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lvl1pPr>
    <a:lvl2pPr marL="0" marR="0" indent="342991"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lvl2pPr>
    <a:lvl3pPr marL="0" marR="0" indent="685982"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lvl3pPr>
    <a:lvl4pPr marL="0" marR="0" indent="1028974"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lvl4pPr>
    <a:lvl5pPr marL="0" marR="0" indent="1371965"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lvl5pPr>
    <a:lvl6pPr marL="0" marR="0" indent="1714956"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lvl6pPr>
    <a:lvl7pPr marL="0" marR="0" indent="2057948"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lvl7pPr>
    <a:lvl8pPr marL="0" marR="0" indent="2400940"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lvl8pPr>
    <a:lvl9pPr marL="0" marR="0" indent="2743931"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6E5"/>
          </a:solidFill>
        </a:fill>
      </a:tcStyle>
    </a:wholeTbl>
    <a:band2H>
      <a:tcTxStyle b="def" i="def"/>
      <a:tcStyle>
        <a:tcBdr/>
        <a:fill>
          <a:solidFill>
            <a:srgbClr val="E6ECF2"/>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EEDCA"/>
          </a:solidFill>
        </a:fill>
      </a:tcStyle>
    </a:wholeTbl>
    <a:band2H>
      <a:tcTxStyle b="def" i="def"/>
      <a:tcStyle>
        <a:tcBdr/>
        <a:fill>
          <a:solidFill>
            <a:srgbClr val="FFF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D1E4"/>
          </a:solidFill>
        </a:fill>
      </a:tcStyle>
    </a:wholeTbl>
    <a:band2H>
      <a:tcTxStyle b="def" i="def"/>
      <a:tcStyle>
        <a:tcBdr/>
        <a:fill>
          <a:solidFill>
            <a:srgbClr val="EFE9F2"/>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charts/_rels/chart1.xml.rels><?xml version="1.0" encoding="UTF-8"?>
<Relationships xmlns="http://schemas.openxmlformats.org/package/2006/relationships"><Relationship Id="rId1" Type="http://schemas.openxmlformats.org/officeDocument/2006/relationships/package" Target="../embeddings/Microsoft_Excel_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644231"/>
          <c:y val="0.0598363"/>
          <c:w val="0.930577"/>
          <c:h val="0.728046"/>
        </c:manualLayout>
      </c:layout>
      <c:barChart>
        <c:barDir val="col"/>
        <c:grouping val="clustered"/>
        <c:varyColors val="0"/>
        <c:ser>
          <c:idx val="0"/>
          <c:order val="0"/>
          <c:tx>
            <c:strRef>
              <c:f>Sheet1!$A$2</c:f>
              <c:strCache>
                <c:ptCount val="1"/>
                <c:pt idx="0">
                  <c:v>27102</c:v>
                </c:pt>
              </c:strCache>
            </c:strRef>
          </c:tx>
          <c:spPr>
            <a:solidFill>
              <a:schemeClr val="accent5"/>
            </a:solidFill>
            <a:ln w="12700" cap="flat">
              <a:noFill/>
              <a:miter lim="400000"/>
            </a:ln>
            <a:effectLst/>
          </c:spPr>
          <c:invertIfNegative val="0"/>
          <c:dLbls>
            <c:numFmt formatCode="#,##0.0" sourceLinked="0"/>
            <c:txPr>
              <a:bodyPr/>
              <a:lstStyle/>
              <a:p>
                <a:pPr>
                  <a:defRPr b="0" i="0" strike="noStrike" sz="1200" u="none">
                    <a:solidFill>
                      <a:srgbClr val="FFFFFF"/>
                    </a:solidFill>
                    <a:latin typeface="Calibri"/>
                  </a:defRPr>
                </a:pPr>
              </a:p>
            </c:txPr>
            <c:dLblPos val="outEnd"/>
            <c:showLegendKey val="0"/>
            <c:showVal val="1"/>
            <c:showCatName val="0"/>
            <c:showSerName val="0"/>
            <c:showPercent val="0"/>
            <c:showBubbleSize val="0"/>
            <c:showLeaderLines val="0"/>
          </c:dLbls>
          <c:cat>
            <c:strRef>
              <c:f>Sheet1!$B$1:$E$1</c:f>
              <c:strCache>
                <c:ptCount val="4"/>
                <c:pt idx="0">
                  <c:v>Jan</c:v>
                </c:pt>
                <c:pt idx="1">
                  <c:v>Feb</c:v>
                </c:pt>
                <c:pt idx="2">
                  <c:v>Mar</c:v>
                </c:pt>
                <c:pt idx="3">
                  <c:v>Apr</c:v>
                </c:pt>
              </c:strCache>
            </c:strRef>
          </c:cat>
          <c:val>
            <c:numRef>
              <c:f>Sheet1!$B$2:$E$2</c:f>
              <c:numCache>
                <c:ptCount val="4"/>
                <c:pt idx="0">
                  <c:v>687.000000</c:v>
                </c:pt>
                <c:pt idx="1">
                  <c:v>691.000000</c:v>
                </c:pt>
                <c:pt idx="2">
                  <c:v>787.000000</c:v>
                </c:pt>
                <c:pt idx="3">
                  <c:v>1394.000000</c:v>
                </c:pt>
              </c:numCache>
            </c:numRef>
          </c:val>
        </c:ser>
        <c:ser>
          <c:idx val="1"/>
          <c:order val="1"/>
          <c:tx>
            <c:strRef>
              <c:f>Sheet1!$A$3</c:f>
              <c:strCache>
                <c:ptCount val="1"/>
                <c:pt idx="0">
                  <c:v>27867</c:v>
                </c:pt>
              </c:strCache>
            </c:strRef>
          </c:tx>
          <c:spPr>
            <a:solidFill>
              <a:schemeClr val="accent6"/>
            </a:solidFill>
            <a:ln w="12700" cap="flat">
              <a:noFill/>
              <a:miter lim="400000"/>
            </a:ln>
            <a:effectLst/>
          </c:spPr>
          <c:invertIfNegative val="0"/>
          <c:dLbls>
            <c:numFmt formatCode="#,##0.0" sourceLinked="0"/>
            <c:txPr>
              <a:bodyPr/>
              <a:lstStyle/>
              <a:p>
                <a:pPr>
                  <a:defRPr b="0" i="0" strike="noStrike" sz="1200" u="none">
                    <a:solidFill>
                      <a:srgbClr val="FFFFFF"/>
                    </a:solidFill>
                    <a:latin typeface="Calibri"/>
                  </a:defRPr>
                </a:pPr>
              </a:p>
            </c:txPr>
            <c:dLblPos val="outEnd"/>
            <c:showLegendKey val="0"/>
            <c:showVal val="1"/>
            <c:showCatName val="0"/>
            <c:showSerName val="0"/>
            <c:showPercent val="0"/>
            <c:showBubbleSize val="0"/>
            <c:showLeaderLines val="0"/>
          </c:dLbls>
          <c:cat>
            <c:strRef>
              <c:f>Sheet1!$B$1:$E$1</c:f>
              <c:strCache>
                <c:ptCount val="4"/>
                <c:pt idx="0">
                  <c:v>Jan</c:v>
                </c:pt>
                <c:pt idx="1">
                  <c:v>Feb</c:v>
                </c:pt>
                <c:pt idx="2">
                  <c:v>Mar</c:v>
                </c:pt>
                <c:pt idx="3">
                  <c:v>Apr</c:v>
                </c:pt>
              </c:strCache>
            </c:strRef>
          </c:cat>
          <c:val>
            <c:numRef>
              <c:f>Sheet1!$B$3:$E$3</c:f>
              <c:numCache>
                <c:ptCount val="4"/>
                <c:pt idx="0">
                  <c:v>930.000000</c:v>
                </c:pt>
                <c:pt idx="1">
                  <c:v>1359.000000</c:v>
                </c:pt>
                <c:pt idx="2">
                  <c:v>823.000000</c:v>
                </c:pt>
                <c:pt idx="3">
                  <c:v>1378.000000</c:v>
                </c:pt>
              </c:numCache>
            </c:numRef>
          </c:val>
        </c:ser>
        <c:ser>
          <c:idx val="2"/>
          <c:order val="2"/>
          <c:tx>
            <c:strRef>
              <c:f>Sheet1!$A$4</c:f>
              <c:strCache>
                <c:ptCount val="1"/>
                <c:pt idx="0">
                  <c:v>95482</c:v>
                </c:pt>
              </c:strCache>
            </c:strRef>
          </c:tx>
          <c:spPr>
            <a:solidFill>
              <a:schemeClr val="accent1"/>
            </a:solidFill>
            <a:ln w="12700" cap="flat">
              <a:noFill/>
              <a:miter lim="400000"/>
            </a:ln>
            <a:effectLst/>
          </c:spPr>
          <c:invertIfNegative val="0"/>
          <c:dLbls>
            <c:numFmt formatCode="#,##0.0" sourceLinked="0"/>
            <c:txPr>
              <a:bodyPr/>
              <a:lstStyle/>
              <a:p>
                <a:pPr>
                  <a:defRPr b="0" i="0" strike="noStrike" sz="1200" u="none">
                    <a:solidFill>
                      <a:srgbClr val="FFFFFF"/>
                    </a:solidFill>
                    <a:latin typeface="Calibri"/>
                  </a:defRPr>
                </a:pPr>
              </a:p>
            </c:txPr>
            <c:dLblPos val="outEnd"/>
            <c:showLegendKey val="0"/>
            <c:showVal val="1"/>
            <c:showCatName val="0"/>
            <c:showSerName val="0"/>
            <c:showPercent val="0"/>
            <c:showBubbleSize val="0"/>
            <c:showLeaderLines val="0"/>
          </c:dLbls>
          <c:cat>
            <c:strRef>
              <c:f>Sheet1!$B$1:$E$1</c:f>
              <c:strCache>
                <c:ptCount val="4"/>
                <c:pt idx="0">
                  <c:v>Jan</c:v>
                </c:pt>
                <c:pt idx="1">
                  <c:v>Feb</c:v>
                </c:pt>
                <c:pt idx="2">
                  <c:v>Mar</c:v>
                </c:pt>
                <c:pt idx="3">
                  <c:v>Apr</c:v>
                </c:pt>
              </c:strCache>
            </c:strRef>
          </c:cat>
          <c:val>
            <c:numRef>
              <c:f>Sheet1!$B$4:$E$4</c:f>
              <c:numCache>
                <c:ptCount val="4"/>
                <c:pt idx="0">
                  <c:v>8.000000</c:v>
                </c:pt>
                <c:pt idx="1">
                  <c:v>1.000000</c:v>
                </c:pt>
                <c:pt idx="2">
                  <c:v>2.000000</c:v>
                </c:pt>
                <c:pt idx="3">
                  <c:v>473.000000</c:v>
                </c:pt>
              </c:numCache>
            </c:numRef>
          </c:val>
        </c:ser>
        <c:ser>
          <c:idx val="3"/>
          <c:order val="3"/>
          <c:tx>
            <c:strRef>
              <c:f>Sheet1!$A$5</c:f>
              <c:strCache>
                <c:ptCount val="1"/>
                <c:pt idx="0">
                  <c:v>74419</c:v>
                </c:pt>
              </c:strCache>
            </c:strRef>
          </c:tx>
          <c:spPr>
            <a:solidFill>
              <a:schemeClr val="accent2"/>
            </a:solidFill>
            <a:ln w="12700" cap="flat">
              <a:noFill/>
              <a:miter lim="400000"/>
            </a:ln>
            <a:effectLst/>
          </c:spPr>
          <c:invertIfNegative val="0"/>
          <c:dLbls>
            <c:numFmt formatCode="#,##0.0" sourceLinked="0"/>
            <c:txPr>
              <a:bodyPr/>
              <a:lstStyle/>
              <a:p>
                <a:pPr>
                  <a:defRPr b="0" i="0" strike="noStrike" sz="1200" u="none">
                    <a:solidFill>
                      <a:srgbClr val="FFFFFF"/>
                    </a:solidFill>
                    <a:latin typeface="Calibri"/>
                  </a:defRPr>
                </a:pPr>
              </a:p>
            </c:txPr>
            <c:dLblPos val="outEnd"/>
            <c:showLegendKey val="0"/>
            <c:showVal val="1"/>
            <c:showCatName val="0"/>
            <c:showSerName val="0"/>
            <c:showPercent val="0"/>
            <c:showBubbleSize val="0"/>
            <c:showLeaderLines val="0"/>
          </c:dLbls>
          <c:cat>
            <c:strRef>
              <c:f>Sheet1!$B$1:$E$1</c:f>
              <c:strCache>
                <c:ptCount val="4"/>
                <c:pt idx="0">
                  <c:v>Jan</c:v>
                </c:pt>
                <c:pt idx="1">
                  <c:v>Feb</c:v>
                </c:pt>
                <c:pt idx="2">
                  <c:v>Mar</c:v>
                </c:pt>
                <c:pt idx="3">
                  <c:v>Apr</c:v>
                </c:pt>
              </c:strCache>
            </c:strRef>
          </c:cat>
          <c:val>
            <c:numRef>
              <c:f>Sheet1!$B$5:$E$5</c:f>
              <c:numCache>
                <c:ptCount val="4"/>
                <c:pt idx="0">
                  <c:v>1337.000000</c:v>
                </c:pt>
                <c:pt idx="1">
                  <c:v>209.000000</c:v>
                </c:pt>
                <c:pt idx="2">
                  <c:v>182.000000</c:v>
                </c:pt>
                <c:pt idx="3">
                  <c:v>1118.000000</c:v>
                </c:pt>
              </c:numCache>
            </c:numRef>
          </c:val>
        </c:ser>
        <c:gapWidth val="452"/>
        <c:overlap val="-80"/>
        <c:axId val="2094734552"/>
        <c:axId val="2094734553"/>
      </c:barChart>
      <c:catAx>
        <c:axId val="2094734552"/>
        <c:scaling>
          <c:orientation val="minMax"/>
        </c:scaling>
        <c:delete val="0"/>
        <c:axPos val="b"/>
        <c:numFmt formatCode="General" sourceLinked="0"/>
        <c:majorTickMark val="out"/>
        <c:minorTickMark val="none"/>
        <c:tickLblPos val="low"/>
        <c:spPr>
          <a:ln w="12700" cap="flat">
            <a:solidFill>
              <a:srgbClr val="FFFFFF"/>
            </a:solidFill>
            <a:prstDash val="solid"/>
            <a:miter lim="800000"/>
          </a:ln>
        </c:spPr>
        <c:txPr>
          <a:bodyPr rot="0"/>
          <a:lstStyle/>
          <a:p>
            <a:pPr>
              <a:defRPr b="0" i="0" strike="noStrike" sz="1400" u="none">
                <a:solidFill>
                  <a:srgbClr val="FFFFFF"/>
                </a:solidFill>
                <a:latin typeface="Calibri"/>
              </a:defRPr>
            </a:pPr>
          </a:p>
        </c:txPr>
        <c:crossAx val="2094734553"/>
        <c:crosses val="autoZero"/>
        <c:auto val="1"/>
        <c:lblAlgn val="ctr"/>
        <c:noMultiLvlLbl val="1"/>
      </c:catAx>
      <c:valAx>
        <c:axId val="2094734553"/>
        <c:scaling>
          <c:orientation val="minMax"/>
        </c:scaling>
        <c:delete val="0"/>
        <c:axPos val="l"/>
        <c:numFmt formatCode="0.#" sourceLinked="0"/>
        <c:majorTickMark val="out"/>
        <c:minorTickMark val="none"/>
        <c:tickLblPos val="nextTo"/>
        <c:spPr>
          <a:ln w="12700" cap="flat">
            <a:solidFill>
              <a:srgbClr val="FFFFFF"/>
            </a:solidFill>
            <a:prstDash val="solid"/>
            <a:miter lim="800000"/>
          </a:ln>
        </c:spPr>
        <c:txPr>
          <a:bodyPr rot="0"/>
          <a:lstStyle/>
          <a:p>
            <a:pPr>
              <a:defRPr b="0" i="0" strike="noStrike" sz="1400" u="none">
                <a:solidFill>
                  <a:srgbClr val="FFFFFF"/>
                </a:solidFill>
                <a:latin typeface="Calibri"/>
              </a:defRPr>
            </a:pPr>
          </a:p>
        </c:txPr>
        <c:crossAx val="2094734552"/>
        <c:crosses val="autoZero"/>
        <c:crossBetween val="between"/>
        <c:majorUnit val="350"/>
        <c:minorUnit val="175"/>
      </c:valAx>
      <c:spPr>
        <a:noFill/>
        <a:ln w="12700" cap="flat">
          <a:noFill/>
          <a:miter lim="400000"/>
        </a:ln>
        <a:effectLst/>
      </c:spPr>
    </c:plotArea>
    <c:legend>
      <c:legendPos val="b"/>
      <c:layout>
        <c:manualLayout>
          <c:xMode val="edge"/>
          <c:yMode val="edge"/>
          <c:x val="0.118498"/>
          <c:y val="0.937932"/>
          <c:w val="0.789388"/>
          <c:h val="0.0620684"/>
        </c:manualLayout>
      </c:layout>
      <c:overlay val="1"/>
      <c:spPr>
        <a:noFill/>
        <a:ln w="12700" cap="flat">
          <a:noFill/>
          <a:miter lim="400000"/>
        </a:ln>
        <a:effectLst/>
      </c:spPr>
      <c:txPr>
        <a:bodyPr rot="0"/>
        <a:lstStyle/>
        <a:p>
          <a:pPr>
            <a:defRPr b="0" i="0" strike="noStrike" sz="1200" u="none">
              <a:solidFill>
                <a:srgbClr val="FFFFFF"/>
              </a:solidFill>
              <a:latin typeface="Calibri"/>
            </a:defRPr>
          </a:pPr>
        </a:p>
      </c:txPr>
    </c:legend>
    <c:plotVisOnly val="1"/>
    <c:dispBlanksAs val="gap"/>
  </c:chart>
  <c:spPr>
    <a:noFill/>
    <a:ln>
      <a:noFill/>
    </a:ln>
    <a:effectLst/>
  </c:spPr>
  <c:externalData r:id="rId1">
    <c:autoUpdate val="0"/>
  </c:externalData>
</c:chartSpace>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582" name="Shape 582"/>
          <p:cNvSpPr/>
          <p:nvPr>
            <p:ph type="sldImg"/>
          </p:nvPr>
        </p:nvSpPr>
        <p:spPr>
          <a:xfrm>
            <a:off x="1143000" y="685800"/>
            <a:ext cx="4572000" cy="3429000"/>
          </a:xfrm>
          <a:prstGeom prst="rect">
            <a:avLst/>
          </a:prstGeom>
        </p:spPr>
        <p:txBody>
          <a:bodyPr/>
          <a:lstStyle/>
          <a:p>
            <a:pPr/>
          </a:p>
        </p:txBody>
      </p:sp>
      <p:sp>
        <p:nvSpPr>
          <p:cNvPr id="583" name="Shape 58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685982" latinLnBrk="0">
      <a:defRPr sz="900">
        <a:latin typeface="+mn-lt"/>
        <a:ea typeface="+mn-ea"/>
        <a:cs typeface="+mn-cs"/>
        <a:sym typeface="Calibri"/>
      </a:defRPr>
    </a:lvl1pPr>
    <a:lvl2pPr indent="228600" defTabSz="685982" latinLnBrk="0">
      <a:defRPr sz="900">
        <a:latin typeface="+mn-lt"/>
        <a:ea typeface="+mn-ea"/>
        <a:cs typeface="+mn-cs"/>
        <a:sym typeface="Calibri"/>
      </a:defRPr>
    </a:lvl2pPr>
    <a:lvl3pPr indent="457200" defTabSz="685982" latinLnBrk="0">
      <a:defRPr sz="900">
        <a:latin typeface="+mn-lt"/>
        <a:ea typeface="+mn-ea"/>
        <a:cs typeface="+mn-cs"/>
        <a:sym typeface="Calibri"/>
      </a:defRPr>
    </a:lvl3pPr>
    <a:lvl4pPr indent="685800" defTabSz="685982" latinLnBrk="0">
      <a:defRPr sz="900">
        <a:latin typeface="+mn-lt"/>
        <a:ea typeface="+mn-ea"/>
        <a:cs typeface="+mn-cs"/>
        <a:sym typeface="Calibri"/>
      </a:defRPr>
    </a:lvl4pPr>
    <a:lvl5pPr indent="914400" defTabSz="685982" latinLnBrk="0">
      <a:defRPr sz="900">
        <a:latin typeface="+mn-lt"/>
        <a:ea typeface="+mn-ea"/>
        <a:cs typeface="+mn-cs"/>
        <a:sym typeface="Calibri"/>
      </a:defRPr>
    </a:lvl5pPr>
    <a:lvl6pPr indent="1143000" defTabSz="685982" latinLnBrk="0">
      <a:defRPr sz="900">
        <a:latin typeface="+mn-lt"/>
        <a:ea typeface="+mn-ea"/>
        <a:cs typeface="+mn-cs"/>
        <a:sym typeface="Calibri"/>
      </a:defRPr>
    </a:lvl6pPr>
    <a:lvl7pPr indent="1371600" defTabSz="685982" latinLnBrk="0">
      <a:defRPr sz="900">
        <a:latin typeface="+mn-lt"/>
        <a:ea typeface="+mn-ea"/>
        <a:cs typeface="+mn-cs"/>
        <a:sym typeface="Calibri"/>
      </a:defRPr>
    </a:lvl7pPr>
    <a:lvl8pPr indent="1600200" defTabSz="685982" latinLnBrk="0">
      <a:defRPr sz="900">
        <a:latin typeface="+mn-lt"/>
        <a:ea typeface="+mn-ea"/>
        <a:cs typeface="+mn-cs"/>
        <a:sym typeface="Calibri"/>
      </a:defRPr>
    </a:lvl8pPr>
    <a:lvl9pPr indent="1828800" defTabSz="685982" latinLnBrk="0">
      <a:defRPr sz="9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2.pn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3.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4.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8.png"/></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png"/></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0.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8.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0.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slide 1">
    <p:spTree>
      <p:nvGrpSpPr>
        <p:cNvPr id="1" name=""/>
        <p:cNvGrpSpPr/>
        <p:nvPr/>
      </p:nvGrpSpPr>
      <p:grpSpPr>
        <a:xfrm>
          <a:off x="0" y="0"/>
          <a:ext cx="0" cy="0"/>
          <a:chOff x="0" y="0"/>
          <a:chExt cx="0" cy="0"/>
        </a:xfrm>
      </p:grpSpPr>
      <p:pic>
        <p:nvPicPr>
          <p:cNvPr id="21"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24" name="Group 59"/>
          <p:cNvGrpSpPr/>
          <p:nvPr/>
        </p:nvGrpSpPr>
        <p:grpSpPr>
          <a:xfrm>
            <a:off x="312738" y="4829754"/>
            <a:ext cx="8518647" cy="137174"/>
            <a:chOff x="0" y="0"/>
            <a:chExt cx="8518646" cy="137173"/>
          </a:xfrm>
        </p:grpSpPr>
        <p:sp>
          <p:nvSpPr>
            <p:cNvPr id="22"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23"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25"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26" name="Picture 4" descr="Picture 4"/>
          <p:cNvPicPr>
            <a:picLocks noChangeAspect="1"/>
          </p:cNvPicPr>
          <p:nvPr/>
        </p:nvPicPr>
        <p:blipFill>
          <a:blip r:embed="rId3">
            <a:extLst/>
          </a:blip>
          <a:stretch>
            <a:fillRect/>
          </a:stretch>
        </p:blipFill>
        <p:spPr>
          <a:xfrm>
            <a:off x="0" y="-1429"/>
            <a:ext cx="9144000" cy="5151121"/>
          </a:xfrm>
          <a:prstGeom prst="rect">
            <a:avLst/>
          </a:prstGeom>
          <a:ln w="12700">
            <a:miter lim="400000"/>
          </a:ln>
        </p:spPr>
      </p:pic>
      <p:sp>
        <p:nvSpPr>
          <p:cNvPr id="27" name="Click to Edit Master Title Style"/>
          <p:cNvSpPr txBox="1"/>
          <p:nvPr>
            <p:ph type="title" hasCustomPrompt="1"/>
          </p:nvPr>
        </p:nvSpPr>
        <p:spPr>
          <a:xfrm>
            <a:off x="312738" y="1728383"/>
            <a:ext cx="8520111" cy="793705"/>
          </a:xfrm>
          <a:prstGeom prst="rect">
            <a:avLst/>
          </a:prstGeom>
        </p:spPr>
        <p:txBody>
          <a:bodyPr anchor="b"/>
          <a:lstStyle>
            <a:lvl1pPr>
              <a:lnSpc>
                <a:spcPct val="90000"/>
              </a:lnSpc>
              <a:spcBef>
                <a:spcPts val="0"/>
              </a:spcBef>
              <a:defRPr sz="3200"/>
            </a:lvl1pPr>
          </a:lstStyle>
          <a:p>
            <a:pPr/>
            <a:r>
              <a:t>Click to Edit Master Title Style</a:t>
            </a:r>
          </a:p>
        </p:txBody>
      </p:sp>
      <p:sp>
        <p:nvSpPr>
          <p:cNvPr id="28" name="Body Level One…"/>
          <p:cNvSpPr txBox="1"/>
          <p:nvPr>
            <p:ph type="body" sz="quarter" idx="1" hasCustomPrompt="1"/>
          </p:nvPr>
        </p:nvSpPr>
        <p:spPr>
          <a:xfrm>
            <a:off x="312738" y="2546255"/>
            <a:ext cx="8520111" cy="565618"/>
          </a:xfrm>
          <a:prstGeom prst="rect">
            <a:avLst/>
          </a:prstGeom>
        </p:spPr>
        <p:txBody>
          <a:bodyPr>
            <a:normAutofit fontScale="100000" lnSpcReduction="0"/>
          </a:bodyPr>
          <a:lstStyle>
            <a:lvl1pPr marL="0" indent="0">
              <a:lnSpc>
                <a:spcPct val="90000"/>
              </a:lnSpc>
              <a:spcBef>
                <a:spcPts val="0"/>
              </a:spcBef>
              <a:buClrTx/>
              <a:buSzTx/>
              <a:buFontTx/>
              <a:buNone/>
              <a:defRPr sz="2000"/>
            </a:lvl1pPr>
            <a:lvl2pPr marL="0" indent="457200">
              <a:lnSpc>
                <a:spcPct val="90000"/>
              </a:lnSpc>
              <a:spcBef>
                <a:spcPts val="0"/>
              </a:spcBef>
              <a:buClrTx/>
              <a:buSzTx/>
              <a:buFontTx/>
              <a:buNone/>
              <a:defRPr sz="2000"/>
            </a:lvl2pPr>
            <a:lvl3pPr marL="0" indent="914400">
              <a:lnSpc>
                <a:spcPct val="90000"/>
              </a:lnSpc>
              <a:spcBef>
                <a:spcPts val="0"/>
              </a:spcBef>
              <a:buClrTx/>
              <a:buSzTx/>
              <a:buFontTx/>
              <a:buNone/>
              <a:defRPr sz="2000"/>
            </a:lvl3pPr>
            <a:lvl4pPr marL="0" indent="1371600">
              <a:lnSpc>
                <a:spcPct val="90000"/>
              </a:lnSpc>
              <a:spcBef>
                <a:spcPts val="0"/>
              </a:spcBef>
              <a:buClrTx/>
              <a:buSzTx/>
              <a:buFontTx/>
              <a:buNone/>
              <a:defRPr sz="2000"/>
            </a:lvl4pPr>
            <a:lvl5pPr marL="0" indent="1828800">
              <a:lnSpc>
                <a:spcPct val="90000"/>
              </a:lnSpc>
              <a:spcBef>
                <a:spcPts val="0"/>
              </a:spcBef>
              <a:buClrTx/>
              <a:buSzTx/>
              <a:buFontTx/>
              <a:buNone/>
              <a:defRPr sz="2000"/>
            </a:lvl5pPr>
          </a:lstStyle>
          <a:p>
            <a:pPr/>
            <a:r>
              <a:t>Click to Edit Master Subtitle Style</a:t>
            </a:r>
          </a:p>
          <a:p>
            <a:pPr lvl="1"/>
            <a:r>
              <a:t/>
            </a:r>
          </a:p>
          <a:p>
            <a:pPr lvl="2"/>
            <a:r>
              <a:t/>
            </a:r>
          </a:p>
          <a:p>
            <a:pPr lvl="3"/>
            <a:r>
              <a:t/>
            </a:r>
          </a:p>
          <a:p>
            <a:pPr lvl="4"/>
            <a:r>
              <a:t/>
            </a:r>
          </a:p>
        </p:txBody>
      </p:sp>
      <p:grpSp>
        <p:nvGrpSpPr>
          <p:cNvPr id="31" name="Group 48"/>
          <p:cNvGrpSpPr/>
          <p:nvPr/>
        </p:nvGrpSpPr>
        <p:grpSpPr>
          <a:xfrm>
            <a:off x="312738" y="4829754"/>
            <a:ext cx="8518647" cy="137174"/>
            <a:chOff x="0" y="0"/>
            <a:chExt cx="8518646" cy="137173"/>
          </a:xfrm>
        </p:grpSpPr>
        <p:sp>
          <p:nvSpPr>
            <p:cNvPr id="29"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30"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32" name="Freeform 5"/>
          <p:cNvSpPr/>
          <p:nvPr/>
        </p:nvSpPr>
        <p:spPr>
          <a:xfrm>
            <a:off x="312739" y="481012"/>
            <a:ext cx="1642777" cy="448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8"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3"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3"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8"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8" y="13698"/>
                </a:lnTo>
                <a:lnTo>
                  <a:pt x="18218"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8"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8"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8"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3" y="14798"/>
                </a:lnTo>
                <a:lnTo>
                  <a:pt x="8238" y="14822"/>
                </a:lnTo>
                <a:lnTo>
                  <a:pt x="8264" y="14842"/>
                </a:lnTo>
                <a:lnTo>
                  <a:pt x="8289" y="14859"/>
                </a:lnTo>
                <a:lnTo>
                  <a:pt x="8317" y="14877"/>
                </a:lnTo>
                <a:lnTo>
                  <a:pt x="8344" y="14890"/>
                </a:lnTo>
                <a:lnTo>
                  <a:pt x="8370" y="14904"/>
                </a:lnTo>
                <a:lnTo>
                  <a:pt x="8397" y="14911"/>
                </a:lnTo>
                <a:lnTo>
                  <a:pt x="8425" y="14918"/>
                </a:lnTo>
                <a:lnTo>
                  <a:pt x="8453"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8"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3"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3"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3"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8"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8"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8"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8" y="6864"/>
                </a:lnTo>
                <a:lnTo>
                  <a:pt x="1716" y="6923"/>
                </a:lnTo>
                <a:lnTo>
                  <a:pt x="1768" y="7040"/>
                </a:lnTo>
                <a:lnTo>
                  <a:pt x="1793" y="7108"/>
                </a:lnTo>
                <a:lnTo>
                  <a:pt x="1819" y="7174"/>
                </a:lnTo>
                <a:lnTo>
                  <a:pt x="1842" y="7239"/>
                </a:lnTo>
                <a:lnTo>
                  <a:pt x="1868"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8" y="14279"/>
                </a:lnTo>
                <a:lnTo>
                  <a:pt x="1842" y="14354"/>
                </a:lnTo>
                <a:lnTo>
                  <a:pt x="1819" y="14419"/>
                </a:lnTo>
                <a:lnTo>
                  <a:pt x="1768" y="14550"/>
                </a:lnTo>
                <a:lnTo>
                  <a:pt x="1716" y="14674"/>
                </a:lnTo>
                <a:lnTo>
                  <a:pt x="1688"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8" y="15382"/>
                </a:lnTo>
                <a:lnTo>
                  <a:pt x="12638"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slide 2">
    <p:spTree>
      <p:nvGrpSpPr>
        <p:cNvPr id="1" name=""/>
        <p:cNvGrpSpPr/>
        <p:nvPr/>
      </p:nvGrpSpPr>
      <p:grpSpPr>
        <a:xfrm>
          <a:off x="0" y="0"/>
          <a:ext cx="0" cy="0"/>
          <a:chOff x="0" y="0"/>
          <a:chExt cx="0" cy="0"/>
        </a:xfrm>
      </p:grpSpPr>
      <p:pic>
        <p:nvPicPr>
          <p:cNvPr id="193"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196" name="Group 59"/>
          <p:cNvGrpSpPr/>
          <p:nvPr/>
        </p:nvGrpSpPr>
        <p:grpSpPr>
          <a:xfrm>
            <a:off x="312738" y="4829754"/>
            <a:ext cx="8518647" cy="137174"/>
            <a:chOff x="0" y="0"/>
            <a:chExt cx="8518646" cy="137173"/>
          </a:xfrm>
        </p:grpSpPr>
        <p:sp>
          <p:nvSpPr>
            <p:cNvPr id="194"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195"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197"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198" name="Picture 4" descr="Picture 4"/>
          <p:cNvPicPr>
            <a:picLocks noChangeAspect="1"/>
          </p:cNvPicPr>
          <p:nvPr/>
        </p:nvPicPr>
        <p:blipFill>
          <a:blip r:embed="rId3">
            <a:extLst/>
          </a:blip>
          <a:stretch>
            <a:fillRect/>
          </a:stretch>
        </p:blipFill>
        <p:spPr>
          <a:xfrm>
            <a:off x="0" y="-1429"/>
            <a:ext cx="9144000" cy="5151121"/>
          </a:xfrm>
          <a:prstGeom prst="rect">
            <a:avLst/>
          </a:prstGeom>
          <a:ln w="12700">
            <a:miter lim="400000"/>
          </a:ln>
        </p:spPr>
      </p:pic>
      <p:sp>
        <p:nvSpPr>
          <p:cNvPr id="199" name="Click to Edit Master Title Style"/>
          <p:cNvSpPr txBox="1"/>
          <p:nvPr>
            <p:ph type="title" hasCustomPrompt="1"/>
          </p:nvPr>
        </p:nvSpPr>
        <p:spPr>
          <a:prstGeom prst="rect">
            <a:avLst/>
          </a:prstGeom>
        </p:spPr>
        <p:txBody>
          <a:bodyPr/>
          <a:lstStyle/>
          <a:p>
            <a:pPr/>
            <a:r>
              <a:t>Click to Edit Master Title Style</a:t>
            </a:r>
          </a:p>
        </p:txBody>
      </p:sp>
      <p:grpSp>
        <p:nvGrpSpPr>
          <p:cNvPr id="202" name="Group 18"/>
          <p:cNvGrpSpPr/>
          <p:nvPr/>
        </p:nvGrpSpPr>
        <p:grpSpPr>
          <a:xfrm>
            <a:off x="312738" y="4829754"/>
            <a:ext cx="8518647" cy="137174"/>
            <a:chOff x="0" y="0"/>
            <a:chExt cx="8518646" cy="137173"/>
          </a:xfrm>
        </p:grpSpPr>
        <p:sp>
          <p:nvSpPr>
            <p:cNvPr id="200"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201"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203"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2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slide 3">
    <p:spTree>
      <p:nvGrpSpPr>
        <p:cNvPr id="1" name=""/>
        <p:cNvGrpSpPr/>
        <p:nvPr/>
      </p:nvGrpSpPr>
      <p:grpSpPr>
        <a:xfrm>
          <a:off x="0" y="0"/>
          <a:ext cx="0" cy="0"/>
          <a:chOff x="0" y="0"/>
          <a:chExt cx="0" cy="0"/>
        </a:xfrm>
      </p:grpSpPr>
      <p:pic>
        <p:nvPicPr>
          <p:cNvPr id="211"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214" name="Group 59"/>
          <p:cNvGrpSpPr/>
          <p:nvPr/>
        </p:nvGrpSpPr>
        <p:grpSpPr>
          <a:xfrm>
            <a:off x="312738" y="4829754"/>
            <a:ext cx="8518647" cy="137174"/>
            <a:chOff x="0" y="0"/>
            <a:chExt cx="8518646" cy="137173"/>
          </a:xfrm>
        </p:grpSpPr>
        <p:sp>
          <p:nvSpPr>
            <p:cNvPr id="212"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213"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215"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216" name="Picture 4" descr="Picture 4"/>
          <p:cNvPicPr>
            <a:picLocks noChangeAspect="1"/>
          </p:cNvPicPr>
          <p:nvPr/>
        </p:nvPicPr>
        <p:blipFill>
          <a:blip r:embed="rId3">
            <a:extLst/>
          </a:blip>
          <a:stretch>
            <a:fillRect/>
          </a:stretch>
        </p:blipFill>
        <p:spPr>
          <a:xfrm>
            <a:off x="0" y="-1429"/>
            <a:ext cx="9144000" cy="5151121"/>
          </a:xfrm>
          <a:prstGeom prst="rect">
            <a:avLst/>
          </a:prstGeom>
          <a:ln w="12700">
            <a:miter lim="400000"/>
          </a:ln>
        </p:spPr>
      </p:pic>
      <p:sp>
        <p:nvSpPr>
          <p:cNvPr id="217" name="Click to Edit Master Title Style"/>
          <p:cNvSpPr txBox="1"/>
          <p:nvPr>
            <p:ph type="title" hasCustomPrompt="1"/>
          </p:nvPr>
        </p:nvSpPr>
        <p:spPr>
          <a:prstGeom prst="rect">
            <a:avLst/>
          </a:prstGeom>
        </p:spPr>
        <p:txBody>
          <a:bodyPr/>
          <a:lstStyle/>
          <a:p>
            <a:pPr/>
            <a:r>
              <a:t>Click to Edit Master Title Style</a:t>
            </a:r>
          </a:p>
        </p:txBody>
      </p:sp>
      <p:grpSp>
        <p:nvGrpSpPr>
          <p:cNvPr id="220" name="Group 18"/>
          <p:cNvGrpSpPr/>
          <p:nvPr/>
        </p:nvGrpSpPr>
        <p:grpSpPr>
          <a:xfrm>
            <a:off x="312738" y="4829754"/>
            <a:ext cx="8518647" cy="137174"/>
            <a:chOff x="0" y="0"/>
            <a:chExt cx="8518646" cy="137173"/>
          </a:xfrm>
        </p:grpSpPr>
        <p:sp>
          <p:nvSpPr>
            <p:cNvPr id="218"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219"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221"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2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slide 4">
    <p:spTree>
      <p:nvGrpSpPr>
        <p:cNvPr id="1" name=""/>
        <p:cNvGrpSpPr/>
        <p:nvPr/>
      </p:nvGrpSpPr>
      <p:grpSpPr>
        <a:xfrm>
          <a:off x="0" y="0"/>
          <a:ext cx="0" cy="0"/>
          <a:chOff x="0" y="0"/>
          <a:chExt cx="0" cy="0"/>
        </a:xfrm>
      </p:grpSpPr>
      <p:pic>
        <p:nvPicPr>
          <p:cNvPr id="229"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232" name="Group 59"/>
          <p:cNvGrpSpPr/>
          <p:nvPr/>
        </p:nvGrpSpPr>
        <p:grpSpPr>
          <a:xfrm>
            <a:off x="312738" y="4829754"/>
            <a:ext cx="8518647" cy="137174"/>
            <a:chOff x="0" y="0"/>
            <a:chExt cx="8518646" cy="137173"/>
          </a:xfrm>
        </p:grpSpPr>
        <p:sp>
          <p:nvSpPr>
            <p:cNvPr id="230"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231"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233"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234" name="Picture 4" descr="Picture 4"/>
          <p:cNvPicPr>
            <a:picLocks noChangeAspect="1"/>
          </p:cNvPicPr>
          <p:nvPr/>
        </p:nvPicPr>
        <p:blipFill>
          <a:blip r:embed="rId3">
            <a:extLst/>
          </a:blip>
          <a:stretch>
            <a:fillRect/>
          </a:stretch>
        </p:blipFill>
        <p:spPr>
          <a:xfrm>
            <a:off x="0" y="-1429"/>
            <a:ext cx="9144000" cy="5151121"/>
          </a:xfrm>
          <a:prstGeom prst="rect">
            <a:avLst/>
          </a:prstGeom>
          <a:ln w="12700">
            <a:miter lim="400000"/>
          </a:ln>
        </p:spPr>
      </p:pic>
      <p:sp>
        <p:nvSpPr>
          <p:cNvPr id="235" name="Click to Edit Master Title Style"/>
          <p:cNvSpPr txBox="1"/>
          <p:nvPr>
            <p:ph type="title" hasCustomPrompt="1"/>
          </p:nvPr>
        </p:nvSpPr>
        <p:spPr>
          <a:prstGeom prst="rect">
            <a:avLst/>
          </a:prstGeom>
        </p:spPr>
        <p:txBody>
          <a:bodyPr/>
          <a:lstStyle/>
          <a:p>
            <a:pPr/>
            <a:r>
              <a:t>Click to Edit Master Title Style</a:t>
            </a:r>
          </a:p>
        </p:txBody>
      </p:sp>
      <p:grpSp>
        <p:nvGrpSpPr>
          <p:cNvPr id="238" name="Group 18"/>
          <p:cNvGrpSpPr/>
          <p:nvPr/>
        </p:nvGrpSpPr>
        <p:grpSpPr>
          <a:xfrm>
            <a:off x="312738" y="4829754"/>
            <a:ext cx="8518647" cy="137174"/>
            <a:chOff x="0" y="0"/>
            <a:chExt cx="8518646" cy="137173"/>
          </a:xfrm>
        </p:grpSpPr>
        <p:sp>
          <p:nvSpPr>
            <p:cNvPr id="236"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237"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239"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2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1">
    <p:spTree>
      <p:nvGrpSpPr>
        <p:cNvPr id="1" name=""/>
        <p:cNvGrpSpPr/>
        <p:nvPr/>
      </p:nvGrpSpPr>
      <p:grpSpPr>
        <a:xfrm>
          <a:off x="0" y="0"/>
          <a:ext cx="0" cy="0"/>
          <a:chOff x="0" y="0"/>
          <a:chExt cx="0" cy="0"/>
        </a:xfrm>
      </p:grpSpPr>
      <p:pic>
        <p:nvPicPr>
          <p:cNvPr id="247"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250" name="Group 59"/>
          <p:cNvGrpSpPr/>
          <p:nvPr/>
        </p:nvGrpSpPr>
        <p:grpSpPr>
          <a:xfrm>
            <a:off x="312738" y="4829754"/>
            <a:ext cx="8518647" cy="137174"/>
            <a:chOff x="0" y="0"/>
            <a:chExt cx="8518646" cy="137173"/>
          </a:xfrm>
        </p:grpSpPr>
        <p:sp>
          <p:nvSpPr>
            <p:cNvPr id="248"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249"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251"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252" name="Picture 9" descr="Picture 9"/>
          <p:cNvPicPr>
            <a:picLocks noChangeAspect="1"/>
          </p:cNvPicPr>
          <p:nvPr/>
        </p:nvPicPr>
        <p:blipFill>
          <a:blip r:embed="rId3">
            <a:extLst/>
          </a:blip>
          <a:srcRect l="0" t="0" r="65122" b="0"/>
          <a:stretch>
            <a:fillRect/>
          </a:stretch>
        </p:blipFill>
        <p:spPr>
          <a:xfrm>
            <a:off x="-1" y="-1429"/>
            <a:ext cx="3189290" cy="5151121"/>
          </a:xfrm>
          <a:prstGeom prst="rect">
            <a:avLst/>
          </a:prstGeom>
          <a:ln w="12700">
            <a:miter lim="400000"/>
          </a:ln>
        </p:spPr>
      </p:pic>
      <p:sp>
        <p:nvSpPr>
          <p:cNvPr id="253" name="Click to Edit Master Title Style"/>
          <p:cNvSpPr txBox="1"/>
          <p:nvPr>
            <p:ph type="title" hasCustomPrompt="1"/>
          </p:nvPr>
        </p:nvSpPr>
        <p:spPr>
          <a:xfrm>
            <a:off x="312738" y="927100"/>
            <a:ext cx="2563811" cy="3503613"/>
          </a:xfrm>
          <a:prstGeom prst="rect">
            <a:avLst/>
          </a:prstGeom>
        </p:spPr>
        <p:txBody>
          <a:bodyPr anchor="t"/>
          <a:lstStyle>
            <a:lvl1pPr>
              <a:lnSpc>
                <a:spcPct val="90000"/>
              </a:lnSpc>
              <a:spcBef>
                <a:spcPts val="0"/>
              </a:spcBef>
              <a:defRPr sz="2200"/>
            </a:lvl1pPr>
          </a:lstStyle>
          <a:p>
            <a:pPr/>
            <a:r>
              <a:t>Click to Edit Master Title Style</a:t>
            </a:r>
          </a:p>
        </p:txBody>
      </p:sp>
      <p:sp>
        <p:nvSpPr>
          <p:cNvPr id="254" name="Body Level One…"/>
          <p:cNvSpPr txBox="1"/>
          <p:nvPr>
            <p:ph type="body" sz="half" idx="1"/>
          </p:nvPr>
        </p:nvSpPr>
        <p:spPr>
          <a:xfrm>
            <a:off x="3509962" y="927100"/>
            <a:ext cx="5322888" cy="3503613"/>
          </a:xfrm>
          <a:prstGeom prst="rect">
            <a:avLst/>
          </a:prstGeom>
        </p:spPr>
        <p:txBody>
          <a:bodyPr>
            <a:normAutofit fontScale="100000" lnSpcReduction="0"/>
          </a:bodyPr>
          <a:lstStyle>
            <a:lvl1pPr marL="0" indent="0">
              <a:spcBef>
                <a:spcPts val="1200"/>
              </a:spcBef>
              <a:buClrTx/>
              <a:buSzTx/>
              <a:buFontTx/>
              <a:buNone/>
              <a:defRPr sz="2200"/>
            </a:lvl1pPr>
            <a:lvl2pPr marL="0" indent="0">
              <a:spcBef>
                <a:spcPts val="1200"/>
              </a:spcBef>
              <a:buClrTx/>
              <a:buSzTx/>
              <a:buFontTx/>
              <a:buNone/>
              <a:defRPr sz="2200"/>
            </a:lvl2pPr>
            <a:lvl3pPr marL="0" indent="342900">
              <a:spcBef>
                <a:spcPts val="1200"/>
              </a:spcBef>
              <a:buClrTx/>
              <a:buSzTx/>
              <a:buFontTx/>
              <a:buNone/>
              <a:defRPr sz="2200"/>
            </a:lvl3pPr>
            <a:lvl4pPr marL="0" indent="514350">
              <a:spcBef>
                <a:spcPts val="1200"/>
              </a:spcBef>
              <a:buClrTx/>
              <a:buSzTx/>
              <a:buFontTx/>
              <a:buNone/>
              <a:defRPr sz="2200"/>
            </a:lvl4pPr>
            <a:lvl5pPr marL="0" indent="685800">
              <a:spcBef>
                <a:spcPts val="1200"/>
              </a:spcBef>
              <a:buClrTx/>
              <a:buSzTx/>
              <a:buFont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255" name="Freeform 5"/>
          <p:cNvSpPr/>
          <p:nvPr/>
        </p:nvSpPr>
        <p:spPr>
          <a:xfrm>
            <a:off x="312738" y="4838912"/>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9" y="6758"/>
                </a:lnTo>
                <a:lnTo>
                  <a:pt x="2214" y="6972"/>
                </a:lnTo>
                <a:lnTo>
                  <a:pt x="2210" y="7170"/>
                </a:lnTo>
                <a:lnTo>
                  <a:pt x="2204" y="7368"/>
                </a:lnTo>
                <a:lnTo>
                  <a:pt x="2197" y="7560"/>
                </a:lnTo>
                <a:lnTo>
                  <a:pt x="2189" y="7747"/>
                </a:lnTo>
                <a:lnTo>
                  <a:pt x="2180" y="7924"/>
                </a:lnTo>
                <a:lnTo>
                  <a:pt x="2171" y="8100"/>
                </a:lnTo>
                <a:lnTo>
                  <a:pt x="2161" y="8260"/>
                </a:lnTo>
                <a:lnTo>
                  <a:pt x="2150" y="8426"/>
                </a:lnTo>
                <a:lnTo>
                  <a:pt x="2138" y="8581"/>
                </a:lnTo>
                <a:lnTo>
                  <a:pt x="2125" y="8731"/>
                </a:lnTo>
                <a:lnTo>
                  <a:pt x="2113" y="8875"/>
                </a:lnTo>
                <a:lnTo>
                  <a:pt x="2099" y="9014"/>
                </a:lnTo>
                <a:lnTo>
                  <a:pt x="2084" y="9148"/>
                </a:lnTo>
                <a:lnTo>
                  <a:pt x="2069" y="9282"/>
                </a:lnTo>
                <a:lnTo>
                  <a:pt x="2054" y="9405"/>
                </a:lnTo>
                <a:lnTo>
                  <a:pt x="2037" y="9528"/>
                </a:lnTo>
                <a:lnTo>
                  <a:pt x="2021" y="9640"/>
                </a:lnTo>
                <a:lnTo>
                  <a:pt x="2003" y="9752"/>
                </a:lnTo>
                <a:lnTo>
                  <a:pt x="1985" y="9859"/>
                </a:lnTo>
                <a:lnTo>
                  <a:pt x="1968" y="9966"/>
                </a:lnTo>
                <a:lnTo>
                  <a:pt x="1949" y="10062"/>
                </a:lnTo>
                <a:lnTo>
                  <a:pt x="1931" y="10158"/>
                </a:lnTo>
                <a:lnTo>
                  <a:pt x="1912" y="10244"/>
                </a:lnTo>
                <a:lnTo>
                  <a:pt x="1893" y="10335"/>
                </a:lnTo>
                <a:lnTo>
                  <a:pt x="1874" y="10420"/>
                </a:lnTo>
                <a:lnTo>
                  <a:pt x="1854" y="10501"/>
                </a:lnTo>
                <a:lnTo>
                  <a:pt x="1814" y="10656"/>
                </a:lnTo>
                <a:lnTo>
                  <a:pt x="1876" y="10816"/>
                </a:lnTo>
                <a:lnTo>
                  <a:pt x="1906" y="10896"/>
                </a:lnTo>
                <a:lnTo>
                  <a:pt x="1935" y="10987"/>
                </a:lnTo>
                <a:lnTo>
                  <a:pt x="1964" y="11078"/>
                </a:lnTo>
                <a:lnTo>
                  <a:pt x="1991" y="11180"/>
                </a:lnTo>
                <a:lnTo>
                  <a:pt x="2018" y="11281"/>
                </a:lnTo>
                <a:lnTo>
                  <a:pt x="2045" y="11383"/>
                </a:lnTo>
                <a:lnTo>
                  <a:pt x="2070" y="11495"/>
                </a:lnTo>
                <a:lnTo>
                  <a:pt x="2094" y="11607"/>
                </a:lnTo>
                <a:lnTo>
                  <a:pt x="2118" y="11730"/>
                </a:lnTo>
                <a:lnTo>
                  <a:pt x="2141" y="11853"/>
                </a:lnTo>
                <a:lnTo>
                  <a:pt x="2163" y="11982"/>
                </a:lnTo>
                <a:lnTo>
                  <a:pt x="2205" y="12260"/>
                </a:lnTo>
                <a:lnTo>
                  <a:pt x="2224" y="12404"/>
                </a:lnTo>
                <a:lnTo>
                  <a:pt x="2242" y="12559"/>
                </a:lnTo>
                <a:lnTo>
                  <a:pt x="2259" y="12714"/>
                </a:lnTo>
                <a:lnTo>
                  <a:pt x="2276" y="12874"/>
                </a:lnTo>
                <a:lnTo>
                  <a:pt x="2291" y="13046"/>
                </a:lnTo>
                <a:lnTo>
                  <a:pt x="2305" y="13222"/>
                </a:lnTo>
                <a:lnTo>
                  <a:pt x="2318" y="13404"/>
                </a:lnTo>
                <a:lnTo>
                  <a:pt x="2330" y="13596"/>
                </a:lnTo>
                <a:lnTo>
                  <a:pt x="2341" y="13794"/>
                </a:lnTo>
                <a:lnTo>
                  <a:pt x="2350" y="13997"/>
                </a:lnTo>
                <a:lnTo>
                  <a:pt x="2359" y="14211"/>
                </a:lnTo>
                <a:lnTo>
                  <a:pt x="2366" y="14425"/>
                </a:lnTo>
                <a:lnTo>
                  <a:pt x="2372" y="14655"/>
                </a:lnTo>
                <a:lnTo>
                  <a:pt x="2376" y="14885"/>
                </a:lnTo>
                <a:lnTo>
                  <a:pt x="2379" y="15125"/>
                </a:lnTo>
                <a:lnTo>
                  <a:pt x="2381" y="15377"/>
                </a:lnTo>
                <a:lnTo>
                  <a:pt x="2382" y="15639"/>
                </a:lnTo>
                <a:lnTo>
                  <a:pt x="2381" y="15804"/>
                </a:lnTo>
                <a:lnTo>
                  <a:pt x="2381" y="15975"/>
                </a:lnTo>
                <a:lnTo>
                  <a:pt x="2379" y="16136"/>
                </a:lnTo>
                <a:lnTo>
                  <a:pt x="2378" y="16302"/>
                </a:lnTo>
                <a:lnTo>
                  <a:pt x="2372" y="16622"/>
                </a:lnTo>
                <a:lnTo>
                  <a:pt x="2367" y="16777"/>
                </a:lnTo>
                <a:lnTo>
                  <a:pt x="2363" y="16927"/>
                </a:lnTo>
                <a:lnTo>
                  <a:pt x="2358" y="17082"/>
                </a:lnTo>
                <a:lnTo>
                  <a:pt x="2346" y="17371"/>
                </a:lnTo>
                <a:lnTo>
                  <a:pt x="2339"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6" y="19638"/>
                </a:lnTo>
                <a:lnTo>
                  <a:pt x="2109" y="19729"/>
                </a:lnTo>
                <a:lnTo>
                  <a:pt x="2075" y="19910"/>
                </a:lnTo>
                <a:lnTo>
                  <a:pt x="2057" y="19991"/>
                </a:lnTo>
                <a:lnTo>
                  <a:pt x="2039" y="20076"/>
                </a:lnTo>
                <a:lnTo>
                  <a:pt x="2019" y="20156"/>
                </a:lnTo>
                <a:lnTo>
                  <a:pt x="2000" y="20226"/>
                </a:lnTo>
                <a:lnTo>
                  <a:pt x="1980" y="20301"/>
                </a:lnTo>
                <a:lnTo>
                  <a:pt x="1960" y="20376"/>
                </a:lnTo>
                <a:lnTo>
                  <a:pt x="1939" y="20440"/>
                </a:lnTo>
                <a:lnTo>
                  <a:pt x="1918" y="20509"/>
                </a:lnTo>
                <a:lnTo>
                  <a:pt x="1896" y="20573"/>
                </a:lnTo>
                <a:lnTo>
                  <a:pt x="1853" y="20691"/>
                </a:lnTo>
                <a:lnTo>
                  <a:pt x="1829" y="20745"/>
                </a:lnTo>
                <a:lnTo>
                  <a:pt x="1805" y="20798"/>
                </a:lnTo>
                <a:lnTo>
                  <a:pt x="1782" y="20846"/>
                </a:lnTo>
                <a:lnTo>
                  <a:pt x="1758" y="20894"/>
                </a:lnTo>
                <a:lnTo>
                  <a:pt x="1709" y="20974"/>
                </a:lnTo>
                <a:lnTo>
                  <a:pt x="1658" y="21049"/>
                </a:lnTo>
                <a:lnTo>
                  <a:pt x="1606" y="21113"/>
                </a:lnTo>
                <a:lnTo>
                  <a:pt x="1553" y="21162"/>
                </a:lnTo>
                <a:lnTo>
                  <a:pt x="1497" y="21199"/>
                </a:lnTo>
                <a:lnTo>
                  <a:pt x="1442" y="21231"/>
                </a:lnTo>
                <a:lnTo>
                  <a:pt x="1384" y="21247"/>
                </a:lnTo>
                <a:lnTo>
                  <a:pt x="1325" y="21258"/>
                </a:lnTo>
                <a:lnTo>
                  <a:pt x="0" y="21258"/>
                </a:lnTo>
                <a:lnTo>
                  <a:pt x="0" y="871"/>
                </a:lnTo>
                <a:lnTo>
                  <a:pt x="1283" y="871"/>
                </a:lnTo>
                <a:lnTo>
                  <a:pt x="1337" y="877"/>
                </a:lnTo>
                <a:lnTo>
                  <a:pt x="1388" y="893"/>
                </a:lnTo>
                <a:lnTo>
                  <a:pt x="1439" y="920"/>
                </a:lnTo>
                <a:lnTo>
                  <a:pt x="1489" y="962"/>
                </a:lnTo>
                <a:lnTo>
                  <a:pt x="1537" y="1016"/>
                </a:lnTo>
                <a:lnTo>
                  <a:pt x="1584" y="1080"/>
                </a:lnTo>
                <a:lnTo>
                  <a:pt x="1629" y="1155"/>
                </a:lnTo>
                <a:lnTo>
                  <a:pt x="1673" y="1235"/>
                </a:lnTo>
                <a:lnTo>
                  <a:pt x="1716" y="1331"/>
                </a:lnTo>
                <a:lnTo>
                  <a:pt x="1756" y="1433"/>
                </a:lnTo>
                <a:lnTo>
                  <a:pt x="1777" y="1492"/>
                </a:lnTo>
                <a:lnTo>
                  <a:pt x="1796" y="1550"/>
                </a:lnTo>
                <a:lnTo>
                  <a:pt x="1815" y="1615"/>
                </a:lnTo>
                <a:lnTo>
                  <a:pt x="1833" y="1673"/>
                </a:lnTo>
                <a:lnTo>
                  <a:pt x="1853" y="1743"/>
                </a:lnTo>
                <a:lnTo>
                  <a:pt x="1870" y="1812"/>
                </a:lnTo>
                <a:lnTo>
                  <a:pt x="1888" y="1882"/>
                </a:lnTo>
                <a:lnTo>
                  <a:pt x="1904" y="1957"/>
                </a:lnTo>
                <a:lnTo>
                  <a:pt x="1922" y="2037"/>
                </a:lnTo>
                <a:lnTo>
                  <a:pt x="1937" y="2112"/>
                </a:lnTo>
                <a:lnTo>
                  <a:pt x="1954" y="2192"/>
                </a:lnTo>
                <a:lnTo>
                  <a:pt x="1999" y="2449"/>
                </a:lnTo>
                <a:lnTo>
                  <a:pt x="2013" y="2540"/>
                </a:lnTo>
                <a:lnTo>
                  <a:pt x="2054" y="2828"/>
                </a:lnTo>
                <a:lnTo>
                  <a:pt x="2065" y="2930"/>
                </a:lnTo>
                <a:lnTo>
                  <a:pt x="2078" y="3031"/>
                </a:lnTo>
                <a:lnTo>
                  <a:pt x="2089" y="3133"/>
                </a:lnTo>
                <a:lnTo>
                  <a:pt x="2100" y="3240"/>
                </a:lnTo>
                <a:lnTo>
                  <a:pt x="2111" y="3347"/>
                </a:lnTo>
                <a:lnTo>
                  <a:pt x="2121" y="3459"/>
                </a:lnTo>
                <a:lnTo>
                  <a:pt x="2131" y="3571"/>
                </a:lnTo>
                <a:lnTo>
                  <a:pt x="2140" y="3689"/>
                </a:lnTo>
                <a:lnTo>
                  <a:pt x="2149" y="3801"/>
                </a:lnTo>
                <a:lnTo>
                  <a:pt x="2158" y="3919"/>
                </a:lnTo>
                <a:lnTo>
                  <a:pt x="2173" y="4165"/>
                </a:lnTo>
                <a:lnTo>
                  <a:pt x="2180" y="4288"/>
                </a:lnTo>
                <a:lnTo>
                  <a:pt x="2186" y="4416"/>
                </a:lnTo>
                <a:lnTo>
                  <a:pt x="2192" y="4539"/>
                </a:lnTo>
                <a:lnTo>
                  <a:pt x="2197" y="4678"/>
                </a:lnTo>
                <a:lnTo>
                  <a:pt x="2201" y="4807"/>
                </a:lnTo>
                <a:lnTo>
                  <a:pt x="2207" y="4940"/>
                </a:lnTo>
                <a:lnTo>
                  <a:pt x="2210" y="5079"/>
                </a:lnTo>
                <a:lnTo>
                  <a:pt x="2219" y="5496"/>
                </a:lnTo>
                <a:lnTo>
                  <a:pt x="2221" y="5641"/>
                </a:lnTo>
                <a:lnTo>
                  <a:pt x="2222" y="5790"/>
                </a:lnTo>
                <a:lnTo>
                  <a:pt x="2223" y="5935"/>
                </a:lnTo>
                <a:lnTo>
                  <a:pt x="2223" y="6090"/>
                </a:lnTo>
                <a:close/>
                <a:moveTo>
                  <a:pt x="1721" y="6672"/>
                </a:moveTo>
                <a:lnTo>
                  <a:pt x="1720" y="6512"/>
                </a:lnTo>
                <a:lnTo>
                  <a:pt x="1718" y="6368"/>
                </a:lnTo>
                <a:lnTo>
                  <a:pt x="1716" y="6223"/>
                </a:lnTo>
                <a:lnTo>
                  <a:pt x="1712" y="6079"/>
                </a:lnTo>
                <a:lnTo>
                  <a:pt x="1707" y="5940"/>
                </a:lnTo>
                <a:lnTo>
                  <a:pt x="1702" y="5812"/>
                </a:lnTo>
                <a:lnTo>
                  <a:pt x="1695" y="5683"/>
                </a:lnTo>
                <a:lnTo>
                  <a:pt x="1688" y="5560"/>
                </a:lnTo>
                <a:lnTo>
                  <a:pt x="1679" y="5443"/>
                </a:lnTo>
                <a:lnTo>
                  <a:pt x="1669" y="5325"/>
                </a:lnTo>
                <a:lnTo>
                  <a:pt x="1658" y="5218"/>
                </a:lnTo>
                <a:lnTo>
                  <a:pt x="1646" y="5111"/>
                </a:lnTo>
                <a:lnTo>
                  <a:pt x="1634" y="5010"/>
                </a:lnTo>
                <a:lnTo>
                  <a:pt x="1620" y="4913"/>
                </a:lnTo>
                <a:lnTo>
                  <a:pt x="1590" y="4732"/>
                </a:lnTo>
                <a:lnTo>
                  <a:pt x="1574" y="4651"/>
                </a:lnTo>
                <a:lnTo>
                  <a:pt x="1556" y="4577"/>
                </a:lnTo>
                <a:lnTo>
                  <a:pt x="1538" y="4502"/>
                </a:lnTo>
                <a:lnTo>
                  <a:pt x="1519" y="4432"/>
                </a:lnTo>
                <a:lnTo>
                  <a:pt x="1498" y="4373"/>
                </a:lnTo>
                <a:lnTo>
                  <a:pt x="1478" y="4315"/>
                </a:lnTo>
                <a:lnTo>
                  <a:pt x="1433" y="4218"/>
                </a:lnTo>
                <a:lnTo>
                  <a:pt x="1409" y="4181"/>
                </a:lnTo>
                <a:lnTo>
                  <a:pt x="1384" y="4144"/>
                </a:lnTo>
                <a:lnTo>
                  <a:pt x="1358" y="4117"/>
                </a:lnTo>
                <a:lnTo>
                  <a:pt x="1331" y="4090"/>
                </a:lnTo>
                <a:lnTo>
                  <a:pt x="1305" y="4069"/>
                </a:lnTo>
                <a:lnTo>
                  <a:pt x="1277" y="4058"/>
                </a:lnTo>
                <a:lnTo>
                  <a:pt x="1247" y="4047"/>
                </a:lnTo>
                <a:lnTo>
                  <a:pt x="494" y="4047"/>
                </a:lnTo>
                <a:lnTo>
                  <a:pt x="494" y="9463"/>
                </a:lnTo>
                <a:lnTo>
                  <a:pt x="1181" y="9463"/>
                </a:lnTo>
                <a:lnTo>
                  <a:pt x="1211" y="9458"/>
                </a:lnTo>
                <a:lnTo>
                  <a:pt x="1240" y="9453"/>
                </a:lnTo>
                <a:lnTo>
                  <a:pt x="1269" y="9437"/>
                </a:lnTo>
                <a:lnTo>
                  <a:pt x="1297" y="9421"/>
                </a:lnTo>
                <a:lnTo>
                  <a:pt x="1325" y="9399"/>
                </a:lnTo>
                <a:lnTo>
                  <a:pt x="1351" y="9367"/>
                </a:lnTo>
                <a:lnTo>
                  <a:pt x="1402" y="9292"/>
                </a:lnTo>
                <a:lnTo>
                  <a:pt x="1426" y="9244"/>
                </a:lnTo>
                <a:lnTo>
                  <a:pt x="1449" y="9196"/>
                </a:lnTo>
                <a:lnTo>
                  <a:pt x="1472" y="9137"/>
                </a:lnTo>
                <a:lnTo>
                  <a:pt x="1493" y="9078"/>
                </a:lnTo>
                <a:lnTo>
                  <a:pt x="1514" y="9009"/>
                </a:lnTo>
                <a:lnTo>
                  <a:pt x="1535" y="8939"/>
                </a:lnTo>
                <a:lnTo>
                  <a:pt x="1553" y="8859"/>
                </a:lnTo>
                <a:lnTo>
                  <a:pt x="1571" y="8774"/>
                </a:lnTo>
                <a:lnTo>
                  <a:pt x="1589" y="8683"/>
                </a:lnTo>
                <a:lnTo>
                  <a:pt x="1605" y="8587"/>
                </a:lnTo>
                <a:lnTo>
                  <a:pt x="1620" y="8490"/>
                </a:lnTo>
                <a:lnTo>
                  <a:pt x="1634" y="8383"/>
                </a:lnTo>
                <a:lnTo>
                  <a:pt x="1648" y="8271"/>
                </a:lnTo>
                <a:lnTo>
                  <a:pt x="1661" y="8153"/>
                </a:lnTo>
                <a:lnTo>
                  <a:pt x="1672" y="8030"/>
                </a:lnTo>
                <a:lnTo>
                  <a:pt x="1682" y="7902"/>
                </a:lnTo>
                <a:lnTo>
                  <a:pt x="1691" y="7769"/>
                </a:lnTo>
                <a:lnTo>
                  <a:pt x="1698" y="7630"/>
                </a:lnTo>
                <a:lnTo>
                  <a:pt x="1705" y="7480"/>
                </a:lnTo>
                <a:lnTo>
                  <a:pt x="1710" y="7335"/>
                </a:lnTo>
                <a:lnTo>
                  <a:pt x="1715" y="7175"/>
                </a:lnTo>
                <a:lnTo>
                  <a:pt x="1718" y="7015"/>
                </a:lnTo>
                <a:lnTo>
                  <a:pt x="1720" y="6844"/>
                </a:lnTo>
                <a:lnTo>
                  <a:pt x="1721" y="6672"/>
                </a:lnTo>
                <a:close/>
                <a:moveTo>
                  <a:pt x="1880" y="15254"/>
                </a:moveTo>
                <a:lnTo>
                  <a:pt x="1880" y="15093"/>
                </a:lnTo>
                <a:lnTo>
                  <a:pt x="1877" y="14933"/>
                </a:lnTo>
                <a:lnTo>
                  <a:pt x="1875" y="14783"/>
                </a:lnTo>
                <a:lnTo>
                  <a:pt x="1871" y="14633"/>
                </a:lnTo>
                <a:lnTo>
                  <a:pt x="1865" y="14489"/>
                </a:lnTo>
                <a:lnTo>
                  <a:pt x="1859" y="14350"/>
                </a:lnTo>
                <a:lnTo>
                  <a:pt x="1853" y="14216"/>
                </a:lnTo>
                <a:lnTo>
                  <a:pt x="1844" y="14083"/>
                </a:lnTo>
                <a:lnTo>
                  <a:pt x="1834" y="13960"/>
                </a:lnTo>
                <a:lnTo>
                  <a:pt x="1823" y="13842"/>
                </a:lnTo>
                <a:lnTo>
                  <a:pt x="1811" y="13725"/>
                </a:lnTo>
                <a:lnTo>
                  <a:pt x="1799" y="13612"/>
                </a:lnTo>
                <a:lnTo>
                  <a:pt x="1784" y="13505"/>
                </a:lnTo>
                <a:lnTo>
                  <a:pt x="1769" y="13404"/>
                </a:lnTo>
                <a:lnTo>
                  <a:pt x="1752" y="13308"/>
                </a:lnTo>
                <a:lnTo>
                  <a:pt x="1735" y="13222"/>
                </a:lnTo>
                <a:lnTo>
                  <a:pt x="1716" y="13136"/>
                </a:lnTo>
                <a:lnTo>
                  <a:pt x="1695" y="13051"/>
                </a:lnTo>
                <a:lnTo>
                  <a:pt x="1674" y="12976"/>
                </a:lnTo>
                <a:lnTo>
                  <a:pt x="1652" y="12907"/>
                </a:lnTo>
                <a:lnTo>
                  <a:pt x="1628" y="12842"/>
                </a:lnTo>
                <a:lnTo>
                  <a:pt x="1604" y="12784"/>
                </a:lnTo>
                <a:lnTo>
                  <a:pt x="1577" y="12725"/>
                </a:lnTo>
                <a:lnTo>
                  <a:pt x="1551" y="12682"/>
                </a:lnTo>
                <a:lnTo>
                  <a:pt x="1523" y="12634"/>
                </a:lnTo>
                <a:lnTo>
                  <a:pt x="1493" y="12596"/>
                </a:lnTo>
                <a:lnTo>
                  <a:pt x="1463" y="12570"/>
                </a:lnTo>
                <a:lnTo>
                  <a:pt x="1431" y="12538"/>
                </a:lnTo>
                <a:lnTo>
                  <a:pt x="1398" y="12516"/>
                </a:lnTo>
                <a:lnTo>
                  <a:pt x="1363" y="12506"/>
                </a:lnTo>
                <a:lnTo>
                  <a:pt x="1328" y="12495"/>
                </a:lnTo>
                <a:lnTo>
                  <a:pt x="494" y="12495"/>
                </a:lnTo>
                <a:lnTo>
                  <a:pt x="494" y="18082"/>
                </a:lnTo>
                <a:lnTo>
                  <a:pt x="1328" y="18082"/>
                </a:lnTo>
                <a:lnTo>
                  <a:pt x="1391" y="18071"/>
                </a:lnTo>
                <a:lnTo>
                  <a:pt x="1421" y="18055"/>
                </a:lnTo>
                <a:lnTo>
                  <a:pt x="1450" y="18034"/>
                </a:lnTo>
                <a:lnTo>
                  <a:pt x="1507" y="17980"/>
                </a:lnTo>
                <a:lnTo>
                  <a:pt x="1533" y="17943"/>
                </a:lnTo>
                <a:lnTo>
                  <a:pt x="1559"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9" y="16205"/>
                </a:lnTo>
                <a:lnTo>
                  <a:pt x="1865" y="16066"/>
                </a:lnTo>
                <a:lnTo>
                  <a:pt x="1871" y="15911"/>
                </a:lnTo>
                <a:lnTo>
                  <a:pt x="1874" y="15756"/>
                </a:lnTo>
                <a:lnTo>
                  <a:pt x="1877" y="15590"/>
                </a:lnTo>
                <a:lnTo>
                  <a:pt x="1879" y="15430"/>
                </a:lnTo>
                <a:lnTo>
                  <a:pt x="1880" y="15254"/>
                </a:lnTo>
                <a:close/>
                <a:moveTo>
                  <a:pt x="2717" y="21258"/>
                </a:moveTo>
                <a:lnTo>
                  <a:pt x="2717" y="0"/>
                </a:lnTo>
                <a:lnTo>
                  <a:pt x="3212" y="0"/>
                </a:lnTo>
                <a:lnTo>
                  <a:pt x="3212" y="21258"/>
                </a:lnTo>
                <a:lnTo>
                  <a:pt x="2717" y="21258"/>
                </a:lnTo>
                <a:close/>
                <a:moveTo>
                  <a:pt x="4973" y="21258"/>
                </a:moveTo>
                <a:lnTo>
                  <a:pt x="4973" y="19365"/>
                </a:lnTo>
                <a:lnTo>
                  <a:pt x="4958" y="19477"/>
                </a:lnTo>
                <a:lnTo>
                  <a:pt x="4944" y="19595"/>
                </a:lnTo>
                <a:lnTo>
                  <a:pt x="4929" y="19707"/>
                </a:lnTo>
                <a:lnTo>
                  <a:pt x="4913" y="19820"/>
                </a:lnTo>
                <a:lnTo>
                  <a:pt x="4898" y="19927"/>
                </a:lnTo>
                <a:lnTo>
                  <a:pt x="4881" y="20033"/>
                </a:lnTo>
                <a:lnTo>
                  <a:pt x="4865" y="20135"/>
                </a:lnTo>
                <a:lnTo>
                  <a:pt x="4847" y="20237"/>
                </a:lnTo>
                <a:lnTo>
                  <a:pt x="4811" y="20429"/>
                </a:lnTo>
                <a:lnTo>
                  <a:pt x="4792" y="20520"/>
                </a:lnTo>
                <a:lnTo>
                  <a:pt x="4773" y="20611"/>
                </a:lnTo>
                <a:lnTo>
                  <a:pt x="4754" y="20702"/>
                </a:lnTo>
                <a:lnTo>
                  <a:pt x="4712" y="20862"/>
                </a:lnTo>
                <a:lnTo>
                  <a:pt x="4691" y="20937"/>
                </a:lnTo>
                <a:lnTo>
                  <a:pt x="4668" y="21012"/>
                </a:lnTo>
                <a:lnTo>
                  <a:pt x="4646" y="21076"/>
                </a:lnTo>
                <a:lnTo>
                  <a:pt x="4623" y="21146"/>
                </a:lnTo>
                <a:lnTo>
                  <a:pt x="4600" y="21204"/>
                </a:lnTo>
                <a:lnTo>
                  <a:pt x="4576" y="21263"/>
                </a:lnTo>
                <a:lnTo>
                  <a:pt x="4551" y="21311"/>
                </a:lnTo>
                <a:lnTo>
                  <a:pt x="4526" y="21365"/>
                </a:lnTo>
                <a:lnTo>
                  <a:pt x="4500" y="21402"/>
                </a:lnTo>
                <a:lnTo>
                  <a:pt x="4475" y="21445"/>
                </a:lnTo>
                <a:lnTo>
                  <a:pt x="4448" y="21477"/>
                </a:lnTo>
                <a:lnTo>
                  <a:pt x="4420" y="21504"/>
                </a:lnTo>
                <a:lnTo>
                  <a:pt x="4391" y="21530"/>
                </a:lnTo>
                <a:lnTo>
                  <a:pt x="4363" y="21552"/>
                </a:lnTo>
                <a:lnTo>
                  <a:pt x="4334" y="21568"/>
                </a:lnTo>
                <a:lnTo>
                  <a:pt x="4304" y="21573"/>
                </a:lnTo>
                <a:lnTo>
                  <a:pt x="4236" y="21573"/>
                </a:lnTo>
                <a:lnTo>
                  <a:pt x="4198" y="21557"/>
                </a:lnTo>
                <a:lnTo>
                  <a:pt x="4160" y="21530"/>
                </a:lnTo>
                <a:lnTo>
                  <a:pt x="4123" y="21498"/>
                </a:lnTo>
                <a:lnTo>
                  <a:pt x="4087" y="21456"/>
                </a:lnTo>
                <a:lnTo>
                  <a:pt x="4052" y="21402"/>
                </a:lnTo>
                <a:lnTo>
                  <a:pt x="4016" y="21338"/>
                </a:lnTo>
                <a:lnTo>
                  <a:pt x="3981" y="21269"/>
                </a:lnTo>
                <a:lnTo>
                  <a:pt x="3947" y="21183"/>
                </a:lnTo>
                <a:lnTo>
                  <a:pt x="3914" y="21092"/>
                </a:lnTo>
                <a:lnTo>
                  <a:pt x="3883" y="20990"/>
                </a:lnTo>
                <a:lnTo>
                  <a:pt x="3851" y="20884"/>
                </a:lnTo>
                <a:lnTo>
                  <a:pt x="3821" y="20766"/>
                </a:lnTo>
                <a:lnTo>
                  <a:pt x="3792" y="20638"/>
                </a:lnTo>
                <a:lnTo>
                  <a:pt x="3764" y="20504"/>
                </a:lnTo>
                <a:lnTo>
                  <a:pt x="3737" y="20360"/>
                </a:lnTo>
                <a:lnTo>
                  <a:pt x="3710" y="20205"/>
                </a:lnTo>
                <a:lnTo>
                  <a:pt x="3686" y="20039"/>
                </a:lnTo>
                <a:lnTo>
                  <a:pt x="3662" y="19868"/>
                </a:lnTo>
                <a:lnTo>
                  <a:pt x="3641" y="19686"/>
                </a:lnTo>
                <a:lnTo>
                  <a:pt x="3630" y="19595"/>
                </a:lnTo>
                <a:lnTo>
                  <a:pt x="3621" y="19493"/>
                </a:lnTo>
                <a:lnTo>
                  <a:pt x="3611" y="19397"/>
                </a:lnTo>
                <a:lnTo>
                  <a:pt x="3593" y="19194"/>
                </a:lnTo>
                <a:lnTo>
                  <a:pt x="3576" y="18980"/>
                </a:lnTo>
                <a:lnTo>
                  <a:pt x="3568" y="18868"/>
                </a:lnTo>
                <a:lnTo>
                  <a:pt x="3561" y="18761"/>
                </a:lnTo>
                <a:lnTo>
                  <a:pt x="3554" y="18643"/>
                </a:lnTo>
                <a:lnTo>
                  <a:pt x="3548" y="18531"/>
                </a:lnTo>
                <a:lnTo>
                  <a:pt x="3542" y="18413"/>
                </a:lnTo>
                <a:lnTo>
                  <a:pt x="3536" y="18290"/>
                </a:lnTo>
                <a:lnTo>
                  <a:pt x="3531" y="18173"/>
                </a:lnTo>
                <a:lnTo>
                  <a:pt x="3526" y="18045"/>
                </a:lnTo>
                <a:lnTo>
                  <a:pt x="3518" y="17788"/>
                </a:lnTo>
                <a:lnTo>
                  <a:pt x="3515" y="17660"/>
                </a:lnTo>
                <a:lnTo>
                  <a:pt x="3512" y="17526"/>
                </a:lnTo>
                <a:lnTo>
                  <a:pt x="3509" y="17392"/>
                </a:lnTo>
                <a:lnTo>
                  <a:pt x="3508" y="17253"/>
                </a:lnTo>
                <a:lnTo>
                  <a:pt x="3506" y="16975"/>
                </a:lnTo>
                <a:lnTo>
                  <a:pt x="3506" y="16826"/>
                </a:lnTo>
                <a:lnTo>
                  <a:pt x="3506" y="16767"/>
                </a:lnTo>
                <a:lnTo>
                  <a:pt x="3506" y="16617"/>
                </a:lnTo>
                <a:lnTo>
                  <a:pt x="3507" y="16462"/>
                </a:lnTo>
                <a:lnTo>
                  <a:pt x="3508" y="16312"/>
                </a:lnTo>
                <a:lnTo>
                  <a:pt x="3510" y="16163"/>
                </a:lnTo>
                <a:lnTo>
                  <a:pt x="3512" y="16024"/>
                </a:lnTo>
                <a:lnTo>
                  <a:pt x="3515" y="15879"/>
                </a:lnTo>
                <a:lnTo>
                  <a:pt x="3519" y="15746"/>
                </a:lnTo>
                <a:lnTo>
                  <a:pt x="3523" y="15601"/>
                </a:lnTo>
                <a:lnTo>
                  <a:pt x="3527" y="15468"/>
                </a:lnTo>
                <a:lnTo>
                  <a:pt x="3533" y="15339"/>
                </a:lnTo>
                <a:lnTo>
                  <a:pt x="3537" y="15211"/>
                </a:lnTo>
                <a:lnTo>
                  <a:pt x="3543" y="15083"/>
                </a:lnTo>
                <a:lnTo>
                  <a:pt x="3550" y="14954"/>
                </a:lnTo>
                <a:lnTo>
                  <a:pt x="3557" y="14831"/>
                </a:lnTo>
                <a:lnTo>
                  <a:pt x="3572" y="14596"/>
                </a:lnTo>
                <a:lnTo>
                  <a:pt x="3588" y="14371"/>
                </a:lnTo>
                <a:lnTo>
                  <a:pt x="3598" y="14259"/>
                </a:lnTo>
                <a:lnTo>
                  <a:pt x="3617" y="14045"/>
                </a:lnTo>
                <a:lnTo>
                  <a:pt x="3628" y="13944"/>
                </a:lnTo>
                <a:lnTo>
                  <a:pt x="3639" y="13842"/>
                </a:lnTo>
                <a:lnTo>
                  <a:pt x="3650" y="13746"/>
                </a:lnTo>
                <a:lnTo>
                  <a:pt x="3662" y="13655"/>
                </a:lnTo>
                <a:lnTo>
                  <a:pt x="3674" y="13559"/>
                </a:lnTo>
                <a:lnTo>
                  <a:pt x="3686" y="13468"/>
                </a:lnTo>
                <a:lnTo>
                  <a:pt x="3699" y="13382"/>
                </a:lnTo>
                <a:lnTo>
                  <a:pt x="3713" y="13297"/>
                </a:lnTo>
                <a:lnTo>
                  <a:pt x="3725" y="13217"/>
                </a:lnTo>
                <a:lnTo>
                  <a:pt x="3740" y="13131"/>
                </a:lnTo>
                <a:lnTo>
                  <a:pt x="3754" y="13051"/>
                </a:lnTo>
                <a:lnTo>
                  <a:pt x="3769" y="12976"/>
                </a:lnTo>
                <a:lnTo>
                  <a:pt x="3784" y="12907"/>
                </a:lnTo>
                <a:lnTo>
                  <a:pt x="3800"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1" y="11891"/>
                </a:lnTo>
                <a:lnTo>
                  <a:pt x="4640" y="11928"/>
                </a:lnTo>
                <a:lnTo>
                  <a:pt x="4677" y="11960"/>
                </a:lnTo>
                <a:lnTo>
                  <a:pt x="4713" y="11998"/>
                </a:lnTo>
                <a:lnTo>
                  <a:pt x="4749" y="12046"/>
                </a:lnTo>
                <a:lnTo>
                  <a:pt x="4784" y="12094"/>
                </a:lnTo>
                <a:lnTo>
                  <a:pt x="4850" y="12201"/>
                </a:lnTo>
                <a:lnTo>
                  <a:pt x="4882" y="12260"/>
                </a:lnTo>
                <a:lnTo>
                  <a:pt x="4913" y="12324"/>
                </a:lnTo>
                <a:lnTo>
                  <a:pt x="4976" y="12463"/>
                </a:lnTo>
                <a:lnTo>
                  <a:pt x="4976" y="12083"/>
                </a:lnTo>
                <a:lnTo>
                  <a:pt x="4976" y="11885"/>
                </a:lnTo>
                <a:lnTo>
                  <a:pt x="4974" y="11698"/>
                </a:lnTo>
                <a:lnTo>
                  <a:pt x="4972" y="11511"/>
                </a:lnTo>
                <a:lnTo>
                  <a:pt x="4968" y="11329"/>
                </a:lnTo>
                <a:lnTo>
                  <a:pt x="4964"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1" y="9127"/>
                </a:lnTo>
                <a:lnTo>
                  <a:pt x="4697" y="9068"/>
                </a:lnTo>
                <a:lnTo>
                  <a:pt x="4673" y="9009"/>
                </a:lnTo>
                <a:lnTo>
                  <a:pt x="4648" y="8961"/>
                </a:lnTo>
                <a:lnTo>
                  <a:pt x="4622" y="8918"/>
                </a:lnTo>
                <a:lnTo>
                  <a:pt x="4595" y="8881"/>
                </a:lnTo>
                <a:lnTo>
                  <a:pt x="4567" y="8854"/>
                </a:lnTo>
                <a:lnTo>
                  <a:pt x="4538" y="8822"/>
                </a:lnTo>
                <a:lnTo>
                  <a:pt x="4508" y="8806"/>
                </a:lnTo>
                <a:lnTo>
                  <a:pt x="4445" y="8795"/>
                </a:lnTo>
                <a:lnTo>
                  <a:pt x="4401" y="8800"/>
                </a:lnTo>
                <a:lnTo>
                  <a:pt x="4358" y="8811"/>
                </a:lnTo>
                <a:lnTo>
                  <a:pt x="4316" y="8838"/>
                </a:lnTo>
                <a:lnTo>
                  <a:pt x="4274" y="8865"/>
                </a:lnTo>
                <a:lnTo>
                  <a:pt x="4235" y="8897"/>
                </a:lnTo>
                <a:lnTo>
                  <a:pt x="4196" y="8945"/>
                </a:lnTo>
                <a:lnTo>
                  <a:pt x="4158" y="8998"/>
                </a:lnTo>
                <a:lnTo>
                  <a:pt x="4120" y="9057"/>
                </a:lnTo>
                <a:lnTo>
                  <a:pt x="4083" y="9121"/>
                </a:lnTo>
                <a:lnTo>
                  <a:pt x="4046" y="9196"/>
                </a:lnTo>
                <a:lnTo>
                  <a:pt x="4010" y="9271"/>
                </a:lnTo>
                <a:lnTo>
                  <a:pt x="3974" y="9356"/>
                </a:lnTo>
                <a:lnTo>
                  <a:pt x="3938" y="9447"/>
                </a:lnTo>
                <a:lnTo>
                  <a:pt x="3902" y="9544"/>
                </a:lnTo>
                <a:lnTo>
                  <a:pt x="3866" y="9645"/>
                </a:lnTo>
                <a:lnTo>
                  <a:pt x="3829" y="9752"/>
                </a:lnTo>
                <a:lnTo>
                  <a:pt x="3693" y="6929"/>
                </a:lnTo>
                <a:lnTo>
                  <a:pt x="3738" y="6790"/>
                </a:lnTo>
                <a:lnTo>
                  <a:pt x="3782" y="6656"/>
                </a:lnTo>
                <a:lnTo>
                  <a:pt x="3827" y="6533"/>
                </a:lnTo>
                <a:lnTo>
                  <a:pt x="3872" y="6405"/>
                </a:lnTo>
                <a:lnTo>
                  <a:pt x="3918" y="6293"/>
                </a:lnTo>
                <a:lnTo>
                  <a:pt x="3965" y="6191"/>
                </a:lnTo>
                <a:lnTo>
                  <a:pt x="4013" y="6095"/>
                </a:lnTo>
                <a:lnTo>
                  <a:pt x="4061" y="6004"/>
                </a:lnTo>
                <a:lnTo>
                  <a:pt x="4112" y="5924"/>
                </a:lnTo>
                <a:lnTo>
                  <a:pt x="4163" y="5854"/>
                </a:lnTo>
                <a:lnTo>
                  <a:pt x="4217" y="5796"/>
                </a:lnTo>
                <a:lnTo>
                  <a:pt x="4272" y="5742"/>
                </a:lnTo>
                <a:lnTo>
                  <a:pt x="4329" y="5705"/>
                </a:lnTo>
                <a:lnTo>
                  <a:pt x="4389" y="5673"/>
                </a:lnTo>
                <a:lnTo>
                  <a:pt x="4451" y="5657"/>
                </a:lnTo>
                <a:lnTo>
                  <a:pt x="4515" y="5651"/>
                </a:lnTo>
                <a:lnTo>
                  <a:pt x="4544" y="5657"/>
                </a:lnTo>
                <a:lnTo>
                  <a:pt x="4574" y="5657"/>
                </a:lnTo>
                <a:lnTo>
                  <a:pt x="4603" y="5667"/>
                </a:lnTo>
                <a:lnTo>
                  <a:pt x="4631" y="5678"/>
                </a:lnTo>
                <a:lnTo>
                  <a:pt x="4659" y="5694"/>
                </a:lnTo>
                <a:lnTo>
                  <a:pt x="4685" y="5710"/>
                </a:lnTo>
                <a:lnTo>
                  <a:pt x="4712" y="5731"/>
                </a:lnTo>
                <a:lnTo>
                  <a:pt x="4739" y="5764"/>
                </a:lnTo>
                <a:lnTo>
                  <a:pt x="4765" y="5790"/>
                </a:lnTo>
                <a:lnTo>
                  <a:pt x="4790" y="5822"/>
                </a:lnTo>
                <a:lnTo>
                  <a:pt x="4815" y="5854"/>
                </a:lnTo>
                <a:lnTo>
                  <a:pt x="4863" y="5940"/>
                </a:lnTo>
                <a:lnTo>
                  <a:pt x="4887" y="5988"/>
                </a:lnTo>
                <a:lnTo>
                  <a:pt x="4910" y="6036"/>
                </a:lnTo>
                <a:lnTo>
                  <a:pt x="4932" y="6090"/>
                </a:lnTo>
                <a:lnTo>
                  <a:pt x="4954" y="6143"/>
                </a:lnTo>
                <a:lnTo>
                  <a:pt x="4976" y="6202"/>
                </a:lnTo>
                <a:lnTo>
                  <a:pt x="4997" y="6261"/>
                </a:lnTo>
                <a:lnTo>
                  <a:pt x="5018" y="6330"/>
                </a:lnTo>
                <a:lnTo>
                  <a:pt x="5037" y="6394"/>
                </a:lnTo>
                <a:lnTo>
                  <a:pt x="5057" y="6469"/>
                </a:lnTo>
                <a:lnTo>
                  <a:pt x="5095" y="6619"/>
                </a:lnTo>
                <a:lnTo>
                  <a:pt x="5113" y="6699"/>
                </a:lnTo>
                <a:lnTo>
                  <a:pt x="5132" y="6785"/>
                </a:lnTo>
                <a:lnTo>
                  <a:pt x="5149" y="6876"/>
                </a:lnTo>
                <a:lnTo>
                  <a:pt x="5182" y="7057"/>
                </a:lnTo>
                <a:lnTo>
                  <a:pt x="5198"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1" y="8961"/>
                </a:lnTo>
                <a:lnTo>
                  <a:pt x="5388" y="9100"/>
                </a:lnTo>
                <a:lnTo>
                  <a:pt x="5397" y="9244"/>
                </a:lnTo>
                <a:lnTo>
                  <a:pt x="5405"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2" y="11762"/>
                </a:lnTo>
                <a:lnTo>
                  <a:pt x="5462" y="12142"/>
                </a:lnTo>
                <a:lnTo>
                  <a:pt x="5462" y="21258"/>
                </a:lnTo>
                <a:lnTo>
                  <a:pt x="4973" y="21258"/>
                </a:lnTo>
                <a:close/>
                <a:moveTo>
                  <a:pt x="4985" y="14730"/>
                </a:moveTo>
                <a:lnTo>
                  <a:pt x="4935" y="14601"/>
                </a:lnTo>
                <a:lnTo>
                  <a:pt x="4909" y="14548"/>
                </a:lnTo>
                <a:lnTo>
                  <a:pt x="4881" y="14489"/>
                </a:lnTo>
                <a:lnTo>
                  <a:pt x="4853"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5" y="14184"/>
                </a:lnTo>
                <a:lnTo>
                  <a:pt x="4305" y="14249"/>
                </a:lnTo>
                <a:lnTo>
                  <a:pt x="4283" y="14286"/>
                </a:lnTo>
                <a:lnTo>
                  <a:pt x="4259" y="14334"/>
                </a:lnTo>
                <a:lnTo>
                  <a:pt x="4238" y="14377"/>
                </a:lnTo>
                <a:lnTo>
                  <a:pt x="4218" y="14436"/>
                </a:lnTo>
                <a:lnTo>
                  <a:pt x="4197" y="14489"/>
                </a:lnTo>
                <a:lnTo>
                  <a:pt x="4178" y="14553"/>
                </a:lnTo>
                <a:lnTo>
                  <a:pt x="4160" y="14617"/>
                </a:lnTo>
                <a:lnTo>
                  <a:pt x="4143" y="14692"/>
                </a:lnTo>
                <a:lnTo>
                  <a:pt x="4127" y="14772"/>
                </a:lnTo>
                <a:lnTo>
                  <a:pt x="4112" y="14847"/>
                </a:lnTo>
                <a:lnTo>
                  <a:pt x="4083" y="15029"/>
                </a:lnTo>
                <a:lnTo>
                  <a:pt x="4070" y="15125"/>
                </a:lnTo>
                <a:lnTo>
                  <a:pt x="4059" y="15222"/>
                </a:lnTo>
                <a:lnTo>
                  <a:pt x="4049" y="15329"/>
                </a:lnTo>
                <a:lnTo>
                  <a:pt x="4039" y="15435"/>
                </a:lnTo>
                <a:lnTo>
                  <a:pt x="4030" y="15548"/>
                </a:lnTo>
                <a:lnTo>
                  <a:pt x="4015" y="15783"/>
                </a:lnTo>
                <a:lnTo>
                  <a:pt x="4010" y="15911"/>
                </a:lnTo>
                <a:lnTo>
                  <a:pt x="4001" y="16168"/>
                </a:lnTo>
                <a:lnTo>
                  <a:pt x="3998" y="16312"/>
                </a:lnTo>
                <a:lnTo>
                  <a:pt x="3997" y="16451"/>
                </a:lnTo>
                <a:lnTo>
                  <a:pt x="3996" y="16596"/>
                </a:lnTo>
                <a:lnTo>
                  <a:pt x="3996" y="16654"/>
                </a:lnTo>
                <a:lnTo>
                  <a:pt x="3997" y="16788"/>
                </a:lnTo>
                <a:lnTo>
                  <a:pt x="3998" y="16916"/>
                </a:lnTo>
                <a:lnTo>
                  <a:pt x="4001" y="17045"/>
                </a:lnTo>
                <a:lnTo>
                  <a:pt x="4005" y="17173"/>
                </a:lnTo>
                <a:lnTo>
                  <a:pt x="4009" y="17291"/>
                </a:lnTo>
                <a:lnTo>
                  <a:pt x="4014" y="17403"/>
                </a:lnTo>
                <a:lnTo>
                  <a:pt x="4022" y="17515"/>
                </a:lnTo>
                <a:lnTo>
                  <a:pt x="4028" y="17622"/>
                </a:lnTo>
                <a:lnTo>
                  <a:pt x="4037" y="17729"/>
                </a:lnTo>
                <a:lnTo>
                  <a:pt x="4046" y="17825"/>
                </a:lnTo>
                <a:lnTo>
                  <a:pt x="4067" y="18007"/>
                </a:lnTo>
                <a:lnTo>
                  <a:pt x="4079" y="18098"/>
                </a:lnTo>
                <a:lnTo>
                  <a:pt x="4090" y="18184"/>
                </a:lnTo>
                <a:lnTo>
                  <a:pt x="4103" y="18264"/>
                </a:lnTo>
                <a:lnTo>
                  <a:pt x="4117" y="18333"/>
                </a:lnTo>
                <a:lnTo>
                  <a:pt x="4132" y="18403"/>
                </a:lnTo>
                <a:lnTo>
                  <a:pt x="4147" y="18467"/>
                </a:lnTo>
                <a:lnTo>
                  <a:pt x="4163" y="18531"/>
                </a:lnTo>
                <a:lnTo>
                  <a:pt x="4178" y="18590"/>
                </a:lnTo>
                <a:lnTo>
                  <a:pt x="4196" y="18643"/>
                </a:lnTo>
                <a:lnTo>
                  <a:pt x="4213" y="18686"/>
                </a:lnTo>
                <a:lnTo>
                  <a:pt x="4232" y="18734"/>
                </a:lnTo>
                <a:lnTo>
                  <a:pt x="4250" y="18772"/>
                </a:lnTo>
                <a:lnTo>
                  <a:pt x="4268" y="18809"/>
                </a:lnTo>
                <a:lnTo>
                  <a:pt x="4288" y="18841"/>
                </a:lnTo>
                <a:lnTo>
                  <a:pt x="4328" y="18884"/>
                </a:lnTo>
                <a:lnTo>
                  <a:pt x="4349"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40" y="18686"/>
                </a:lnTo>
                <a:lnTo>
                  <a:pt x="4666" y="18627"/>
                </a:lnTo>
                <a:lnTo>
                  <a:pt x="4691" y="18558"/>
                </a:lnTo>
                <a:lnTo>
                  <a:pt x="4714" y="18488"/>
                </a:lnTo>
                <a:lnTo>
                  <a:pt x="4738" y="18408"/>
                </a:lnTo>
                <a:lnTo>
                  <a:pt x="4760" y="18323"/>
                </a:lnTo>
                <a:lnTo>
                  <a:pt x="4781" y="18226"/>
                </a:lnTo>
                <a:lnTo>
                  <a:pt x="4802" y="18130"/>
                </a:lnTo>
                <a:lnTo>
                  <a:pt x="4821" y="18029"/>
                </a:lnTo>
                <a:lnTo>
                  <a:pt x="4841" y="17916"/>
                </a:lnTo>
                <a:lnTo>
                  <a:pt x="4858" y="17804"/>
                </a:lnTo>
                <a:lnTo>
                  <a:pt x="4874" y="17681"/>
                </a:lnTo>
                <a:lnTo>
                  <a:pt x="4890" y="17558"/>
                </a:lnTo>
                <a:lnTo>
                  <a:pt x="4904" y="17430"/>
                </a:lnTo>
                <a:lnTo>
                  <a:pt x="4918" y="17296"/>
                </a:lnTo>
                <a:lnTo>
                  <a:pt x="4930" y="17152"/>
                </a:lnTo>
                <a:lnTo>
                  <a:pt x="4941" y="17007"/>
                </a:lnTo>
                <a:lnTo>
                  <a:pt x="4952" y="16858"/>
                </a:lnTo>
                <a:lnTo>
                  <a:pt x="4960" y="16703"/>
                </a:lnTo>
                <a:lnTo>
                  <a:pt x="4967" y="16542"/>
                </a:lnTo>
                <a:lnTo>
                  <a:pt x="4973" y="16376"/>
                </a:lnTo>
                <a:lnTo>
                  <a:pt x="4979" y="16216"/>
                </a:lnTo>
                <a:lnTo>
                  <a:pt x="4982" y="16040"/>
                </a:lnTo>
                <a:lnTo>
                  <a:pt x="4984" y="15869"/>
                </a:lnTo>
                <a:lnTo>
                  <a:pt x="4985" y="15687"/>
                </a:lnTo>
                <a:lnTo>
                  <a:pt x="4985" y="14730"/>
                </a:lnTo>
                <a:close/>
                <a:moveTo>
                  <a:pt x="6844" y="21600"/>
                </a:moveTo>
                <a:lnTo>
                  <a:pt x="6814" y="21600"/>
                </a:lnTo>
                <a:lnTo>
                  <a:pt x="6784" y="21595"/>
                </a:lnTo>
                <a:lnTo>
                  <a:pt x="6755" y="21579"/>
                </a:lnTo>
                <a:lnTo>
                  <a:pt x="6725" y="21563"/>
                </a:lnTo>
                <a:lnTo>
                  <a:pt x="6697" y="21536"/>
                </a:lnTo>
                <a:lnTo>
                  <a:pt x="6668" y="21509"/>
                </a:lnTo>
                <a:lnTo>
                  <a:pt x="6640" y="21477"/>
                </a:lnTo>
                <a:lnTo>
                  <a:pt x="6612" y="21440"/>
                </a:lnTo>
                <a:lnTo>
                  <a:pt x="6557" y="21354"/>
                </a:lnTo>
                <a:lnTo>
                  <a:pt x="6530" y="21295"/>
                </a:lnTo>
                <a:lnTo>
                  <a:pt x="6503" y="21242"/>
                </a:lnTo>
                <a:lnTo>
                  <a:pt x="6476" y="21183"/>
                </a:lnTo>
                <a:lnTo>
                  <a:pt x="6450" y="21119"/>
                </a:lnTo>
                <a:lnTo>
                  <a:pt x="6424" y="21049"/>
                </a:lnTo>
                <a:lnTo>
                  <a:pt x="6399" y="20974"/>
                </a:lnTo>
                <a:lnTo>
                  <a:pt x="6374" y="20900"/>
                </a:lnTo>
                <a:lnTo>
                  <a:pt x="6350" y="20814"/>
                </a:lnTo>
                <a:lnTo>
                  <a:pt x="6325" y="20729"/>
                </a:lnTo>
                <a:lnTo>
                  <a:pt x="6301" y="20638"/>
                </a:lnTo>
                <a:lnTo>
                  <a:pt x="6278" y="20541"/>
                </a:lnTo>
                <a:lnTo>
                  <a:pt x="6254" y="20440"/>
                </a:lnTo>
                <a:lnTo>
                  <a:pt x="6232" y="20344"/>
                </a:lnTo>
                <a:lnTo>
                  <a:pt x="6209" y="20242"/>
                </a:lnTo>
                <a:lnTo>
                  <a:pt x="6188" y="20130"/>
                </a:lnTo>
                <a:lnTo>
                  <a:pt x="6165" y="20017"/>
                </a:lnTo>
                <a:lnTo>
                  <a:pt x="6145" y="19894"/>
                </a:lnTo>
                <a:lnTo>
                  <a:pt x="6124" y="19777"/>
                </a:lnTo>
                <a:lnTo>
                  <a:pt x="6104" y="19654"/>
                </a:lnTo>
                <a:lnTo>
                  <a:pt x="6065"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3" y="16729"/>
                </a:lnTo>
                <a:lnTo>
                  <a:pt x="5793" y="16366"/>
                </a:lnTo>
                <a:lnTo>
                  <a:pt x="5784" y="16184"/>
                </a:lnTo>
                <a:lnTo>
                  <a:pt x="5777" y="15997"/>
                </a:lnTo>
                <a:lnTo>
                  <a:pt x="5769" y="15804"/>
                </a:lnTo>
                <a:lnTo>
                  <a:pt x="5762" y="15612"/>
                </a:lnTo>
                <a:lnTo>
                  <a:pt x="5756" y="15425"/>
                </a:lnTo>
                <a:lnTo>
                  <a:pt x="5750" y="15232"/>
                </a:lnTo>
                <a:lnTo>
                  <a:pt x="5745" y="15034"/>
                </a:lnTo>
                <a:lnTo>
                  <a:pt x="5741" y="14837"/>
                </a:lnTo>
                <a:lnTo>
                  <a:pt x="5737" y="14644"/>
                </a:lnTo>
                <a:lnTo>
                  <a:pt x="5734" y="14441"/>
                </a:lnTo>
                <a:lnTo>
                  <a:pt x="5732" y="14243"/>
                </a:lnTo>
                <a:lnTo>
                  <a:pt x="5730" y="14035"/>
                </a:lnTo>
                <a:lnTo>
                  <a:pt x="5729" y="13628"/>
                </a:lnTo>
                <a:lnTo>
                  <a:pt x="5729" y="13420"/>
                </a:lnTo>
                <a:lnTo>
                  <a:pt x="5730" y="13222"/>
                </a:lnTo>
                <a:lnTo>
                  <a:pt x="5732" y="13019"/>
                </a:lnTo>
                <a:lnTo>
                  <a:pt x="5734" y="12816"/>
                </a:lnTo>
                <a:lnTo>
                  <a:pt x="5737" y="12612"/>
                </a:lnTo>
                <a:lnTo>
                  <a:pt x="5741" y="12409"/>
                </a:lnTo>
                <a:lnTo>
                  <a:pt x="5745" y="12211"/>
                </a:lnTo>
                <a:lnTo>
                  <a:pt x="5750" y="12019"/>
                </a:lnTo>
                <a:lnTo>
                  <a:pt x="5756" y="11827"/>
                </a:lnTo>
                <a:lnTo>
                  <a:pt x="5762" y="11629"/>
                </a:lnTo>
                <a:lnTo>
                  <a:pt x="5769" y="11436"/>
                </a:lnTo>
                <a:lnTo>
                  <a:pt x="5777" y="11254"/>
                </a:lnTo>
                <a:lnTo>
                  <a:pt x="5784" y="11062"/>
                </a:lnTo>
                <a:lnTo>
                  <a:pt x="5794" y="10875"/>
                </a:lnTo>
                <a:lnTo>
                  <a:pt x="5803" y="10698"/>
                </a:lnTo>
                <a:lnTo>
                  <a:pt x="5813" y="10511"/>
                </a:lnTo>
                <a:lnTo>
                  <a:pt x="5823" y="10330"/>
                </a:lnTo>
                <a:lnTo>
                  <a:pt x="5834" y="10158"/>
                </a:lnTo>
                <a:lnTo>
                  <a:pt x="5858" y="9806"/>
                </a:lnTo>
                <a:lnTo>
                  <a:pt x="5871" y="9640"/>
                </a:lnTo>
                <a:lnTo>
                  <a:pt x="5885" y="9469"/>
                </a:lnTo>
                <a:lnTo>
                  <a:pt x="5898" y="9308"/>
                </a:lnTo>
                <a:lnTo>
                  <a:pt x="5912" y="9143"/>
                </a:lnTo>
                <a:lnTo>
                  <a:pt x="5927" y="8982"/>
                </a:lnTo>
                <a:lnTo>
                  <a:pt x="5943" y="8822"/>
                </a:lnTo>
                <a:lnTo>
                  <a:pt x="5959" y="8672"/>
                </a:lnTo>
                <a:lnTo>
                  <a:pt x="5975" y="8522"/>
                </a:lnTo>
                <a:lnTo>
                  <a:pt x="5993" y="8373"/>
                </a:lnTo>
                <a:lnTo>
                  <a:pt x="6027" y="8084"/>
                </a:lnTo>
                <a:lnTo>
                  <a:pt x="6084" y="7678"/>
                </a:lnTo>
                <a:lnTo>
                  <a:pt x="6104" y="7549"/>
                </a:lnTo>
                <a:lnTo>
                  <a:pt x="6125" y="7426"/>
                </a:lnTo>
                <a:lnTo>
                  <a:pt x="6145" y="7303"/>
                </a:lnTo>
                <a:lnTo>
                  <a:pt x="6167" y="7186"/>
                </a:lnTo>
                <a:lnTo>
                  <a:pt x="6188" y="7063"/>
                </a:lnTo>
                <a:lnTo>
                  <a:pt x="6210" y="6950"/>
                </a:lnTo>
                <a:lnTo>
                  <a:pt x="6233" y="6844"/>
                </a:lnTo>
                <a:lnTo>
                  <a:pt x="6255" y="6747"/>
                </a:lnTo>
                <a:lnTo>
                  <a:pt x="6278" y="6646"/>
                </a:lnTo>
                <a:lnTo>
                  <a:pt x="6302" y="6550"/>
                </a:lnTo>
                <a:lnTo>
                  <a:pt x="6326" y="6453"/>
                </a:lnTo>
                <a:lnTo>
                  <a:pt x="6351" y="6368"/>
                </a:lnTo>
                <a:lnTo>
                  <a:pt x="6375" y="6282"/>
                </a:lnTo>
                <a:lnTo>
                  <a:pt x="6401" y="6207"/>
                </a:lnTo>
                <a:lnTo>
                  <a:pt x="6427" y="6127"/>
                </a:lnTo>
                <a:lnTo>
                  <a:pt x="6452" y="6058"/>
                </a:lnTo>
                <a:lnTo>
                  <a:pt x="6479" y="5993"/>
                </a:lnTo>
                <a:lnTo>
                  <a:pt x="6505" y="5929"/>
                </a:lnTo>
                <a:lnTo>
                  <a:pt x="6531" y="5876"/>
                </a:lnTo>
                <a:lnTo>
                  <a:pt x="6559" y="5817"/>
                </a:lnTo>
                <a:lnTo>
                  <a:pt x="6587" y="5774"/>
                </a:lnTo>
                <a:lnTo>
                  <a:pt x="6614" y="5726"/>
                </a:lnTo>
                <a:lnTo>
                  <a:pt x="6643" y="5689"/>
                </a:lnTo>
                <a:lnTo>
                  <a:pt x="6671" y="5657"/>
                </a:lnTo>
                <a:lnTo>
                  <a:pt x="6699" y="5625"/>
                </a:lnTo>
                <a:lnTo>
                  <a:pt x="6728" y="5603"/>
                </a:lnTo>
                <a:lnTo>
                  <a:pt x="6758" y="5587"/>
                </a:lnTo>
                <a:lnTo>
                  <a:pt x="6818" y="5566"/>
                </a:lnTo>
                <a:lnTo>
                  <a:pt x="6886" y="5566"/>
                </a:lnTo>
                <a:lnTo>
                  <a:pt x="6923" y="5576"/>
                </a:lnTo>
                <a:lnTo>
                  <a:pt x="6959" y="5592"/>
                </a:lnTo>
                <a:lnTo>
                  <a:pt x="6994" y="5609"/>
                </a:lnTo>
                <a:lnTo>
                  <a:pt x="7028" y="5635"/>
                </a:lnTo>
                <a:lnTo>
                  <a:pt x="7062" y="5673"/>
                </a:lnTo>
                <a:lnTo>
                  <a:pt x="7094" y="5710"/>
                </a:lnTo>
                <a:lnTo>
                  <a:pt x="7127" y="5753"/>
                </a:lnTo>
                <a:lnTo>
                  <a:pt x="7189" y="5860"/>
                </a:lnTo>
                <a:lnTo>
                  <a:pt x="7219" y="5919"/>
                </a:lnTo>
                <a:lnTo>
                  <a:pt x="7276" y="6058"/>
                </a:lnTo>
                <a:lnTo>
                  <a:pt x="7304" y="6132"/>
                </a:lnTo>
                <a:lnTo>
                  <a:pt x="7357" y="6293"/>
                </a:lnTo>
                <a:lnTo>
                  <a:pt x="7382" y="6384"/>
                </a:lnTo>
                <a:lnTo>
                  <a:pt x="7408" y="6480"/>
                </a:lnTo>
                <a:lnTo>
                  <a:pt x="7433" y="6582"/>
                </a:lnTo>
                <a:lnTo>
                  <a:pt x="7457" y="6683"/>
                </a:lnTo>
                <a:lnTo>
                  <a:pt x="7481"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1" y="8955"/>
                </a:lnTo>
                <a:lnTo>
                  <a:pt x="7072" y="8907"/>
                </a:lnTo>
                <a:lnTo>
                  <a:pt x="7054" y="8865"/>
                </a:lnTo>
                <a:lnTo>
                  <a:pt x="7034" y="8822"/>
                </a:lnTo>
                <a:lnTo>
                  <a:pt x="7015" y="8784"/>
                </a:lnTo>
                <a:lnTo>
                  <a:pt x="6995" y="8752"/>
                </a:lnTo>
                <a:lnTo>
                  <a:pt x="6975" y="8726"/>
                </a:lnTo>
                <a:lnTo>
                  <a:pt x="6954" y="8699"/>
                </a:lnTo>
                <a:lnTo>
                  <a:pt x="6933" y="8677"/>
                </a:lnTo>
                <a:lnTo>
                  <a:pt x="6890" y="8656"/>
                </a:lnTo>
                <a:lnTo>
                  <a:pt x="6866" y="8645"/>
                </a:lnTo>
                <a:lnTo>
                  <a:pt x="6844" y="8645"/>
                </a:lnTo>
                <a:lnTo>
                  <a:pt x="6811" y="8651"/>
                </a:lnTo>
                <a:lnTo>
                  <a:pt x="6778" y="8672"/>
                </a:lnTo>
                <a:lnTo>
                  <a:pt x="6745" y="8699"/>
                </a:lnTo>
                <a:lnTo>
                  <a:pt x="6713" y="8747"/>
                </a:lnTo>
                <a:lnTo>
                  <a:pt x="6683" y="8800"/>
                </a:lnTo>
                <a:lnTo>
                  <a:pt x="6653"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60" y="15286"/>
                </a:lnTo>
                <a:lnTo>
                  <a:pt x="6270" y="15510"/>
                </a:lnTo>
                <a:lnTo>
                  <a:pt x="6282" y="15730"/>
                </a:lnTo>
                <a:lnTo>
                  <a:pt x="6296" y="15949"/>
                </a:lnTo>
                <a:lnTo>
                  <a:pt x="6311" y="16157"/>
                </a:lnTo>
                <a:lnTo>
                  <a:pt x="6326" y="16355"/>
                </a:lnTo>
                <a:lnTo>
                  <a:pt x="6344" y="16553"/>
                </a:lnTo>
                <a:lnTo>
                  <a:pt x="6362" y="16745"/>
                </a:lnTo>
                <a:lnTo>
                  <a:pt x="6383" y="16922"/>
                </a:lnTo>
                <a:lnTo>
                  <a:pt x="6403" y="17093"/>
                </a:lnTo>
                <a:lnTo>
                  <a:pt x="6424" y="17259"/>
                </a:lnTo>
                <a:lnTo>
                  <a:pt x="6448" y="17414"/>
                </a:lnTo>
                <a:lnTo>
                  <a:pt x="6472" y="17563"/>
                </a:lnTo>
                <a:lnTo>
                  <a:pt x="6497" y="17697"/>
                </a:lnTo>
                <a:lnTo>
                  <a:pt x="6523" y="17831"/>
                </a:lnTo>
                <a:lnTo>
                  <a:pt x="6551" y="17948"/>
                </a:lnTo>
                <a:lnTo>
                  <a:pt x="6578" y="18061"/>
                </a:lnTo>
                <a:lnTo>
                  <a:pt x="6607" y="18157"/>
                </a:lnTo>
                <a:lnTo>
                  <a:pt x="6637" y="18242"/>
                </a:lnTo>
                <a:lnTo>
                  <a:pt x="6667" y="18323"/>
                </a:lnTo>
                <a:lnTo>
                  <a:pt x="6698" y="18392"/>
                </a:lnTo>
                <a:lnTo>
                  <a:pt x="6731" y="18446"/>
                </a:lnTo>
                <a:lnTo>
                  <a:pt x="6764" y="18488"/>
                </a:lnTo>
                <a:lnTo>
                  <a:pt x="6798" y="18520"/>
                </a:lnTo>
                <a:lnTo>
                  <a:pt x="6833" y="18536"/>
                </a:lnTo>
                <a:lnTo>
                  <a:pt x="6869" y="18547"/>
                </a:lnTo>
                <a:lnTo>
                  <a:pt x="6911" y="18536"/>
                </a:lnTo>
                <a:lnTo>
                  <a:pt x="6932" y="18526"/>
                </a:lnTo>
                <a:lnTo>
                  <a:pt x="6973" y="18494"/>
                </a:lnTo>
                <a:lnTo>
                  <a:pt x="6993" y="18462"/>
                </a:lnTo>
                <a:lnTo>
                  <a:pt x="7032" y="18408"/>
                </a:lnTo>
                <a:lnTo>
                  <a:pt x="7052" y="18371"/>
                </a:lnTo>
                <a:lnTo>
                  <a:pt x="7070" y="18328"/>
                </a:lnTo>
                <a:lnTo>
                  <a:pt x="7088" y="18285"/>
                </a:lnTo>
                <a:lnTo>
                  <a:pt x="7124" y="18189"/>
                </a:lnTo>
                <a:lnTo>
                  <a:pt x="7143" y="18130"/>
                </a:lnTo>
                <a:lnTo>
                  <a:pt x="7160" y="18071"/>
                </a:lnTo>
                <a:lnTo>
                  <a:pt x="7178"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7" y="18724"/>
                </a:lnTo>
                <a:lnTo>
                  <a:pt x="7686" y="19034"/>
                </a:lnTo>
                <a:lnTo>
                  <a:pt x="7666" y="19183"/>
                </a:lnTo>
                <a:lnTo>
                  <a:pt x="7644" y="19328"/>
                </a:lnTo>
                <a:lnTo>
                  <a:pt x="7623" y="19477"/>
                </a:lnTo>
                <a:lnTo>
                  <a:pt x="7602" y="19616"/>
                </a:lnTo>
                <a:lnTo>
                  <a:pt x="7580" y="19750"/>
                </a:lnTo>
                <a:lnTo>
                  <a:pt x="7558" y="19878"/>
                </a:lnTo>
                <a:lnTo>
                  <a:pt x="7535" y="20007"/>
                </a:lnTo>
                <a:lnTo>
                  <a:pt x="7512" y="20140"/>
                </a:lnTo>
                <a:lnTo>
                  <a:pt x="7489" y="20258"/>
                </a:lnTo>
                <a:lnTo>
                  <a:pt x="7465" y="20376"/>
                </a:lnTo>
                <a:lnTo>
                  <a:pt x="7440" y="20488"/>
                </a:lnTo>
                <a:lnTo>
                  <a:pt x="7415" y="20595"/>
                </a:lnTo>
                <a:lnTo>
                  <a:pt x="7390" y="20696"/>
                </a:lnTo>
                <a:lnTo>
                  <a:pt x="7363" y="20798"/>
                </a:lnTo>
                <a:lnTo>
                  <a:pt x="7336" y="20884"/>
                </a:lnTo>
                <a:lnTo>
                  <a:pt x="7309" y="20974"/>
                </a:lnTo>
                <a:lnTo>
                  <a:pt x="7281" y="21060"/>
                </a:lnTo>
                <a:lnTo>
                  <a:pt x="7252" y="21135"/>
                </a:lnTo>
                <a:lnTo>
                  <a:pt x="7223" y="21204"/>
                </a:lnTo>
                <a:lnTo>
                  <a:pt x="7192" y="21274"/>
                </a:lnTo>
                <a:lnTo>
                  <a:pt x="7161" y="21338"/>
                </a:lnTo>
                <a:lnTo>
                  <a:pt x="7130"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2" y="21258"/>
                </a:lnTo>
                <a:lnTo>
                  <a:pt x="8772" y="14612"/>
                </a:lnTo>
                <a:lnTo>
                  <a:pt x="8471" y="16858"/>
                </a:lnTo>
                <a:lnTo>
                  <a:pt x="8471" y="21258"/>
                </a:lnTo>
                <a:lnTo>
                  <a:pt x="7976" y="21258"/>
                </a:lnTo>
                <a:lnTo>
                  <a:pt x="7976" y="0"/>
                </a:lnTo>
                <a:lnTo>
                  <a:pt x="8471" y="0"/>
                </a:lnTo>
                <a:lnTo>
                  <a:pt x="8471" y="12698"/>
                </a:lnTo>
                <a:lnTo>
                  <a:pt x="9365"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5" y="7063"/>
                </a:lnTo>
                <a:lnTo>
                  <a:pt x="10943" y="6945"/>
                </a:lnTo>
                <a:lnTo>
                  <a:pt x="10964" y="6828"/>
                </a:lnTo>
                <a:lnTo>
                  <a:pt x="10985"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3"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8" y="6095"/>
                </a:lnTo>
                <a:lnTo>
                  <a:pt x="11879" y="6159"/>
                </a:lnTo>
                <a:lnTo>
                  <a:pt x="11902" y="6234"/>
                </a:lnTo>
                <a:lnTo>
                  <a:pt x="11923" y="6309"/>
                </a:lnTo>
                <a:lnTo>
                  <a:pt x="11945" y="6384"/>
                </a:lnTo>
                <a:lnTo>
                  <a:pt x="11966" y="6469"/>
                </a:lnTo>
                <a:lnTo>
                  <a:pt x="12007" y="6651"/>
                </a:lnTo>
                <a:lnTo>
                  <a:pt x="12028" y="6747"/>
                </a:lnTo>
                <a:lnTo>
                  <a:pt x="12047" y="6844"/>
                </a:lnTo>
                <a:lnTo>
                  <a:pt x="12067" y="6945"/>
                </a:lnTo>
                <a:lnTo>
                  <a:pt x="12087" y="7052"/>
                </a:lnTo>
                <a:lnTo>
                  <a:pt x="12106" y="7159"/>
                </a:lnTo>
                <a:lnTo>
                  <a:pt x="12124" y="7277"/>
                </a:lnTo>
                <a:lnTo>
                  <a:pt x="12144" y="7394"/>
                </a:lnTo>
                <a:lnTo>
                  <a:pt x="12179" y="7646"/>
                </a:lnTo>
                <a:lnTo>
                  <a:pt x="12196" y="7774"/>
                </a:lnTo>
                <a:lnTo>
                  <a:pt x="12214" y="7908"/>
                </a:lnTo>
                <a:lnTo>
                  <a:pt x="12230" y="8041"/>
                </a:lnTo>
                <a:lnTo>
                  <a:pt x="12277" y="8474"/>
                </a:lnTo>
                <a:lnTo>
                  <a:pt x="12292" y="8629"/>
                </a:lnTo>
                <a:lnTo>
                  <a:pt x="12307" y="8784"/>
                </a:lnTo>
                <a:lnTo>
                  <a:pt x="12321" y="8945"/>
                </a:lnTo>
                <a:lnTo>
                  <a:pt x="12335" y="9105"/>
                </a:lnTo>
                <a:lnTo>
                  <a:pt x="12347" y="9271"/>
                </a:lnTo>
                <a:lnTo>
                  <a:pt x="12373" y="9613"/>
                </a:lnTo>
                <a:lnTo>
                  <a:pt x="12383" y="9790"/>
                </a:lnTo>
                <a:lnTo>
                  <a:pt x="12394" y="9971"/>
                </a:lnTo>
                <a:lnTo>
                  <a:pt x="12405" y="10158"/>
                </a:lnTo>
                <a:lnTo>
                  <a:pt x="12415" y="10340"/>
                </a:lnTo>
                <a:lnTo>
                  <a:pt x="12425" y="10533"/>
                </a:lnTo>
                <a:lnTo>
                  <a:pt x="12433" y="10730"/>
                </a:lnTo>
                <a:lnTo>
                  <a:pt x="12441" y="10928"/>
                </a:lnTo>
                <a:lnTo>
                  <a:pt x="12449" y="11126"/>
                </a:lnTo>
                <a:lnTo>
                  <a:pt x="12456" y="11329"/>
                </a:lnTo>
                <a:lnTo>
                  <a:pt x="12463" y="11538"/>
                </a:lnTo>
                <a:lnTo>
                  <a:pt x="12473" y="11966"/>
                </a:lnTo>
                <a:lnTo>
                  <a:pt x="12478" y="12185"/>
                </a:lnTo>
                <a:lnTo>
                  <a:pt x="12481" y="12409"/>
                </a:lnTo>
                <a:lnTo>
                  <a:pt x="12485" y="12634"/>
                </a:lnTo>
                <a:lnTo>
                  <a:pt x="12487" y="12858"/>
                </a:lnTo>
                <a:lnTo>
                  <a:pt x="12489" y="13094"/>
                </a:lnTo>
                <a:lnTo>
                  <a:pt x="12490" y="13334"/>
                </a:lnTo>
                <a:lnTo>
                  <a:pt x="12490" y="13805"/>
                </a:lnTo>
                <a:lnTo>
                  <a:pt x="12489" y="14040"/>
                </a:lnTo>
                <a:lnTo>
                  <a:pt x="12487" y="14275"/>
                </a:lnTo>
                <a:lnTo>
                  <a:pt x="12485" y="14500"/>
                </a:lnTo>
                <a:lnTo>
                  <a:pt x="12478" y="14949"/>
                </a:lnTo>
                <a:lnTo>
                  <a:pt x="12473" y="15168"/>
                </a:lnTo>
                <a:lnTo>
                  <a:pt x="12463" y="15596"/>
                </a:lnTo>
                <a:lnTo>
                  <a:pt x="12456" y="15804"/>
                </a:lnTo>
                <a:lnTo>
                  <a:pt x="12449" y="16008"/>
                </a:lnTo>
                <a:lnTo>
                  <a:pt x="12442" y="16211"/>
                </a:lnTo>
                <a:lnTo>
                  <a:pt x="12433" y="16409"/>
                </a:lnTo>
                <a:lnTo>
                  <a:pt x="12425" y="16601"/>
                </a:lnTo>
                <a:lnTo>
                  <a:pt x="12416" y="16793"/>
                </a:lnTo>
                <a:lnTo>
                  <a:pt x="12395" y="17168"/>
                </a:lnTo>
                <a:lnTo>
                  <a:pt x="12373" y="17521"/>
                </a:lnTo>
                <a:lnTo>
                  <a:pt x="12361" y="17692"/>
                </a:lnTo>
                <a:lnTo>
                  <a:pt x="12348" y="17863"/>
                </a:lnTo>
                <a:lnTo>
                  <a:pt x="12335" y="18029"/>
                </a:lnTo>
                <a:lnTo>
                  <a:pt x="12322" y="18194"/>
                </a:lnTo>
                <a:lnTo>
                  <a:pt x="12308" y="18349"/>
                </a:lnTo>
                <a:lnTo>
                  <a:pt x="12293" y="18510"/>
                </a:lnTo>
                <a:lnTo>
                  <a:pt x="12279" y="18659"/>
                </a:lnTo>
                <a:lnTo>
                  <a:pt x="12264" y="18809"/>
                </a:lnTo>
                <a:lnTo>
                  <a:pt x="12248" y="18953"/>
                </a:lnTo>
                <a:lnTo>
                  <a:pt x="12231" y="19092"/>
                </a:lnTo>
                <a:lnTo>
                  <a:pt x="12215" y="19226"/>
                </a:lnTo>
                <a:lnTo>
                  <a:pt x="12198" y="19365"/>
                </a:lnTo>
                <a:lnTo>
                  <a:pt x="12181" y="19493"/>
                </a:lnTo>
                <a:lnTo>
                  <a:pt x="12163" y="19616"/>
                </a:lnTo>
                <a:lnTo>
                  <a:pt x="12146" y="19739"/>
                </a:lnTo>
                <a:lnTo>
                  <a:pt x="12127" y="19857"/>
                </a:lnTo>
                <a:lnTo>
                  <a:pt x="12107" y="19969"/>
                </a:lnTo>
                <a:lnTo>
                  <a:pt x="12088"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6" y="21322"/>
                </a:lnTo>
                <a:lnTo>
                  <a:pt x="11722" y="21365"/>
                </a:lnTo>
                <a:lnTo>
                  <a:pt x="11700" y="21402"/>
                </a:lnTo>
                <a:lnTo>
                  <a:pt x="11676" y="21445"/>
                </a:lnTo>
                <a:lnTo>
                  <a:pt x="11652" y="21472"/>
                </a:lnTo>
                <a:lnTo>
                  <a:pt x="11629" y="21498"/>
                </a:lnTo>
                <a:lnTo>
                  <a:pt x="11605" y="21520"/>
                </a:lnTo>
                <a:lnTo>
                  <a:pt x="11581" y="21541"/>
                </a:lnTo>
                <a:lnTo>
                  <a:pt x="11557" y="21557"/>
                </a:lnTo>
                <a:lnTo>
                  <a:pt x="11533" y="21568"/>
                </a:lnTo>
                <a:lnTo>
                  <a:pt x="11509" y="21573"/>
                </a:lnTo>
                <a:lnTo>
                  <a:pt x="11485" y="21573"/>
                </a:lnTo>
                <a:close/>
                <a:moveTo>
                  <a:pt x="11371" y="8619"/>
                </a:moveTo>
                <a:lnTo>
                  <a:pt x="11340" y="8624"/>
                </a:lnTo>
                <a:lnTo>
                  <a:pt x="11308"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8"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2"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59" y="11987"/>
                </a:lnTo>
                <a:lnTo>
                  <a:pt x="11950" y="11746"/>
                </a:lnTo>
                <a:lnTo>
                  <a:pt x="11938" y="11516"/>
                </a:lnTo>
                <a:lnTo>
                  <a:pt x="11926" y="11292"/>
                </a:lnTo>
                <a:lnTo>
                  <a:pt x="11911" y="11078"/>
                </a:lnTo>
                <a:lnTo>
                  <a:pt x="11897" y="10870"/>
                </a:lnTo>
                <a:lnTo>
                  <a:pt x="11881" y="10672"/>
                </a:lnTo>
                <a:lnTo>
                  <a:pt x="11863" y="10485"/>
                </a:lnTo>
                <a:lnTo>
                  <a:pt x="11845" y="10297"/>
                </a:lnTo>
                <a:lnTo>
                  <a:pt x="11825" y="10121"/>
                </a:lnTo>
                <a:lnTo>
                  <a:pt x="11783" y="9800"/>
                </a:lnTo>
                <a:lnTo>
                  <a:pt x="11761" y="9650"/>
                </a:lnTo>
                <a:lnTo>
                  <a:pt x="11737" y="9517"/>
                </a:lnTo>
                <a:lnTo>
                  <a:pt x="11713" y="9389"/>
                </a:lnTo>
                <a:lnTo>
                  <a:pt x="11688" y="9271"/>
                </a:lnTo>
                <a:lnTo>
                  <a:pt x="11662"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6" y="21595"/>
                </a:lnTo>
                <a:lnTo>
                  <a:pt x="13727" y="21579"/>
                </a:lnTo>
                <a:lnTo>
                  <a:pt x="13697" y="21563"/>
                </a:lnTo>
                <a:lnTo>
                  <a:pt x="13667" y="21536"/>
                </a:lnTo>
                <a:lnTo>
                  <a:pt x="13638" y="21509"/>
                </a:lnTo>
                <a:lnTo>
                  <a:pt x="13609" y="21477"/>
                </a:lnTo>
                <a:lnTo>
                  <a:pt x="13580" y="21440"/>
                </a:lnTo>
                <a:lnTo>
                  <a:pt x="13523" y="21354"/>
                </a:lnTo>
                <a:lnTo>
                  <a:pt x="13495" y="21295"/>
                </a:lnTo>
                <a:lnTo>
                  <a:pt x="13469" y="21242"/>
                </a:lnTo>
                <a:lnTo>
                  <a:pt x="13442" y="21183"/>
                </a:lnTo>
                <a:lnTo>
                  <a:pt x="13414" y="21119"/>
                </a:lnTo>
                <a:lnTo>
                  <a:pt x="13387" y="21049"/>
                </a:lnTo>
                <a:lnTo>
                  <a:pt x="13337" y="20900"/>
                </a:lnTo>
                <a:lnTo>
                  <a:pt x="13311" y="20814"/>
                </a:lnTo>
                <a:lnTo>
                  <a:pt x="13286" y="20729"/>
                </a:lnTo>
                <a:lnTo>
                  <a:pt x="13261" y="20638"/>
                </a:lnTo>
                <a:lnTo>
                  <a:pt x="13237" y="20541"/>
                </a:lnTo>
                <a:lnTo>
                  <a:pt x="13213" y="20440"/>
                </a:lnTo>
                <a:lnTo>
                  <a:pt x="13189" y="20344"/>
                </a:lnTo>
                <a:lnTo>
                  <a:pt x="13167" y="20242"/>
                </a:lnTo>
                <a:lnTo>
                  <a:pt x="13144" y="20130"/>
                </a:lnTo>
                <a:lnTo>
                  <a:pt x="13123" y="20017"/>
                </a:lnTo>
                <a:lnTo>
                  <a:pt x="13100" y="19894"/>
                </a:lnTo>
                <a:lnTo>
                  <a:pt x="13079" y="19777"/>
                </a:lnTo>
                <a:lnTo>
                  <a:pt x="13059" y="19654"/>
                </a:lnTo>
                <a:lnTo>
                  <a:pt x="13038" y="19526"/>
                </a:lnTo>
                <a:lnTo>
                  <a:pt x="13019" y="19397"/>
                </a:lnTo>
                <a:lnTo>
                  <a:pt x="13000" y="19264"/>
                </a:lnTo>
                <a:lnTo>
                  <a:pt x="12962" y="18986"/>
                </a:lnTo>
                <a:lnTo>
                  <a:pt x="12944" y="18841"/>
                </a:lnTo>
                <a:lnTo>
                  <a:pt x="12927" y="18691"/>
                </a:lnTo>
                <a:lnTo>
                  <a:pt x="12910" y="18547"/>
                </a:lnTo>
                <a:lnTo>
                  <a:pt x="12894" y="18397"/>
                </a:lnTo>
                <a:lnTo>
                  <a:pt x="12878" y="18237"/>
                </a:lnTo>
                <a:lnTo>
                  <a:pt x="12863"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5" y="15804"/>
                </a:lnTo>
                <a:lnTo>
                  <a:pt x="12709" y="15612"/>
                </a:lnTo>
                <a:lnTo>
                  <a:pt x="12702" y="15425"/>
                </a:lnTo>
                <a:lnTo>
                  <a:pt x="12696" y="15232"/>
                </a:lnTo>
                <a:lnTo>
                  <a:pt x="12691" y="15034"/>
                </a:lnTo>
                <a:lnTo>
                  <a:pt x="12686" y="14837"/>
                </a:lnTo>
                <a:lnTo>
                  <a:pt x="12682" y="14644"/>
                </a:lnTo>
                <a:lnTo>
                  <a:pt x="12679" y="14441"/>
                </a:lnTo>
                <a:lnTo>
                  <a:pt x="12677" y="14243"/>
                </a:lnTo>
                <a:lnTo>
                  <a:pt x="12676" y="14035"/>
                </a:lnTo>
                <a:lnTo>
                  <a:pt x="12674" y="13831"/>
                </a:lnTo>
                <a:lnTo>
                  <a:pt x="12674" y="13628"/>
                </a:lnTo>
                <a:lnTo>
                  <a:pt x="12674" y="13420"/>
                </a:lnTo>
                <a:lnTo>
                  <a:pt x="12677" y="13013"/>
                </a:lnTo>
                <a:lnTo>
                  <a:pt x="12679" y="12810"/>
                </a:lnTo>
                <a:lnTo>
                  <a:pt x="12682" y="12607"/>
                </a:lnTo>
                <a:lnTo>
                  <a:pt x="12686" y="12404"/>
                </a:lnTo>
                <a:lnTo>
                  <a:pt x="12691" y="12206"/>
                </a:lnTo>
                <a:lnTo>
                  <a:pt x="12697" y="12014"/>
                </a:lnTo>
                <a:lnTo>
                  <a:pt x="12702" y="11816"/>
                </a:lnTo>
                <a:lnTo>
                  <a:pt x="12715"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8" y="8512"/>
                </a:lnTo>
                <a:lnTo>
                  <a:pt x="12947" y="8362"/>
                </a:lnTo>
                <a:lnTo>
                  <a:pt x="12964" y="8218"/>
                </a:lnTo>
                <a:lnTo>
                  <a:pt x="12983" y="8079"/>
                </a:lnTo>
                <a:lnTo>
                  <a:pt x="13002" y="7934"/>
                </a:lnTo>
                <a:lnTo>
                  <a:pt x="13021"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5" y="5689"/>
                </a:lnTo>
                <a:lnTo>
                  <a:pt x="13674" y="5625"/>
                </a:lnTo>
                <a:lnTo>
                  <a:pt x="13704" y="5603"/>
                </a:lnTo>
                <a:lnTo>
                  <a:pt x="13734" y="5587"/>
                </a:lnTo>
                <a:lnTo>
                  <a:pt x="13765" y="5571"/>
                </a:lnTo>
                <a:lnTo>
                  <a:pt x="13796" y="5566"/>
                </a:lnTo>
                <a:lnTo>
                  <a:pt x="13857" y="5566"/>
                </a:lnTo>
                <a:lnTo>
                  <a:pt x="13888" y="5571"/>
                </a:lnTo>
                <a:lnTo>
                  <a:pt x="13918" y="5587"/>
                </a:lnTo>
                <a:lnTo>
                  <a:pt x="13948" y="5603"/>
                </a:lnTo>
                <a:lnTo>
                  <a:pt x="13978" y="5625"/>
                </a:lnTo>
                <a:lnTo>
                  <a:pt x="14008" y="5657"/>
                </a:lnTo>
                <a:lnTo>
                  <a:pt x="14037" y="5689"/>
                </a:lnTo>
                <a:lnTo>
                  <a:pt x="14065" y="5726"/>
                </a:lnTo>
                <a:lnTo>
                  <a:pt x="14095" y="5769"/>
                </a:lnTo>
                <a:lnTo>
                  <a:pt x="14122" y="5812"/>
                </a:lnTo>
                <a:lnTo>
                  <a:pt x="14150" y="5870"/>
                </a:lnTo>
                <a:lnTo>
                  <a:pt x="14178" y="5924"/>
                </a:lnTo>
                <a:lnTo>
                  <a:pt x="14205" y="5983"/>
                </a:lnTo>
                <a:lnTo>
                  <a:pt x="14232" y="6047"/>
                </a:lnTo>
                <a:lnTo>
                  <a:pt x="14284" y="6186"/>
                </a:lnTo>
                <a:lnTo>
                  <a:pt x="14311" y="6266"/>
                </a:lnTo>
                <a:lnTo>
                  <a:pt x="14335"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29" y="7774"/>
                </a:lnTo>
                <a:lnTo>
                  <a:pt x="14667" y="8041"/>
                </a:lnTo>
                <a:lnTo>
                  <a:pt x="14686" y="8186"/>
                </a:lnTo>
                <a:lnTo>
                  <a:pt x="14704" y="8330"/>
                </a:lnTo>
                <a:lnTo>
                  <a:pt x="14721" y="8474"/>
                </a:lnTo>
                <a:lnTo>
                  <a:pt x="14738" y="8624"/>
                </a:lnTo>
                <a:lnTo>
                  <a:pt x="14755" y="8774"/>
                </a:lnTo>
                <a:lnTo>
                  <a:pt x="14770" y="8929"/>
                </a:lnTo>
                <a:lnTo>
                  <a:pt x="14801"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2" y="12350"/>
                </a:lnTo>
                <a:lnTo>
                  <a:pt x="14966" y="12543"/>
                </a:lnTo>
                <a:lnTo>
                  <a:pt x="14969" y="12746"/>
                </a:lnTo>
                <a:lnTo>
                  <a:pt x="14971" y="12949"/>
                </a:lnTo>
                <a:lnTo>
                  <a:pt x="14973" y="13158"/>
                </a:lnTo>
                <a:lnTo>
                  <a:pt x="14974" y="13361"/>
                </a:lnTo>
                <a:lnTo>
                  <a:pt x="14974" y="13778"/>
                </a:lnTo>
                <a:lnTo>
                  <a:pt x="14973" y="13976"/>
                </a:lnTo>
                <a:lnTo>
                  <a:pt x="14969" y="14382"/>
                </a:lnTo>
                <a:lnTo>
                  <a:pt x="14966" y="14585"/>
                </a:lnTo>
                <a:lnTo>
                  <a:pt x="14961" y="14783"/>
                </a:lnTo>
                <a:lnTo>
                  <a:pt x="14957" y="14981"/>
                </a:lnTo>
                <a:lnTo>
                  <a:pt x="14952" y="15173"/>
                </a:lnTo>
                <a:lnTo>
                  <a:pt x="14947" y="15371"/>
                </a:lnTo>
                <a:lnTo>
                  <a:pt x="14939" y="15564"/>
                </a:lnTo>
                <a:lnTo>
                  <a:pt x="14933"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20" y="18659"/>
                </a:lnTo>
                <a:lnTo>
                  <a:pt x="14701" y="18814"/>
                </a:lnTo>
                <a:lnTo>
                  <a:pt x="14684" y="18953"/>
                </a:lnTo>
                <a:lnTo>
                  <a:pt x="14646" y="19231"/>
                </a:lnTo>
                <a:lnTo>
                  <a:pt x="14627" y="19370"/>
                </a:lnTo>
                <a:lnTo>
                  <a:pt x="14606" y="19504"/>
                </a:lnTo>
                <a:lnTo>
                  <a:pt x="14586" y="19627"/>
                </a:lnTo>
                <a:lnTo>
                  <a:pt x="14564" y="19755"/>
                </a:lnTo>
                <a:lnTo>
                  <a:pt x="14522" y="19991"/>
                </a:lnTo>
                <a:lnTo>
                  <a:pt x="14499" y="20108"/>
                </a:lnTo>
                <a:lnTo>
                  <a:pt x="14476" y="20215"/>
                </a:lnTo>
                <a:lnTo>
                  <a:pt x="14430" y="20429"/>
                </a:lnTo>
                <a:lnTo>
                  <a:pt x="14406" y="20525"/>
                </a:lnTo>
                <a:lnTo>
                  <a:pt x="14356"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29" y="21477"/>
                </a:lnTo>
                <a:lnTo>
                  <a:pt x="14000" y="21509"/>
                </a:lnTo>
                <a:lnTo>
                  <a:pt x="13970" y="21536"/>
                </a:lnTo>
                <a:lnTo>
                  <a:pt x="13941" y="21563"/>
                </a:lnTo>
                <a:lnTo>
                  <a:pt x="13911" y="21579"/>
                </a:lnTo>
                <a:lnTo>
                  <a:pt x="13880" y="21595"/>
                </a:lnTo>
                <a:lnTo>
                  <a:pt x="13849" y="21600"/>
                </a:lnTo>
                <a:lnTo>
                  <a:pt x="13819" y="21600"/>
                </a:lnTo>
                <a:close/>
                <a:moveTo>
                  <a:pt x="13819" y="8645"/>
                </a:moveTo>
                <a:lnTo>
                  <a:pt x="13781" y="8651"/>
                </a:lnTo>
                <a:lnTo>
                  <a:pt x="13746" y="8672"/>
                </a:lnTo>
                <a:lnTo>
                  <a:pt x="13710" y="8699"/>
                </a:lnTo>
                <a:lnTo>
                  <a:pt x="13676" y="8747"/>
                </a:lnTo>
                <a:lnTo>
                  <a:pt x="13643" y="8800"/>
                </a:lnTo>
                <a:lnTo>
                  <a:pt x="13611" y="8870"/>
                </a:lnTo>
                <a:lnTo>
                  <a:pt x="13579" y="8945"/>
                </a:lnTo>
                <a:lnTo>
                  <a:pt x="13550" y="9030"/>
                </a:lnTo>
                <a:lnTo>
                  <a:pt x="13520" y="9132"/>
                </a:lnTo>
                <a:lnTo>
                  <a:pt x="13492" y="9239"/>
                </a:lnTo>
                <a:lnTo>
                  <a:pt x="13464" y="9356"/>
                </a:lnTo>
                <a:lnTo>
                  <a:pt x="13438" y="9490"/>
                </a:lnTo>
                <a:lnTo>
                  <a:pt x="13413" y="9629"/>
                </a:lnTo>
                <a:lnTo>
                  <a:pt x="13389" y="9773"/>
                </a:lnTo>
                <a:lnTo>
                  <a:pt x="13366"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6" y="12345"/>
                </a:lnTo>
                <a:lnTo>
                  <a:pt x="13180" y="12580"/>
                </a:lnTo>
                <a:lnTo>
                  <a:pt x="13174" y="12821"/>
                </a:lnTo>
                <a:lnTo>
                  <a:pt x="13171" y="13067"/>
                </a:lnTo>
                <a:lnTo>
                  <a:pt x="13169" y="13313"/>
                </a:lnTo>
                <a:lnTo>
                  <a:pt x="13168" y="13570"/>
                </a:lnTo>
                <a:lnTo>
                  <a:pt x="13169" y="13821"/>
                </a:lnTo>
                <a:lnTo>
                  <a:pt x="13172" y="14072"/>
                </a:lnTo>
                <a:lnTo>
                  <a:pt x="13175" y="14323"/>
                </a:lnTo>
                <a:lnTo>
                  <a:pt x="13181" y="14569"/>
                </a:lnTo>
                <a:lnTo>
                  <a:pt x="13187" y="14810"/>
                </a:lnTo>
                <a:lnTo>
                  <a:pt x="13196" y="15045"/>
                </a:lnTo>
                <a:lnTo>
                  <a:pt x="13205" y="15275"/>
                </a:lnTo>
                <a:lnTo>
                  <a:pt x="13217" y="15500"/>
                </a:lnTo>
                <a:lnTo>
                  <a:pt x="13229" y="15719"/>
                </a:lnTo>
                <a:lnTo>
                  <a:pt x="13244" y="15933"/>
                </a:lnTo>
                <a:lnTo>
                  <a:pt x="13258" y="16141"/>
                </a:lnTo>
                <a:lnTo>
                  <a:pt x="13275" y="16344"/>
                </a:lnTo>
                <a:lnTo>
                  <a:pt x="13292" y="16542"/>
                </a:lnTo>
                <a:lnTo>
                  <a:pt x="13311" y="16729"/>
                </a:lnTo>
                <a:lnTo>
                  <a:pt x="13332" y="16911"/>
                </a:lnTo>
                <a:lnTo>
                  <a:pt x="13353" y="17082"/>
                </a:lnTo>
                <a:lnTo>
                  <a:pt x="13375" y="17248"/>
                </a:lnTo>
                <a:lnTo>
                  <a:pt x="13399" y="17408"/>
                </a:lnTo>
                <a:lnTo>
                  <a:pt x="13423" y="17553"/>
                </a:lnTo>
                <a:lnTo>
                  <a:pt x="13449" y="17692"/>
                </a:lnTo>
                <a:lnTo>
                  <a:pt x="13475" y="17825"/>
                </a:lnTo>
                <a:lnTo>
                  <a:pt x="13503" y="17943"/>
                </a:lnTo>
                <a:lnTo>
                  <a:pt x="13531" y="18055"/>
                </a:lnTo>
                <a:lnTo>
                  <a:pt x="13562" y="18157"/>
                </a:lnTo>
                <a:lnTo>
                  <a:pt x="13591" y="18242"/>
                </a:lnTo>
                <a:lnTo>
                  <a:pt x="13623" y="18323"/>
                </a:lnTo>
                <a:lnTo>
                  <a:pt x="13655" y="18392"/>
                </a:lnTo>
                <a:lnTo>
                  <a:pt x="13687"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6" y="18323"/>
                </a:lnTo>
                <a:lnTo>
                  <a:pt x="14067" y="18242"/>
                </a:lnTo>
                <a:lnTo>
                  <a:pt x="14097" y="18162"/>
                </a:lnTo>
                <a:lnTo>
                  <a:pt x="14127" y="18061"/>
                </a:lnTo>
                <a:lnTo>
                  <a:pt x="14155" y="17954"/>
                </a:lnTo>
                <a:lnTo>
                  <a:pt x="14182" y="17831"/>
                </a:lnTo>
                <a:lnTo>
                  <a:pt x="14209" y="17702"/>
                </a:lnTo>
                <a:lnTo>
                  <a:pt x="14234" y="17563"/>
                </a:lnTo>
                <a:lnTo>
                  <a:pt x="14258" y="17419"/>
                </a:lnTo>
                <a:lnTo>
                  <a:pt x="14282" y="17264"/>
                </a:lnTo>
                <a:lnTo>
                  <a:pt x="14303" y="17104"/>
                </a:lnTo>
                <a:lnTo>
                  <a:pt x="14324" y="16927"/>
                </a:lnTo>
                <a:lnTo>
                  <a:pt x="14343" y="16751"/>
                </a:lnTo>
                <a:lnTo>
                  <a:pt x="14362" y="16564"/>
                </a:lnTo>
                <a:lnTo>
                  <a:pt x="14378" y="16371"/>
                </a:lnTo>
                <a:lnTo>
                  <a:pt x="14394" y="16179"/>
                </a:lnTo>
                <a:lnTo>
                  <a:pt x="14409" y="15970"/>
                </a:lnTo>
                <a:lnTo>
                  <a:pt x="14435" y="15542"/>
                </a:lnTo>
                <a:lnTo>
                  <a:pt x="14445" y="15318"/>
                </a:lnTo>
                <a:lnTo>
                  <a:pt x="14454" y="15088"/>
                </a:lnTo>
                <a:lnTo>
                  <a:pt x="14462" y="14853"/>
                </a:lnTo>
                <a:lnTo>
                  <a:pt x="14468" y="14617"/>
                </a:lnTo>
                <a:lnTo>
                  <a:pt x="14473" y="14377"/>
                </a:lnTo>
                <a:lnTo>
                  <a:pt x="14477" y="14131"/>
                </a:lnTo>
                <a:lnTo>
                  <a:pt x="14479" y="13885"/>
                </a:lnTo>
                <a:lnTo>
                  <a:pt x="14480" y="13628"/>
                </a:lnTo>
                <a:lnTo>
                  <a:pt x="14479" y="13372"/>
                </a:lnTo>
                <a:lnTo>
                  <a:pt x="14477" y="13120"/>
                </a:lnTo>
                <a:lnTo>
                  <a:pt x="14473" y="12869"/>
                </a:lnTo>
                <a:lnTo>
                  <a:pt x="14467" y="12629"/>
                </a:lnTo>
                <a:lnTo>
                  <a:pt x="14461" y="12388"/>
                </a:lnTo>
                <a:lnTo>
                  <a:pt x="14452" y="12153"/>
                </a:lnTo>
                <a:lnTo>
                  <a:pt x="14442" y="11923"/>
                </a:lnTo>
                <a:lnTo>
                  <a:pt x="14431" y="11698"/>
                </a:lnTo>
                <a:lnTo>
                  <a:pt x="14419" y="11474"/>
                </a:lnTo>
                <a:lnTo>
                  <a:pt x="14404" y="11260"/>
                </a:lnTo>
                <a:lnTo>
                  <a:pt x="14390" y="11051"/>
                </a:lnTo>
                <a:lnTo>
                  <a:pt x="14373" y="10848"/>
                </a:lnTo>
                <a:lnTo>
                  <a:pt x="14355" y="10650"/>
                </a:lnTo>
                <a:lnTo>
                  <a:pt x="14335" y="10463"/>
                </a:lnTo>
                <a:lnTo>
                  <a:pt x="14316" y="10281"/>
                </a:lnTo>
                <a:lnTo>
                  <a:pt x="14295" y="10110"/>
                </a:lnTo>
                <a:lnTo>
                  <a:pt x="14272" y="9945"/>
                </a:lnTo>
                <a:lnTo>
                  <a:pt x="14249" y="9784"/>
                </a:lnTo>
                <a:lnTo>
                  <a:pt x="14224" y="9640"/>
                </a:lnTo>
                <a:lnTo>
                  <a:pt x="14198" y="9501"/>
                </a:lnTo>
                <a:lnTo>
                  <a:pt x="14171" y="9367"/>
                </a:lnTo>
                <a:lnTo>
                  <a:pt x="14143" y="9250"/>
                </a:lnTo>
                <a:lnTo>
                  <a:pt x="14115" y="9137"/>
                </a:lnTo>
                <a:lnTo>
                  <a:pt x="14085" y="9036"/>
                </a:lnTo>
                <a:lnTo>
                  <a:pt x="14054" y="8950"/>
                </a:lnTo>
                <a:lnTo>
                  <a:pt x="14024"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0"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6" y="21456"/>
                </a:lnTo>
                <a:lnTo>
                  <a:pt x="15670"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7"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7" y="17253"/>
                </a:lnTo>
                <a:lnTo>
                  <a:pt x="15126" y="17114"/>
                </a:lnTo>
                <a:lnTo>
                  <a:pt x="15125" y="16975"/>
                </a:lnTo>
                <a:lnTo>
                  <a:pt x="15125" y="16617"/>
                </a:lnTo>
                <a:lnTo>
                  <a:pt x="15126" y="16462"/>
                </a:lnTo>
                <a:lnTo>
                  <a:pt x="15127" y="16312"/>
                </a:lnTo>
                <a:lnTo>
                  <a:pt x="15130" y="16163"/>
                </a:lnTo>
                <a:lnTo>
                  <a:pt x="15132" y="16024"/>
                </a:lnTo>
                <a:lnTo>
                  <a:pt x="15135" y="15879"/>
                </a:lnTo>
                <a:lnTo>
                  <a:pt x="15138" y="15746"/>
                </a:lnTo>
                <a:lnTo>
                  <a:pt x="15142" y="15601"/>
                </a:lnTo>
                <a:lnTo>
                  <a:pt x="15147" y="15468"/>
                </a:lnTo>
                <a:lnTo>
                  <a:pt x="15151" y="15339"/>
                </a:lnTo>
                <a:lnTo>
                  <a:pt x="15157" y="15211"/>
                </a:lnTo>
                <a:lnTo>
                  <a:pt x="15169" y="14954"/>
                </a:lnTo>
                <a:lnTo>
                  <a:pt x="15176" y="14831"/>
                </a:lnTo>
                <a:lnTo>
                  <a:pt x="15183" y="14714"/>
                </a:lnTo>
                <a:lnTo>
                  <a:pt x="15191" y="14596"/>
                </a:lnTo>
                <a:lnTo>
                  <a:pt x="15199" y="14484"/>
                </a:lnTo>
                <a:lnTo>
                  <a:pt x="15208" y="14371"/>
                </a:lnTo>
                <a:lnTo>
                  <a:pt x="15217" y="14259"/>
                </a:lnTo>
                <a:lnTo>
                  <a:pt x="15227" y="14152"/>
                </a:lnTo>
                <a:lnTo>
                  <a:pt x="15237" y="14045"/>
                </a:lnTo>
                <a:lnTo>
                  <a:pt x="15247" y="13944"/>
                </a:lnTo>
                <a:lnTo>
                  <a:pt x="15258" y="13842"/>
                </a:lnTo>
                <a:lnTo>
                  <a:pt x="15270" y="13746"/>
                </a:lnTo>
                <a:lnTo>
                  <a:pt x="15280"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2" y="11864"/>
                </a:lnTo>
                <a:lnTo>
                  <a:pt x="15907"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4"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6"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4"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6"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6" y="14147"/>
                </a:lnTo>
                <a:lnTo>
                  <a:pt x="16180" y="14136"/>
                </a:lnTo>
                <a:lnTo>
                  <a:pt x="16146" y="14126"/>
                </a:lnTo>
                <a:lnTo>
                  <a:pt x="16110" y="14120"/>
                </a:lnTo>
                <a:lnTo>
                  <a:pt x="16053" y="14131"/>
                </a:lnTo>
                <a:lnTo>
                  <a:pt x="16026" y="14147"/>
                </a:lnTo>
                <a:lnTo>
                  <a:pt x="16000" y="14163"/>
                </a:lnTo>
                <a:lnTo>
                  <a:pt x="15974" y="14184"/>
                </a:lnTo>
                <a:lnTo>
                  <a:pt x="15949" y="14216"/>
                </a:lnTo>
                <a:lnTo>
                  <a:pt x="15926" y="14249"/>
                </a:lnTo>
                <a:lnTo>
                  <a:pt x="15902"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49"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7" y="18333"/>
                </a:lnTo>
                <a:lnTo>
                  <a:pt x="15751" y="18403"/>
                </a:lnTo>
                <a:lnTo>
                  <a:pt x="15766" y="18467"/>
                </a:lnTo>
                <a:lnTo>
                  <a:pt x="15782" y="18531"/>
                </a:lnTo>
                <a:lnTo>
                  <a:pt x="15798" y="18590"/>
                </a:lnTo>
                <a:lnTo>
                  <a:pt x="15814" y="18643"/>
                </a:lnTo>
                <a:lnTo>
                  <a:pt x="15832" y="18686"/>
                </a:lnTo>
                <a:lnTo>
                  <a:pt x="15850" y="18734"/>
                </a:lnTo>
                <a:lnTo>
                  <a:pt x="15868" y="18772"/>
                </a:lnTo>
                <a:lnTo>
                  <a:pt x="15887" y="18809"/>
                </a:lnTo>
                <a:lnTo>
                  <a:pt x="15907"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1" y="18029"/>
                </a:lnTo>
                <a:lnTo>
                  <a:pt x="16478" y="17804"/>
                </a:lnTo>
                <a:lnTo>
                  <a:pt x="16494" y="17681"/>
                </a:lnTo>
                <a:lnTo>
                  <a:pt x="16510" y="17558"/>
                </a:lnTo>
                <a:lnTo>
                  <a:pt x="16524" y="17430"/>
                </a:lnTo>
                <a:lnTo>
                  <a:pt x="16538" y="17296"/>
                </a:lnTo>
                <a:lnTo>
                  <a:pt x="16550" y="17152"/>
                </a:lnTo>
                <a:lnTo>
                  <a:pt x="16561" y="17007"/>
                </a:lnTo>
                <a:lnTo>
                  <a:pt x="16570"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6"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5"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5"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2"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7" y="10479"/>
                </a:lnTo>
                <a:lnTo>
                  <a:pt x="18204" y="10559"/>
                </a:lnTo>
                <a:lnTo>
                  <a:pt x="18191" y="10645"/>
                </a:lnTo>
                <a:lnTo>
                  <a:pt x="18178" y="10736"/>
                </a:lnTo>
                <a:lnTo>
                  <a:pt x="18154" y="10928"/>
                </a:lnTo>
                <a:lnTo>
                  <a:pt x="18142" y="11030"/>
                </a:lnTo>
                <a:lnTo>
                  <a:pt x="18130"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4"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8" y="21557"/>
                </a:lnTo>
                <a:lnTo>
                  <a:pt x="19684" y="21541"/>
                </a:lnTo>
                <a:lnTo>
                  <a:pt x="19661" y="21520"/>
                </a:lnTo>
                <a:lnTo>
                  <a:pt x="19637" y="21498"/>
                </a:lnTo>
                <a:lnTo>
                  <a:pt x="19591" y="21445"/>
                </a:lnTo>
                <a:lnTo>
                  <a:pt x="19568" y="21402"/>
                </a:lnTo>
                <a:lnTo>
                  <a:pt x="19544" y="21365"/>
                </a:lnTo>
                <a:lnTo>
                  <a:pt x="19522" y="21322"/>
                </a:lnTo>
                <a:lnTo>
                  <a:pt x="19498"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1"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5"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3" y="8629"/>
                </a:lnTo>
                <a:lnTo>
                  <a:pt x="18988"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0" y="5967"/>
                </a:lnTo>
                <a:lnTo>
                  <a:pt x="19472" y="5913"/>
                </a:lnTo>
                <a:lnTo>
                  <a:pt x="19495" y="5860"/>
                </a:lnTo>
                <a:lnTo>
                  <a:pt x="19518" y="5812"/>
                </a:lnTo>
                <a:lnTo>
                  <a:pt x="19542" y="5774"/>
                </a:lnTo>
                <a:lnTo>
                  <a:pt x="19564" y="5731"/>
                </a:lnTo>
                <a:lnTo>
                  <a:pt x="19588" y="5694"/>
                </a:lnTo>
                <a:lnTo>
                  <a:pt x="19612"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7"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2"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7"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2"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09" y="14644"/>
                </a:lnTo>
                <a:lnTo>
                  <a:pt x="20515" y="14382"/>
                </a:lnTo>
                <a:lnTo>
                  <a:pt x="20519" y="14120"/>
                </a:lnTo>
                <a:lnTo>
                  <a:pt x="20521" y="13842"/>
                </a:lnTo>
                <a:lnTo>
                  <a:pt x="20522" y="13570"/>
                </a:lnTo>
                <a:lnTo>
                  <a:pt x="20521" y="13291"/>
                </a:lnTo>
                <a:lnTo>
                  <a:pt x="20519" y="13019"/>
                </a:lnTo>
                <a:lnTo>
                  <a:pt x="20515" y="12751"/>
                </a:lnTo>
                <a:lnTo>
                  <a:pt x="20509"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2"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7"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9" y="2278"/>
                </a:lnTo>
                <a:lnTo>
                  <a:pt x="21315" y="2203"/>
                </a:lnTo>
                <a:lnTo>
                  <a:pt x="21302" y="2123"/>
                </a:lnTo>
                <a:lnTo>
                  <a:pt x="21292" y="2037"/>
                </a:lnTo>
                <a:lnTo>
                  <a:pt x="21282" y="1941"/>
                </a:lnTo>
                <a:lnTo>
                  <a:pt x="21273" y="1839"/>
                </a:lnTo>
                <a:lnTo>
                  <a:pt x="21265" y="1727"/>
                </a:lnTo>
                <a:lnTo>
                  <a:pt x="21260" y="1615"/>
                </a:lnTo>
                <a:lnTo>
                  <a:pt x="21255" y="1497"/>
                </a:lnTo>
                <a:lnTo>
                  <a:pt x="21253" y="1374"/>
                </a:lnTo>
                <a:lnTo>
                  <a:pt x="21252" y="1240"/>
                </a:lnTo>
                <a:lnTo>
                  <a:pt x="21253" y="1117"/>
                </a:lnTo>
                <a:lnTo>
                  <a:pt x="21255" y="994"/>
                </a:lnTo>
                <a:lnTo>
                  <a:pt x="21260" y="871"/>
                </a:lnTo>
                <a:lnTo>
                  <a:pt x="21265" y="759"/>
                </a:lnTo>
                <a:lnTo>
                  <a:pt x="21273" y="652"/>
                </a:lnTo>
                <a:lnTo>
                  <a:pt x="21282" y="551"/>
                </a:lnTo>
                <a:lnTo>
                  <a:pt x="21292" y="454"/>
                </a:lnTo>
                <a:lnTo>
                  <a:pt x="21302" y="364"/>
                </a:lnTo>
                <a:lnTo>
                  <a:pt x="21315" y="289"/>
                </a:lnTo>
                <a:lnTo>
                  <a:pt x="21329"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89" y="1444"/>
                </a:lnTo>
                <a:lnTo>
                  <a:pt x="21293" y="1540"/>
                </a:lnTo>
                <a:lnTo>
                  <a:pt x="21298" y="1636"/>
                </a:lnTo>
                <a:lnTo>
                  <a:pt x="21304" y="1727"/>
                </a:lnTo>
                <a:lnTo>
                  <a:pt x="21311" y="1802"/>
                </a:lnTo>
                <a:lnTo>
                  <a:pt x="21319" y="1882"/>
                </a:lnTo>
                <a:lnTo>
                  <a:pt x="21328" y="1957"/>
                </a:lnTo>
                <a:lnTo>
                  <a:pt x="21337" y="2021"/>
                </a:lnTo>
                <a:lnTo>
                  <a:pt x="21348" y="2080"/>
                </a:lnTo>
                <a:lnTo>
                  <a:pt x="21359" y="2128"/>
                </a:lnTo>
                <a:lnTo>
                  <a:pt x="21372" y="2176"/>
                </a:lnTo>
                <a:lnTo>
                  <a:pt x="21385" y="2208"/>
                </a:lnTo>
                <a:lnTo>
                  <a:pt x="21398" y="2230"/>
                </a:lnTo>
                <a:lnTo>
                  <a:pt x="21412"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2" y="1802"/>
                </a:lnTo>
                <a:lnTo>
                  <a:pt x="21549" y="1727"/>
                </a:lnTo>
                <a:lnTo>
                  <a:pt x="21555" y="1636"/>
                </a:lnTo>
                <a:lnTo>
                  <a:pt x="21559" y="1540"/>
                </a:lnTo>
                <a:lnTo>
                  <a:pt x="21563" y="1444"/>
                </a:lnTo>
                <a:lnTo>
                  <a:pt x="21566" y="1342"/>
                </a:lnTo>
                <a:lnTo>
                  <a:pt x="21566" y="1240"/>
                </a:lnTo>
                <a:lnTo>
                  <a:pt x="21566"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4" y="257"/>
                </a:lnTo>
                <a:lnTo>
                  <a:pt x="21441" y="241"/>
                </a:lnTo>
                <a:lnTo>
                  <a:pt x="21427" y="235"/>
                </a:lnTo>
                <a:lnTo>
                  <a:pt x="21412" y="241"/>
                </a:lnTo>
                <a:lnTo>
                  <a:pt x="21398" y="257"/>
                </a:lnTo>
                <a:lnTo>
                  <a:pt x="21385" y="283"/>
                </a:lnTo>
                <a:lnTo>
                  <a:pt x="21371" y="315"/>
                </a:lnTo>
                <a:lnTo>
                  <a:pt x="21359" y="358"/>
                </a:lnTo>
                <a:lnTo>
                  <a:pt x="21347" y="412"/>
                </a:lnTo>
                <a:lnTo>
                  <a:pt x="21337" y="465"/>
                </a:lnTo>
                <a:lnTo>
                  <a:pt x="21327" y="529"/>
                </a:lnTo>
                <a:lnTo>
                  <a:pt x="21319" y="599"/>
                </a:lnTo>
                <a:lnTo>
                  <a:pt x="21311" y="679"/>
                </a:lnTo>
                <a:lnTo>
                  <a:pt x="21297" y="850"/>
                </a:lnTo>
                <a:lnTo>
                  <a:pt x="21292" y="946"/>
                </a:lnTo>
                <a:lnTo>
                  <a:pt x="21289" y="1037"/>
                </a:lnTo>
                <a:lnTo>
                  <a:pt x="21287" y="1139"/>
                </a:lnTo>
                <a:lnTo>
                  <a:pt x="21287" y="1240"/>
                </a:lnTo>
                <a:close/>
                <a:moveTo>
                  <a:pt x="21437" y="588"/>
                </a:moveTo>
                <a:lnTo>
                  <a:pt x="21454" y="593"/>
                </a:lnTo>
                <a:lnTo>
                  <a:pt x="21461" y="599"/>
                </a:lnTo>
                <a:lnTo>
                  <a:pt x="21467" y="615"/>
                </a:lnTo>
                <a:lnTo>
                  <a:pt x="21474" y="626"/>
                </a:lnTo>
                <a:lnTo>
                  <a:pt x="21478" y="642"/>
                </a:lnTo>
                <a:lnTo>
                  <a:pt x="21484" y="663"/>
                </a:lnTo>
                <a:lnTo>
                  <a:pt x="21488" y="684"/>
                </a:lnTo>
                <a:lnTo>
                  <a:pt x="21492" y="706"/>
                </a:lnTo>
                <a:lnTo>
                  <a:pt x="21498" y="770"/>
                </a:lnTo>
                <a:lnTo>
                  <a:pt x="21500" y="807"/>
                </a:lnTo>
                <a:lnTo>
                  <a:pt x="21502"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2" y="1796"/>
                </a:lnTo>
                <a:lnTo>
                  <a:pt x="21504" y="1834"/>
                </a:lnTo>
                <a:lnTo>
                  <a:pt x="21505" y="1855"/>
                </a:lnTo>
                <a:lnTo>
                  <a:pt x="21507" y="1871"/>
                </a:lnTo>
                <a:lnTo>
                  <a:pt x="21514" y="1909"/>
                </a:lnTo>
                <a:lnTo>
                  <a:pt x="21463" y="1909"/>
                </a:lnTo>
                <a:lnTo>
                  <a:pt x="21460" y="1861"/>
                </a:lnTo>
                <a:lnTo>
                  <a:pt x="21458" y="1818"/>
                </a:lnTo>
                <a:lnTo>
                  <a:pt x="21457" y="1759"/>
                </a:lnTo>
                <a:lnTo>
                  <a:pt x="21457" y="1684"/>
                </a:lnTo>
                <a:lnTo>
                  <a:pt x="21457" y="1599"/>
                </a:lnTo>
                <a:lnTo>
                  <a:pt x="21456" y="1529"/>
                </a:lnTo>
                <a:lnTo>
                  <a:pt x="21454" y="1486"/>
                </a:lnTo>
                <a:lnTo>
                  <a:pt x="21452" y="1444"/>
                </a:lnTo>
                <a:lnTo>
                  <a:pt x="21451" y="1433"/>
                </a:lnTo>
                <a:lnTo>
                  <a:pt x="21449"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7" y="1096"/>
                </a:lnTo>
                <a:lnTo>
                  <a:pt x="21460" y="1075"/>
                </a:lnTo>
                <a:lnTo>
                  <a:pt x="21460" y="1037"/>
                </a:lnTo>
                <a:lnTo>
                  <a:pt x="21460" y="968"/>
                </a:lnTo>
                <a:lnTo>
                  <a:pt x="21460" y="936"/>
                </a:lnTo>
                <a:lnTo>
                  <a:pt x="21457" y="909"/>
                </a:lnTo>
                <a:lnTo>
                  <a:pt x="21454" y="888"/>
                </a:lnTo>
                <a:lnTo>
                  <a:pt x="21451" y="877"/>
                </a:lnTo>
                <a:lnTo>
                  <a:pt x="21445" y="871"/>
                </a:lnTo>
                <a:lnTo>
                  <a:pt x="21439" y="866"/>
                </a:lnTo>
                <a:lnTo>
                  <a:pt x="21430" y="861"/>
                </a:lnTo>
                <a:lnTo>
                  <a:pt x="21399" y="861"/>
                </a:lnTo>
                <a:lnTo>
                  <a:pt x="21399" y="1144"/>
                </a:lnTo>
                <a:close/>
              </a:path>
            </a:pathLst>
          </a:custGeom>
          <a:solidFill>
            <a:srgbClr val="FFFFFF"/>
          </a:solidFill>
          <a:ln w="12700">
            <a:miter lim="400000"/>
          </a:ln>
        </p:spPr>
        <p:txBody>
          <a:bodyPr lIns="137160" tIns="137160" rIns="137160" bIns="137160"/>
          <a:lstStyle/>
          <a:p>
            <a:pPr/>
          </a:p>
        </p:txBody>
      </p:sp>
      <p:sp>
        <p:nvSpPr>
          <p:cNvPr id="256" name="Rectangle 15"/>
          <p:cNvSpPr/>
          <p:nvPr/>
        </p:nvSpPr>
        <p:spPr>
          <a:xfrm>
            <a:off x="3178366" y="-1430"/>
            <a:ext cx="12701" cy="5151122"/>
          </a:xfrm>
          <a:prstGeom prst="rect">
            <a:avLst/>
          </a:prstGeom>
          <a:gradFill>
            <a:gsLst>
              <a:gs pos="0">
                <a:schemeClr val="accent5"/>
              </a:gs>
              <a:gs pos="50000">
                <a:schemeClr val="accent6"/>
              </a:gs>
              <a:gs pos="100000">
                <a:schemeClr val="accent1"/>
              </a:gs>
            </a:gsLst>
            <a:lin ang="16200000"/>
          </a:gradFill>
          <a:ln w="12700">
            <a:miter lim="400000"/>
          </a:ln>
        </p:spPr>
        <p:txBody>
          <a:bodyPr lIns="137160" tIns="137160" rIns="137160" bIns="137160" anchor="ctr"/>
          <a:lstStyle/>
          <a:p>
            <a:pPr algn="ctr" defTabSz="914400">
              <a:defRPr sz="1800">
                <a:solidFill>
                  <a:srgbClr val="FFFFFF"/>
                </a:solidFill>
              </a:defRPr>
            </a:pPr>
          </a:p>
        </p:txBody>
      </p:sp>
      <p:sp>
        <p:nvSpPr>
          <p:cNvPr id="2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2">
    <p:spTree>
      <p:nvGrpSpPr>
        <p:cNvPr id="1" name=""/>
        <p:cNvGrpSpPr/>
        <p:nvPr/>
      </p:nvGrpSpPr>
      <p:grpSpPr>
        <a:xfrm>
          <a:off x="0" y="0"/>
          <a:ext cx="0" cy="0"/>
          <a:chOff x="0" y="0"/>
          <a:chExt cx="0" cy="0"/>
        </a:xfrm>
      </p:grpSpPr>
      <p:pic>
        <p:nvPicPr>
          <p:cNvPr id="264"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267" name="Group 59"/>
          <p:cNvGrpSpPr/>
          <p:nvPr/>
        </p:nvGrpSpPr>
        <p:grpSpPr>
          <a:xfrm>
            <a:off x="312738" y="4829754"/>
            <a:ext cx="8518647" cy="137174"/>
            <a:chOff x="0" y="0"/>
            <a:chExt cx="8518646" cy="137173"/>
          </a:xfrm>
        </p:grpSpPr>
        <p:sp>
          <p:nvSpPr>
            <p:cNvPr id="265"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266"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268"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269" name="Picture 6" descr="Picture 6"/>
          <p:cNvPicPr>
            <a:picLocks noChangeAspect="1"/>
          </p:cNvPicPr>
          <p:nvPr/>
        </p:nvPicPr>
        <p:blipFill>
          <a:blip r:embed="rId3">
            <a:extLst/>
          </a:blip>
          <a:srcRect l="0" t="0" r="65122" b="0"/>
          <a:stretch>
            <a:fillRect/>
          </a:stretch>
        </p:blipFill>
        <p:spPr>
          <a:xfrm>
            <a:off x="-1" y="-1429"/>
            <a:ext cx="3189290" cy="5151121"/>
          </a:xfrm>
          <a:prstGeom prst="rect">
            <a:avLst/>
          </a:prstGeom>
          <a:ln w="12700">
            <a:miter lim="400000"/>
          </a:ln>
        </p:spPr>
      </p:pic>
      <p:sp>
        <p:nvSpPr>
          <p:cNvPr id="270" name="Click to Edit Master Title Style"/>
          <p:cNvSpPr txBox="1"/>
          <p:nvPr>
            <p:ph type="title" hasCustomPrompt="1"/>
          </p:nvPr>
        </p:nvSpPr>
        <p:spPr>
          <a:xfrm>
            <a:off x="312738" y="927100"/>
            <a:ext cx="2563811" cy="3503613"/>
          </a:xfrm>
          <a:prstGeom prst="rect">
            <a:avLst/>
          </a:prstGeom>
        </p:spPr>
        <p:txBody>
          <a:bodyPr anchor="t"/>
          <a:lstStyle>
            <a:lvl1pPr>
              <a:lnSpc>
                <a:spcPct val="90000"/>
              </a:lnSpc>
              <a:spcBef>
                <a:spcPts val="0"/>
              </a:spcBef>
              <a:defRPr sz="2200"/>
            </a:lvl1pPr>
          </a:lstStyle>
          <a:p>
            <a:pPr/>
            <a:r>
              <a:t>Click to Edit Master Title Style</a:t>
            </a:r>
          </a:p>
        </p:txBody>
      </p:sp>
      <p:sp>
        <p:nvSpPr>
          <p:cNvPr id="271" name="Body Level One…"/>
          <p:cNvSpPr txBox="1"/>
          <p:nvPr>
            <p:ph type="body" sz="half" idx="1"/>
          </p:nvPr>
        </p:nvSpPr>
        <p:spPr>
          <a:xfrm>
            <a:off x="3509962" y="927100"/>
            <a:ext cx="5322888" cy="3503613"/>
          </a:xfrm>
          <a:prstGeom prst="rect">
            <a:avLst/>
          </a:prstGeom>
        </p:spPr>
        <p:txBody>
          <a:bodyPr>
            <a:normAutofit fontScale="100000" lnSpcReduction="0"/>
          </a:bodyPr>
          <a:lstStyle>
            <a:lvl1pPr marL="0" indent="0">
              <a:spcBef>
                <a:spcPts val="1200"/>
              </a:spcBef>
              <a:buClrTx/>
              <a:buSzTx/>
              <a:buFontTx/>
              <a:buNone/>
              <a:defRPr sz="2200"/>
            </a:lvl1pPr>
            <a:lvl2pPr marL="0" indent="0">
              <a:spcBef>
                <a:spcPts val="1200"/>
              </a:spcBef>
              <a:buClrTx/>
              <a:buSzTx/>
              <a:buFontTx/>
              <a:buNone/>
              <a:defRPr sz="2200"/>
            </a:lvl2pPr>
            <a:lvl3pPr marL="0" indent="342900">
              <a:spcBef>
                <a:spcPts val="1200"/>
              </a:spcBef>
              <a:buClrTx/>
              <a:buSzTx/>
              <a:buFontTx/>
              <a:buNone/>
              <a:defRPr sz="2200"/>
            </a:lvl3pPr>
            <a:lvl4pPr marL="0" indent="514350">
              <a:spcBef>
                <a:spcPts val="1200"/>
              </a:spcBef>
              <a:buClrTx/>
              <a:buSzTx/>
              <a:buFontTx/>
              <a:buNone/>
              <a:defRPr sz="2200"/>
            </a:lvl4pPr>
            <a:lvl5pPr marL="0" indent="685800">
              <a:spcBef>
                <a:spcPts val="1200"/>
              </a:spcBef>
              <a:buClrTx/>
              <a:buSzTx/>
              <a:buFont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272" name="Freeform 5"/>
          <p:cNvSpPr/>
          <p:nvPr/>
        </p:nvSpPr>
        <p:spPr>
          <a:xfrm>
            <a:off x="312738" y="4838912"/>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9" y="6758"/>
                </a:lnTo>
                <a:lnTo>
                  <a:pt x="2214" y="6972"/>
                </a:lnTo>
                <a:lnTo>
                  <a:pt x="2210" y="7170"/>
                </a:lnTo>
                <a:lnTo>
                  <a:pt x="2204" y="7368"/>
                </a:lnTo>
                <a:lnTo>
                  <a:pt x="2197" y="7560"/>
                </a:lnTo>
                <a:lnTo>
                  <a:pt x="2189" y="7747"/>
                </a:lnTo>
                <a:lnTo>
                  <a:pt x="2180" y="7924"/>
                </a:lnTo>
                <a:lnTo>
                  <a:pt x="2171" y="8100"/>
                </a:lnTo>
                <a:lnTo>
                  <a:pt x="2161" y="8260"/>
                </a:lnTo>
                <a:lnTo>
                  <a:pt x="2150" y="8426"/>
                </a:lnTo>
                <a:lnTo>
                  <a:pt x="2138" y="8581"/>
                </a:lnTo>
                <a:lnTo>
                  <a:pt x="2125" y="8731"/>
                </a:lnTo>
                <a:lnTo>
                  <a:pt x="2113" y="8875"/>
                </a:lnTo>
                <a:lnTo>
                  <a:pt x="2099" y="9014"/>
                </a:lnTo>
                <a:lnTo>
                  <a:pt x="2084" y="9148"/>
                </a:lnTo>
                <a:lnTo>
                  <a:pt x="2069" y="9282"/>
                </a:lnTo>
                <a:lnTo>
                  <a:pt x="2054" y="9405"/>
                </a:lnTo>
                <a:lnTo>
                  <a:pt x="2037" y="9528"/>
                </a:lnTo>
                <a:lnTo>
                  <a:pt x="2021" y="9640"/>
                </a:lnTo>
                <a:lnTo>
                  <a:pt x="2003" y="9752"/>
                </a:lnTo>
                <a:lnTo>
                  <a:pt x="1985" y="9859"/>
                </a:lnTo>
                <a:lnTo>
                  <a:pt x="1968" y="9966"/>
                </a:lnTo>
                <a:lnTo>
                  <a:pt x="1949" y="10062"/>
                </a:lnTo>
                <a:lnTo>
                  <a:pt x="1931" y="10158"/>
                </a:lnTo>
                <a:lnTo>
                  <a:pt x="1912" y="10244"/>
                </a:lnTo>
                <a:lnTo>
                  <a:pt x="1893" y="10335"/>
                </a:lnTo>
                <a:lnTo>
                  <a:pt x="1874" y="10420"/>
                </a:lnTo>
                <a:lnTo>
                  <a:pt x="1854" y="10501"/>
                </a:lnTo>
                <a:lnTo>
                  <a:pt x="1814" y="10656"/>
                </a:lnTo>
                <a:lnTo>
                  <a:pt x="1876" y="10816"/>
                </a:lnTo>
                <a:lnTo>
                  <a:pt x="1906" y="10896"/>
                </a:lnTo>
                <a:lnTo>
                  <a:pt x="1935" y="10987"/>
                </a:lnTo>
                <a:lnTo>
                  <a:pt x="1964" y="11078"/>
                </a:lnTo>
                <a:lnTo>
                  <a:pt x="1991" y="11180"/>
                </a:lnTo>
                <a:lnTo>
                  <a:pt x="2018" y="11281"/>
                </a:lnTo>
                <a:lnTo>
                  <a:pt x="2045" y="11383"/>
                </a:lnTo>
                <a:lnTo>
                  <a:pt x="2070" y="11495"/>
                </a:lnTo>
                <a:lnTo>
                  <a:pt x="2094" y="11607"/>
                </a:lnTo>
                <a:lnTo>
                  <a:pt x="2118" y="11730"/>
                </a:lnTo>
                <a:lnTo>
                  <a:pt x="2141" y="11853"/>
                </a:lnTo>
                <a:lnTo>
                  <a:pt x="2163" y="11982"/>
                </a:lnTo>
                <a:lnTo>
                  <a:pt x="2205" y="12260"/>
                </a:lnTo>
                <a:lnTo>
                  <a:pt x="2224" y="12404"/>
                </a:lnTo>
                <a:lnTo>
                  <a:pt x="2242" y="12559"/>
                </a:lnTo>
                <a:lnTo>
                  <a:pt x="2259" y="12714"/>
                </a:lnTo>
                <a:lnTo>
                  <a:pt x="2276" y="12874"/>
                </a:lnTo>
                <a:lnTo>
                  <a:pt x="2291" y="13046"/>
                </a:lnTo>
                <a:lnTo>
                  <a:pt x="2305" y="13222"/>
                </a:lnTo>
                <a:lnTo>
                  <a:pt x="2318" y="13404"/>
                </a:lnTo>
                <a:lnTo>
                  <a:pt x="2330" y="13596"/>
                </a:lnTo>
                <a:lnTo>
                  <a:pt x="2341" y="13794"/>
                </a:lnTo>
                <a:lnTo>
                  <a:pt x="2350" y="13997"/>
                </a:lnTo>
                <a:lnTo>
                  <a:pt x="2359" y="14211"/>
                </a:lnTo>
                <a:lnTo>
                  <a:pt x="2366" y="14425"/>
                </a:lnTo>
                <a:lnTo>
                  <a:pt x="2372" y="14655"/>
                </a:lnTo>
                <a:lnTo>
                  <a:pt x="2376" y="14885"/>
                </a:lnTo>
                <a:lnTo>
                  <a:pt x="2379" y="15125"/>
                </a:lnTo>
                <a:lnTo>
                  <a:pt x="2381" y="15377"/>
                </a:lnTo>
                <a:lnTo>
                  <a:pt x="2382" y="15639"/>
                </a:lnTo>
                <a:lnTo>
                  <a:pt x="2381" y="15804"/>
                </a:lnTo>
                <a:lnTo>
                  <a:pt x="2381" y="15975"/>
                </a:lnTo>
                <a:lnTo>
                  <a:pt x="2379" y="16136"/>
                </a:lnTo>
                <a:lnTo>
                  <a:pt x="2378" y="16302"/>
                </a:lnTo>
                <a:lnTo>
                  <a:pt x="2372" y="16622"/>
                </a:lnTo>
                <a:lnTo>
                  <a:pt x="2367" y="16777"/>
                </a:lnTo>
                <a:lnTo>
                  <a:pt x="2363" y="16927"/>
                </a:lnTo>
                <a:lnTo>
                  <a:pt x="2358" y="17082"/>
                </a:lnTo>
                <a:lnTo>
                  <a:pt x="2346" y="17371"/>
                </a:lnTo>
                <a:lnTo>
                  <a:pt x="2339"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6" y="19638"/>
                </a:lnTo>
                <a:lnTo>
                  <a:pt x="2109" y="19729"/>
                </a:lnTo>
                <a:lnTo>
                  <a:pt x="2075" y="19910"/>
                </a:lnTo>
                <a:lnTo>
                  <a:pt x="2057" y="19991"/>
                </a:lnTo>
                <a:lnTo>
                  <a:pt x="2039" y="20076"/>
                </a:lnTo>
                <a:lnTo>
                  <a:pt x="2019" y="20156"/>
                </a:lnTo>
                <a:lnTo>
                  <a:pt x="2000" y="20226"/>
                </a:lnTo>
                <a:lnTo>
                  <a:pt x="1980" y="20301"/>
                </a:lnTo>
                <a:lnTo>
                  <a:pt x="1960" y="20376"/>
                </a:lnTo>
                <a:lnTo>
                  <a:pt x="1939" y="20440"/>
                </a:lnTo>
                <a:lnTo>
                  <a:pt x="1918" y="20509"/>
                </a:lnTo>
                <a:lnTo>
                  <a:pt x="1896" y="20573"/>
                </a:lnTo>
                <a:lnTo>
                  <a:pt x="1853" y="20691"/>
                </a:lnTo>
                <a:lnTo>
                  <a:pt x="1829" y="20745"/>
                </a:lnTo>
                <a:lnTo>
                  <a:pt x="1805" y="20798"/>
                </a:lnTo>
                <a:lnTo>
                  <a:pt x="1782" y="20846"/>
                </a:lnTo>
                <a:lnTo>
                  <a:pt x="1758" y="20894"/>
                </a:lnTo>
                <a:lnTo>
                  <a:pt x="1709" y="20974"/>
                </a:lnTo>
                <a:lnTo>
                  <a:pt x="1658" y="21049"/>
                </a:lnTo>
                <a:lnTo>
                  <a:pt x="1606" y="21113"/>
                </a:lnTo>
                <a:lnTo>
                  <a:pt x="1553" y="21162"/>
                </a:lnTo>
                <a:lnTo>
                  <a:pt x="1497" y="21199"/>
                </a:lnTo>
                <a:lnTo>
                  <a:pt x="1442" y="21231"/>
                </a:lnTo>
                <a:lnTo>
                  <a:pt x="1384" y="21247"/>
                </a:lnTo>
                <a:lnTo>
                  <a:pt x="1325" y="21258"/>
                </a:lnTo>
                <a:lnTo>
                  <a:pt x="0" y="21258"/>
                </a:lnTo>
                <a:lnTo>
                  <a:pt x="0" y="871"/>
                </a:lnTo>
                <a:lnTo>
                  <a:pt x="1283" y="871"/>
                </a:lnTo>
                <a:lnTo>
                  <a:pt x="1337" y="877"/>
                </a:lnTo>
                <a:lnTo>
                  <a:pt x="1388" y="893"/>
                </a:lnTo>
                <a:lnTo>
                  <a:pt x="1439" y="920"/>
                </a:lnTo>
                <a:lnTo>
                  <a:pt x="1489" y="962"/>
                </a:lnTo>
                <a:lnTo>
                  <a:pt x="1537" y="1016"/>
                </a:lnTo>
                <a:lnTo>
                  <a:pt x="1584" y="1080"/>
                </a:lnTo>
                <a:lnTo>
                  <a:pt x="1629" y="1155"/>
                </a:lnTo>
                <a:lnTo>
                  <a:pt x="1673" y="1235"/>
                </a:lnTo>
                <a:lnTo>
                  <a:pt x="1716" y="1331"/>
                </a:lnTo>
                <a:lnTo>
                  <a:pt x="1756" y="1433"/>
                </a:lnTo>
                <a:lnTo>
                  <a:pt x="1777" y="1492"/>
                </a:lnTo>
                <a:lnTo>
                  <a:pt x="1796" y="1550"/>
                </a:lnTo>
                <a:lnTo>
                  <a:pt x="1815" y="1615"/>
                </a:lnTo>
                <a:lnTo>
                  <a:pt x="1833" y="1673"/>
                </a:lnTo>
                <a:lnTo>
                  <a:pt x="1853" y="1743"/>
                </a:lnTo>
                <a:lnTo>
                  <a:pt x="1870" y="1812"/>
                </a:lnTo>
                <a:lnTo>
                  <a:pt x="1888" y="1882"/>
                </a:lnTo>
                <a:lnTo>
                  <a:pt x="1904" y="1957"/>
                </a:lnTo>
                <a:lnTo>
                  <a:pt x="1922" y="2037"/>
                </a:lnTo>
                <a:lnTo>
                  <a:pt x="1937" y="2112"/>
                </a:lnTo>
                <a:lnTo>
                  <a:pt x="1954" y="2192"/>
                </a:lnTo>
                <a:lnTo>
                  <a:pt x="1999" y="2449"/>
                </a:lnTo>
                <a:lnTo>
                  <a:pt x="2013" y="2540"/>
                </a:lnTo>
                <a:lnTo>
                  <a:pt x="2054" y="2828"/>
                </a:lnTo>
                <a:lnTo>
                  <a:pt x="2065" y="2930"/>
                </a:lnTo>
                <a:lnTo>
                  <a:pt x="2078" y="3031"/>
                </a:lnTo>
                <a:lnTo>
                  <a:pt x="2089" y="3133"/>
                </a:lnTo>
                <a:lnTo>
                  <a:pt x="2100" y="3240"/>
                </a:lnTo>
                <a:lnTo>
                  <a:pt x="2111" y="3347"/>
                </a:lnTo>
                <a:lnTo>
                  <a:pt x="2121" y="3459"/>
                </a:lnTo>
                <a:lnTo>
                  <a:pt x="2131" y="3571"/>
                </a:lnTo>
                <a:lnTo>
                  <a:pt x="2140" y="3689"/>
                </a:lnTo>
                <a:lnTo>
                  <a:pt x="2149" y="3801"/>
                </a:lnTo>
                <a:lnTo>
                  <a:pt x="2158" y="3919"/>
                </a:lnTo>
                <a:lnTo>
                  <a:pt x="2173" y="4165"/>
                </a:lnTo>
                <a:lnTo>
                  <a:pt x="2180" y="4288"/>
                </a:lnTo>
                <a:lnTo>
                  <a:pt x="2186" y="4416"/>
                </a:lnTo>
                <a:lnTo>
                  <a:pt x="2192" y="4539"/>
                </a:lnTo>
                <a:lnTo>
                  <a:pt x="2197" y="4678"/>
                </a:lnTo>
                <a:lnTo>
                  <a:pt x="2201" y="4807"/>
                </a:lnTo>
                <a:lnTo>
                  <a:pt x="2207" y="4940"/>
                </a:lnTo>
                <a:lnTo>
                  <a:pt x="2210" y="5079"/>
                </a:lnTo>
                <a:lnTo>
                  <a:pt x="2219" y="5496"/>
                </a:lnTo>
                <a:lnTo>
                  <a:pt x="2221" y="5641"/>
                </a:lnTo>
                <a:lnTo>
                  <a:pt x="2222" y="5790"/>
                </a:lnTo>
                <a:lnTo>
                  <a:pt x="2223" y="5935"/>
                </a:lnTo>
                <a:lnTo>
                  <a:pt x="2223" y="6090"/>
                </a:lnTo>
                <a:close/>
                <a:moveTo>
                  <a:pt x="1721" y="6672"/>
                </a:moveTo>
                <a:lnTo>
                  <a:pt x="1720" y="6512"/>
                </a:lnTo>
                <a:lnTo>
                  <a:pt x="1718" y="6368"/>
                </a:lnTo>
                <a:lnTo>
                  <a:pt x="1716" y="6223"/>
                </a:lnTo>
                <a:lnTo>
                  <a:pt x="1712" y="6079"/>
                </a:lnTo>
                <a:lnTo>
                  <a:pt x="1707" y="5940"/>
                </a:lnTo>
                <a:lnTo>
                  <a:pt x="1702" y="5812"/>
                </a:lnTo>
                <a:lnTo>
                  <a:pt x="1695" y="5683"/>
                </a:lnTo>
                <a:lnTo>
                  <a:pt x="1688" y="5560"/>
                </a:lnTo>
                <a:lnTo>
                  <a:pt x="1679" y="5443"/>
                </a:lnTo>
                <a:lnTo>
                  <a:pt x="1669" y="5325"/>
                </a:lnTo>
                <a:lnTo>
                  <a:pt x="1658" y="5218"/>
                </a:lnTo>
                <a:lnTo>
                  <a:pt x="1646" y="5111"/>
                </a:lnTo>
                <a:lnTo>
                  <a:pt x="1634" y="5010"/>
                </a:lnTo>
                <a:lnTo>
                  <a:pt x="1620" y="4913"/>
                </a:lnTo>
                <a:lnTo>
                  <a:pt x="1590" y="4732"/>
                </a:lnTo>
                <a:lnTo>
                  <a:pt x="1574" y="4651"/>
                </a:lnTo>
                <a:lnTo>
                  <a:pt x="1556" y="4577"/>
                </a:lnTo>
                <a:lnTo>
                  <a:pt x="1538" y="4502"/>
                </a:lnTo>
                <a:lnTo>
                  <a:pt x="1519" y="4432"/>
                </a:lnTo>
                <a:lnTo>
                  <a:pt x="1498" y="4373"/>
                </a:lnTo>
                <a:lnTo>
                  <a:pt x="1478" y="4315"/>
                </a:lnTo>
                <a:lnTo>
                  <a:pt x="1433" y="4218"/>
                </a:lnTo>
                <a:lnTo>
                  <a:pt x="1409" y="4181"/>
                </a:lnTo>
                <a:lnTo>
                  <a:pt x="1384" y="4144"/>
                </a:lnTo>
                <a:lnTo>
                  <a:pt x="1358" y="4117"/>
                </a:lnTo>
                <a:lnTo>
                  <a:pt x="1331" y="4090"/>
                </a:lnTo>
                <a:lnTo>
                  <a:pt x="1305" y="4069"/>
                </a:lnTo>
                <a:lnTo>
                  <a:pt x="1277" y="4058"/>
                </a:lnTo>
                <a:lnTo>
                  <a:pt x="1247" y="4047"/>
                </a:lnTo>
                <a:lnTo>
                  <a:pt x="494" y="4047"/>
                </a:lnTo>
                <a:lnTo>
                  <a:pt x="494" y="9463"/>
                </a:lnTo>
                <a:lnTo>
                  <a:pt x="1181" y="9463"/>
                </a:lnTo>
                <a:lnTo>
                  <a:pt x="1211" y="9458"/>
                </a:lnTo>
                <a:lnTo>
                  <a:pt x="1240" y="9453"/>
                </a:lnTo>
                <a:lnTo>
                  <a:pt x="1269" y="9437"/>
                </a:lnTo>
                <a:lnTo>
                  <a:pt x="1297" y="9421"/>
                </a:lnTo>
                <a:lnTo>
                  <a:pt x="1325" y="9399"/>
                </a:lnTo>
                <a:lnTo>
                  <a:pt x="1351" y="9367"/>
                </a:lnTo>
                <a:lnTo>
                  <a:pt x="1402" y="9292"/>
                </a:lnTo>
                <a:lnTo>
                  <a:pt x="1426" y="9244"/>
                </a:lnTo>
                <a:lnTo>
                  <a:pt x="1449" y="9196"/>
                </a:lnTo>
                <a:lnTo>
                  <a:pt x="1472" y="9137"/>
                </a:lnTo>
                <a:lnTo>
                  <a:pt x="1493" y="9078"/>
                </a:lnTo>
                <a:lnTo>
                  <a:pt x="1514" y="9009"/>
                </a:lnTo>
                <a:lnTo>
                  <a:pt x="1535" y="8939"/>
                </a:lnTo>
                <a:lnTo>
                  <a:pt x="1553" y="8859"/>
                </a:lnTo>
                <a:lnTo>
                  <a:pt x="1571" y="8774"/>
                </a:lnTo>
                <a:lnTo>
                  <a:pt x="1589" y="8683"/>
                </a:lnTo>
                <a:lnTo>
                  <a:pt x="1605" y="8587"/>
                </a:lnTo>
                <a:lnTo>
                  <a:pt x="1620" y="8490"/>
                </a:lnTo>
                <a:lnTo>
                  <a:pt x="1634" y="8383"/>
                </a:lnTo>
                <a:lnTo>
                  <a:pt x="1648" y="8271"/>
                </a:lnTo>
                <a:lnTo>
                  <a:pt x="1661" y="8153"/>
                </a:lnTo>
                <a:lnTo>
                  <a:pt x="1672" y="8030"/>
                </a:lnTo>
                <a:lnTo>
                  <a:pt x="1682" y="7902"/>
                </a:lnTo>
                <a:lnTo>
                  <a:pt x="1691" y="7769"/>
                </a:lnTo>
                <a:lnTo>
                  <a:pt x="1698" y="7630"/>
                </a:lnTo>
                <a:lnTo>
                  <a:pt x="1705" y="7480"/>
                </a:lnTo>
                <a:lnTo>
                  <a:pt x="1710" y="7335"/>
                </a:lnTo>
                <a:lnTo>
                  <a:pt x="1715" y="7175"/>
                </a:lnTo>
                <a:lnTo>
                  <a:pt x="1718" y="7015"/>
                </a:lnTo>
                <a:lnTo>
                  <a:pt x="1720" y="6844"/>
                </a:lnTo>
                <a:lnTo>
                  <a:pt x="1721" y="6672"/>
                </a:lnTo>
                <a:close/>
                <a:moveTo>
                  <a:pt x="1880" y="15254"/>
                </a:moveTo>
                <a:lnTo>
                  <a:pt x="1880" y="15093"/>
                </a:lnTo>
                <a:lnTo>
                  <a:pt x="1877" y="14933"/>
                </a:lnTo>
                <a:lnTo>
                  <a:pt x="1875" y="14783"/>
                </a:lnTo>
                <a:lnTo>
                  <a:pt x="1871" y="14633"/>
                </a:lnTo>
                <a:lnTo>
                  <a:pt x="1865" y="14489"/>
                </a:lnTo>
                <a:lnTo>
                  <a:pt x="1859" y="14350"/>
                </a:lnTo>
                <a:lnTo>
                  <a:pt x="1853" y="14216"/>
                </a:lnTo>
                <a:lnTo>
                  <a:pt x="1844" y="14083"/>
                </a:lnTo>
                <a:lnTo>
                  <a:pt x="1834" y="13960"/>
                </a:lnTo>
                <a:lnTo>
                  <a:pt x="1823" y="13842"/>
                </a:lnTo>
                <a:lnTo>
                  <a:pt x="1811" y="13725"/>
                </a:lnTo>
                <a:lnTo>
                  <a:pt x="1799" y="13612"/>
                </a:lnTo>
                <a:lnTo>
                  <a:pt x="1784" y="13505"/>
                </a:lnTo>
                <a:lnTo>
                  <a:pt x="1769" y="13404"/>
                </a:lnTo>
                <a:lnTo>
                  <a:pt x="1752" y="13308"/>
                </a:lnTo>
                <a:lnTo>
                  <a:pt x="1735" y="13222"/>
                </a:lnTo>
                <a:lnTo>
                  <a:pt x="1716" y="13136"/>
                </a:lnTo>
                <a:lnTo>
                  <a:pt x="1695" y="13051"/>
                </a:lnTo>
                <a:lnTo>
                  <a:pt x="1674" y="12976"/>
                </a:lnTo>
                <a:lnTo>
                  <a:pt x="1652" y="12907"/>
                </a:lnTo>
                <a:lnTo>
                  <a:pt x="1628" y="12842"/>
                </a:lnTo>
                <a:lnTo>
                  <a:pt x="1604" y="12784"/>
                </a:lnTo>
                <a:lnTo>
                  <a:pt x="1577" y="12725"/>
                </a:lnTo>
                <a:lnTo>
                  <a:pt x="1551" y="12682"/>
                </a:lnTo>
                <a:lnTo>
                  <a:pt x="1523" y="12634"/>
                </a:lnTo>
                <a:lnTo>
                  <a:pt x="1493" y="12596"/>
                </a:lnTo>
                <a:lnTo>
                  <a:pt x="1463" y="12570"/>
                </a:lnTo>
                <a:lnTo>
                  <a:pt x="1431" y="12538"/>
                </a:lnTo>
                <a:lnTo>
                  <a:pt x="1398" y="12516"/>
                </a:lnTo>
                <a:lnTo>
                  <a:pt x="1363" y="12506"/>
                </a:lnTo>
                <a:lnTo>
                  <a:pt x="1328" y="12495"/>
                </a:lnTo>
                <a:lnTo>
                  <a:pt x="494" y="12495"/>
                </a:lnTo>
                <a:lnTo>
                  <a:pt x="494" y="18082"/>
                </a:lnTo>
                <a:lnTo>
                  <a:pt x="1328" y="18082"/>
                </a:lnTo>
                <a:lnTo>
                  <a:pt x="1391" y="18071"/>
                </a:lnTo>
                <a:lnTo>
                  <a:pt x="1421" y="18055"/>
                </a:lnTo>
                <a:lnTo>
                  <a:pt x="1450" y="18034"/>
                </a:lnTo>
                <a:lnTo>
                  <a:pt x="1507" y="17980"/>
                </a:lnTo>
                <a:lnTo>
                  <a:pt x="1533" y="17943"/>
                </a:lnTo>
                <a:lnTo>
                  <a:pt x="1559"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9" y="16205"/>
                </a:lnTo>
                <a:lnTo>
                  <a:pt x="1865" y="16066"/>
                </a:lnTo>
                <a:lnTo>
                  <a:pt x="1871" y="15911"/>
                </a:lnTo>
                <a:lnTo>
                  <a:pt x="1874" y="15756"/>
                </a:lnTo>
                <a:lnTo>
                  <a:pt x="1877" y="15590"/>
                </a:lnTo>
                <a:lnTo>
                  <a:pt x="1879" y="15430"/>
                </a:lnTo>
                <a:lnTo>
                  <a:pt x="1880" y="15254"/>
                </a:lnTo>
                <a:close/>
                <a:moveTo>
                  <a:pt x="2717" y="21258"/>
                </a:moveTo>
                <a:lnTo>
                  <a:pt x="2717" y="0"/>
                </a:lnTo>
                <a:lnTo>
                  <a:pt x="3212" y="0"/>
                </a:lnTo>
                <a:lnTo>
                  <a:pt x="3212" y="21258"/>
                </a:lnTo>
                <a:lnTo>
                  <a:pt x="2717" y="21258"/>
                </a:lnTo>
                <a:close/>
                <a:moveTo>
                  <a:pt x="4973" y="21258"/>
                </a:moveTo>
                <a:lnTo>
                  <a:pt x="4973" y="19365"/>
                </a:lnTo>
                <a:lnTo>
                  <a:pt x="4958" y="19477"/>
                </a:lnTo>
                <a:lnTo>
                  <a:pt x="4944" y="19595"/>
                </a:lnTo>
                <a:lnTo>
                  <a:pt x="4929" y="19707"/>
                </a:lnTo>
                <a:lnTo>
                  <a:pt x="4913" y="19820"/>
                </a:lnTo>
                <a:lnTo>
                  <a:pt x="4898" y="19927"/>
                </a:lnTo>
                <a:lnTo>
                  <a:pt x="4881" y="20033"/>
                </a:lnTo>
                <a:lnTo>
                  <a:pt x="4865" y="20135"/>
                </a:lnTo>
                <a:lnTo>
                  <a:pt x="4847" y="20237"/>
                </a:lnTo>
                <a:lnTo>
                  <a:pt x="4811" y="20429"/>
                </a:lnTo>
                <a:lnTo>
                  <a:pt x="4792" y="20520"/>
                </a:lnTo>
                <a:lnTo>
                  <a:pt x="4773" y="20611"/>
                </a:lnTo>
                <a:lnTo>
                  <a:pt x="4754" y="20702"/>
                </a:lnTo>
                <a:lnTo>
                  <a:pt x="4712" y="20862"/>
                </a:lnTo>
                <a:lnTo>
                  <a:pt x="4691" y="20937"/>
                </a:lnTo>
                <a:lnTo>
                  <a:pt x="4668" y="21012"/>
                </a:lnTo>
                <a:lnTo>
                  <a:pt x="4646" y="21076"/>
                </a:lnTo>
                <a:lnTo>
                  <a:pt x="4623" y="21146"/>
                </a:lnTo>
                <a:lnTo>
                  <a:pt x="4600" y="21204"/>
                </a:lnTo>
                <a:lnTo>
                  <a:pt x="4576" y="21263"/>
                </a:lnTo>
                <a:lnTo>
                  <a:pt x="4551" y="21311"/>
                </a:lnTo>
                <a:lnTo>
                  <a:pt x="4526" y="21365"/>
                </a:lnTo>
                <a:lnTo>
                  <a:pt x="4500" y="21402"/>
                </a:lnTo>
                <a:lnTo>
                  <a:pt x="4475" y="21445"/>
                </a:lnTo>
                <a:lnTo>
                  <a:pt x="4448" y="21477"/>
                </a:lnTo>
                <a:lnTo>
                  <a:pt x="4420" y="21504"/>
                </a:lnTo>
                <a:lnTo>
                  <a:pt x="4391" y="21530"/>
                </a:lnTo>
                <a:lnTo>
                  <a:pt x="4363" y="21552"/>
                </a:lnTo>
                <a:lnTo>
                  <a:pt x="4334" y="21568"/>
                </a:lnTo>
                <a:lnTo>
                  <a:pt x="4304" y="21573"/>
                </a:lnTo>
                <a:lnTo>
                  <a:pt x="4236" y="21573"/>
                </a:lnTo>
                <a:lnTo>
                  <a:pt x="4198" y="21557"/>
                </a:lnTo>
                <a:lnTo>
                  <a:pt x="4160" y="21530"/>
                </a:lnTo>
                <a:lnTo>
                  <a:pt x="4123" y="21498"/>
                </a:lnTo>
                <a:lnTo>
                  <a:pt x="4087" y="21456"/>
                </a:lnTo>
                <a:lnTo>
                  <a:pt x="4052" y="21402"/>
                </a:lnTo>
                <a:lnTo>
                  <a:pt x="4016" y="21338"/>
                </a:lnTo>
                <a:lnTo>
                  <a:pt x="3981" y="21269"/>
                </a:lnTo>
                <a:lnTo>
                  <a:pt x="3947" y="21183"/>
                </a:lnTo>
                <a:lnTo>
                  <a:pt x="3914" y="21092"/>
                </a:lnTo>
                <a:lnTo>
                  <a:pt x="3883" y="20990"/>
                </a:lnTo>
                <a:lnTo>
                  <a:pt x="3851" y="20884"/>
                </a:lnTo>
                <a:lnTo>
                  <a:pt x="3821" y="20766"/>
                </a:lnTo>
                <a:lnTo>
                  <a:pt x="3792" y="20638"/>
                </a:lnTo>
                <a:lnTo>
                  <a:pt x="3764" y="20504"/>
                </a:lnTo>
                <a:lnTo>
                  <a:pt x="3737" y="20360"/>
                </a:lnTo>
                <a:lnTo>
                  <a:pt x="3710" y="20205"/>
                </a:lnTo>
                <a:lnTo>
                  <a:pt x="3686" y="20039"/>
                </a:lnTo>
                <a:lnTo>
                  <a:pt x="3662" y="19868"/>
                </a:lnTo>
                <a:lnTo>
                  <a:pt x="3641" y="19686"/>
                </a:lnTo>
                <a:lnTo>
                  <a:pt x="3630" y="19595"/>
                </a:lnTo>
                <a:lnTo>
                  <a:pt x="3621" y="19493"/>
                </a:lnTo>
                <a:lnTo>
                  <a:pt x="3611" y="19397"/>
                </a:lnTo>
                <a:lnTo>
                  <a:pt x="3593" y="19194"/>
                </a:lnTo>
                <a:lnTo>
                  <a:pt x="3576" y="18980"/>
                </a:lnTo>
                <a:lnTo>
                  <a:pt x="3568" y="18868"/>
                </a:lnTo>
                <a:lnTo>
                  <a:pt x="3561" y="18761"/>
                </a:lnTo>
                <a:lnTo>
                  <a:pt x="3554" y="18643"/>
                </a:lnTo>
                <a:lnTo>
                  <a:pt x="3548" y="18531"/>
                </a:lnTo>
                <a:lnTo>
                  <a:pt x="3542" y="18413"/>
                </a:lnTo>
                <a:lnTo>
                  <a:pt x="3536" y="18290"/>
                </a:lnTo>
                <a:lnTo>
                  <a:pt x="3531" y="18173"/>
                </a:lnTo>
                <a:lnTo>
                  <a:pt x="3526" y="18045"/>
                </a:lnTo>
                <a:lnTo>
                  <a:pt x="3518" y="17788"/>
                </a:lnTo>
                <a:lnTo>
                  <a:pt x="3515" y="17660"/>
                </a:lnTo>
                <a:lnTo>
                  <a:pt x="3512" y="17526"/>
                </a:lnTo>
                <a:lnTo>
                  <a:pt x="3509" y="17392"/>
                </a:lnTo>
                <a:lnTo>
                  <a:pt x="3508" y="17253"/>
                </a:lnTo>
                <a:lnTo>
                  <a:pt x="3506" y="16975"/>
                </a:lnTo>
                <a:lnTo>
                  <a:pt x="3506" y="16826"/>
                </a:lnTo>
                <a:lnTo>
                  <a:pt x="3506" y="16767"/>
                </a:lnTo>
                <a:lnTo>
                  <a:pt x="3506" y="16617"/>
                </a:lnTo>
                <a:lnTo>
                  <a:pt x="3507" y="16462"/>
                </a:lnTo>
                <a:lnTo>
                  <a:pt x="3508" y="16312"/>
                </a:lnTo>
                <a:lnTo>
                  <a:pt x="3510" y="16163"/>
                </a:lnTo>
                <a:lnTo>
                  <a:pt x="3512" y="16024"/>
                </a:lnTo>
                <a:lnTo>
                  <a:pt x="3515" y="15879"/>
                </a:lnTo>
                <a:lnTo>
                  <a:pt x="3519" y="15746"/>
                </a:lnTo>
                <a:lnTo>
                  <a:pt x="3523" y="15601"/>
                </a:lnTo>
                <a:lnTo>
                  <a:pt x="3527" y="15468"/>
                </a:lnTo>
                <a:lnTo>
                  <a:pt x="3533" y="15339"/>
                </a:lnTo>
                <a:lnTo>
                  <a:pt x="3537" y="15211"/>
                </a:lnTo>
                <a:lnTo>
                  <a:pt x="3543" y="15083"/>
                </a:lnTo>
                <a:lnTo>
                  <a:pt x="3550" y="14954"/>
                </a:lnTo>
                <a:lnTo>
                  <a:pt x="3557" y="14831"/>
                </a:lnTo>
                <a:lnTo>
                  <a:pt x="3572" y="14596"/>
                </a:lnTo>
                <a:lnTo>
                  <a:pt x="3588" y="14371"/>
                </a:lnTo>
                <a:lnTo>
                  <a:pt x="3598" y="14259"/>
                </a:lnTo>
                <a:lnTo>
                  <a:pt x="3617" y="14045"/>
                </a:lnTo>
                <a:lnTo>
                  <a:pt x="3628" y="13944"/>
                </a:lnTo>
                <a:lnTo>
                  <a:pt x="3639" y="13842"/>
                </a:lnTo>
                <a:lnTo>
                  <a:pt x="3650" y="13746"/>
                </a:lnTo>
                <a:lnTo>
                  <a:pt x="3662" y="13655"/>
                </a:lnTo>
                <a:lnTo>
                  <a:pt x="3674" y="13559"/>
                </a:lnTo>
                <a:lnTo>
                  <a:pt x="3686" y="13468"/>
                </a:lnTo>
                <a:lnTo>
                  <a:pt x="3699" y="13382"/>
                </a:lnTo>
                <a:lnTo>
                  <a:pt x="3713" y="13297"/>
                </a:lnTo>
                <a:lnTo>
                  <a:pt x="3725" y="13217"/>
                </a:lnTo>
                <a:lnTo>
                  <a:pt x="3740" y="13131"/>
                </a:lnTo>
                <a:lnTo>
                  <a:pt x="3754" y="13051"/>
                </a:lnTo>
                <a:lnTo>
                  <a:pt x="3769" y="12976"/>
                </a:lnTo>
                <a:lnTo>
                  <a:pt x="3784" y="12907"/>
                </a:lnTo>
                <a:lnTo>
                  <a:pt x="3800"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1" y="11891"/>
                </a:lnTo>
                <a:lnTo>
                  <a:pt x="4640" y="11928"/>
                </a:lnTo>
                <a:lnTo>
                  <a:pt x="4677" y="11960"/>
                </a:lnTo>
                <a:lnTo>
                  <a:pt x="4713" y="11998"/>
                </a:lnTo>
                <a:lnTo>
                  <a:pt x="4749" y="12046"/>
                </a:lnTo>
                <a:lnTo>
                  <a:pt x="4784" y="12094"/>
                </a:lnTo>
                <a:lnTo>
                  <a:pt x="4850" y="12201"/>
                </a:lnTo>
                <a:lnTo>
                  <a:pt x="4882" y="12260"/>
                </a:lnTo>
                <a:lnTo>
                  <a:pt x="4913" y="12324"/>
                </a:lnTo>
                <a:lnTo>
                  <a:pt x="4976" y="12463"/>
                </a:lnTo>
                <a:lnTo>
                  <a:pt x="4976" y="12083"/>
                </a:lnTo>
                <a:lnTo>
                  <a:pt x="4976" y="11885"/>
                </a:lnTo>
                <a:lnTo>
                  <a:pt x="4974" y="11698"/>
                </a:lnTo>
                <a:lnTo>
                  <a:pt x="4972" y="11511"/>
                </a:lnTo>
                <a:lnTo>
                  <a:pt x="4968" y="11329"/>
                </a:lnTo>
                <a:lnTo>
                  <a:pt x="4964"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1" y="9127"/>
                </a:lnTo>
                <a:lnTo>
                  <a:pt x="4697" y="9068"/>
                </a:lnTo>
                <a:lnTo>
                  <a:pt x="4673" y="9009"/>
                </a:lnTo>
                <a:lnTo>
                  <a:pt x="4648" y="8961"/>
                </a:lnTo>
                <a:lnTo>
                  <a:pt x="4622" y="8918"/>
                </a:lnTo>
                <a:lnTo>
                  <a:pt x="4595" y="8881"/>
                </a:lnTo>
                <a:lnTo>
                  <a:pt x="4567" y="8854"/>
                </a:lnTo>
                <a:lnTo>
                  <a:pt x="4538" y="8822"/>
                </a:lnTo>
                <a:lnTo>
                  <a:pt x="4508" y="8806"/>
                </a:lnTo>
                <a:lnTo>
                  <a:pt x="4445" y="8795"/>
                </a:lnTo>
                <a:lnTo>
                  <a:pt x="4401" y="8800"/>
                </a:lnTo>
                <a:lnTo>
                  <a:pt x="4358" y="8811"/>
                </a:lnTo>
                <a:lnTo>
                  <a:pt x="4316" y="8838"/>
                </a:lnTo>
                <a:lnTo>
                  <a:pt x="4274" y="8865"/>
                </a:lnTo>
                <a:lnTo>
                  <a:pt x="4235" y="8897"/>
                </a:lnTo>
                <a:lnTo>
                  <a:pt x="4196" y="8945"/>
                </a:lnTo>
                <a:lnTo>
                  <a:pt x="4158" y="8998"/>
                </a:lnTo>
                <a:lnTo>
                  <a:pt x="4120" y="9057"/>
                </a:lnTo>
                <a:lnTo>
                  <a:pt x="4083" y="9121"/>
                </a:lnTo>
                <a:lnTo>
                  <a:pt x="4046" y="9196"/>
                </a:lnTo>
                <a:lnTo>
                  <a:pt x="4010" y="9271"/>
                </a:lnTo>
                <a:lnTo>
                  <a:pt x="3974" y="9356"/>
                </a:lnTo>
                <a:lnTo>
                  <a:pt x="3938" y="9447"/>
                </a:lnTo>
                <a:lnTo>
                  <a:pt x="3902" y="9544"/>
                </a:lnTo>
                <a:lnTo>
                  <a:pt x="3866" y="9645"/>
                </a:lnTo>
                <a:lnTo>
                  <a:pt x="3829" y="9752"/>
                </a:lnTo>
                <a:lnTo>
                  <a:pt x="3693" y="6929"/>
                </a:lnTo>
                <a:lnTo>
                  <a:pt x="3738" y="6790"/>
                </a:lnTo>
                <a:lnTo>
                  <a:pt x="3782" y="6656"/>
                </a:lnTo>
                <a:lnTo>
                  <a:pt x="3827" y="6533"/>
                </a:lnTo>
                <a:lnTo>
                  <a:pt x="3872" y="6405"/>
                </a:lnTo>
                <a:lnTo>
                  <a:pt x="3918" y="6293"/>
                </a:lnTo>
                <a:lnTo>
                  <a:pt x="3965" y="6191"/>
                </a:lnTo>
                <a:lnTo>
                  <a:pt x="4013" y="6095"/>
                </a:lnTo>
                <a:lnTo>
                  <a:pt x="4061" y="6004"/>
                </a:lnTo>
                <a:lnTo>
                  <a:pt x="4112" y="5924"/>
                </a:lnTo>
                <a:lnTo>
                  <a:pt x="4163" y="5854"/>
                </a:lnTo>
                <a:lnTo>
                  <a:pt x="4217" y="5796"/>
                </a:lnTo>
                <a:lnTo>
                  <a:pt x="4272" y="5742"/>
                </a:lnTo>
                <a:lnTo>
                  <a:pt x="4329" y="5705"/>
                </a:lnTo>
                <a:lnTo>
                  <a:pt x="4389" y="5673"/>
                </a:lnTo>
                <a:lnTo>
                  <a:pt x="4451" y="5657"/>
                </a:lnTo>
                <a:lnTo>
                  <a:pt x="4515" y="5651"/>
                </a:lnTo>
                <a:lnTo>
                  <a:pt x="4544" y="5657"/>
                </a:lnTo>
                <a:lnTo>
                  <a:pt x="4574" y="5657"/>
                </a:lnTo>
                <a:lnTo>
                  <a:pt x="4603" y="5667"/>
                </a:lnTo>
                <a:lnTo>
                  <a:pt x="4631" y="5678"/>
                </a:lnTo>
                <a:lnTo>
                  <a:pt x="4659" y="5694"/>
                </a:lnTo>
                <a:lnTo>
                  <a:pt x="4685" y="5710"/>
                </a:lnTo>
                <a:lnTo>
                  <a:pt x="4712" y="5731"/>
                </a:lnTo>
                <a:lnTo>
                  <a:pt x="4739" y="5764"/>
                </a:lnTo>
                <a:lnTo>
                  <a:pt x="4765" y="5790"/>
                </a:lnTo>
                <a:lnTo>
                  <a:pt x="4790" y="5822"/>
                </a:lnTo>
                <a:lnTo>
                  <a:pt x="4815" y="5854"/>
                </a:lnTo>
                <a:lnTo>
                  <a:pt x="4863" y="5940"/>
                </a:lnTo>
                <a:lnTo>
                  <a:pt x="4887" y="5988"/>
                </a:lnTo>
                <a:lnTo>
                  <a:pt x="4910" y="6036"/>
                </a:lnTo>
                <a:lnTo>
                  <a:pt x="4932" y="6090"/>
                </a:lnTo>
                <a:lnTo>
                  <a:pt x="4954" y="6143"/>
                </a:lnTo>
                <a:lnTo>
                  <a:pt x="4976" y="6202"/>
                </a:lnTo>
                <a:lnTo>
                  <a:pt x="4997" y="6261"/>
                </a:lnTo>
                <a:lnTo>
                  <a:pt x="5018" y="6330"/>
                </a:lnTo>
                <a:lnTo>
                  <a:pt x="5037" y="6394"/>
                </a:lnTo>
                <a:lnTo>
                  <a:pt x="5057" y="6469"/>
                </a:lnTo>
                <a:lnTo>
                  <a:pt x="5095" y="6619"/>
                </a:lnTo>
                <a:lnTo>
                  <a:pt x="5113" y="6699"/>
                </a:lnTo>
                <a:lnTo>
                  <a:pt x="5132" y="6785"/>
                </a:lnTo>
                <a:lnTo>
                  <a:pt x="5149" y="6876"/>
                </a:lnTo>
                <a:lnTo>
                  <a:pt x="5182" y="7057"/>
                </a:lnTo>
                <a:lnTo>
                  <a:pt x="5198"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1" y="8961"/>
                </a:lnTo>
                <a:lnTo>
                  <a:pt x="5388" y="9100"/>
                </a:lnTo>
                <a:lnTo>
                  <a:pt x="5397" y="9244"/>
                </a:lnTo>
                <a:lnTo>
                  <a:pt x="5405"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2" y="11762"/>
                </a:lnTo>
                <a:lnTo>
                  <a:pt x="5462" y="12142"/>
                </a:lnTo>
                <a:lnTo>
                  <a:pt x="5462" y="21258"/>
                </a:lnTo>
                <a:lnTo>
                  <a:pt x="4973" y="21258"/>
                </a:lnTo>
                <a:close/>
                <a:moveTo>
                  <a:pt x="4985" y="14730"/>
                </a:moveTo>
                <a:lnTo>
                  <a:pt x="4935" y="14601"/>
                </a:lnTo>
                <a:lnTo>
                  <a:pt x="4909" y="14548"/>
                </a:lnTo>
                <a:lnTo>
                  <a:pt x="4881" y="14489"/>
                </a:lnTo>
                <a:lnTo>
                  <a:pt x="4853"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5" y="14184"/>
                </a:lnTo>
                <a:lnTo>
                  <a:pt x="4305" y="14249"/>
                </a:lnTo>
                <a:lnTo>
                  <a:pt x="4283" y="14286"/>
                </a:lnTo>
                <a:lnTo>
                  <a:pt x="4259" y="14334"/>
                </a:lnTo>
                <a:lnTo>
                  <a:pt x="4238" y="14377"/>
                </a:lnTo>
                <a:lnTo>
                  <a:pt x="4218" y="14436"/>
                </a:lnTo>
                <a:lnTo>
                  <a:pt x="4197" y="14489"/>
                </a:lnTo>
                <a:lnTo>
                  <a:pt x="4178" y="14553"/>
                </a:lnTo>
                <a:lnTo>
                  <a:pt x="4160" y="14617"/>
                </a:lnTo>
                <a:lnTo>
                  <a:pt x="4143" y="14692"/>
                </a:lnTo>
                <a:lnTo>
                  <a:pt x="4127" y="14772"/>
                </a:lnTo>
                <a:lnTo>
                  <a:pt x="4112" y="14847"/>
                </a:lnTo>
                <a:lnTo>
                  <a:pt x="4083" y="15029"/>
                </a:lnTo>
                <a:lnTo>
                  <a:pt x="4070" y="15125"/>
                </a:lnTo>
                <a:lnTo>
                  <a:pt x="4059" y="15222"/>
                </a:lnTo>
                <a:lnTo>
                  <a:pt x="4049" y="15329"/>
                </a:lnTo>
                <a:lnTo>
                  <a:pt x="4039" y="15435"/>
                </a:lnTo>
                <a:lnTo>
                  <a:pt x="4030" y="15548"/>
                </a:lnTo>
                <a:lnTo>
                  <a:pt x="4015" y="15783"/>
                </a:lnTo>
                <a:lnTo>
                  <a:pt x="4010" y="15911"/>
                </a:lnTo>
                <a:lnTo>
                  <a:pt x="4001" y="16168"/>
                </a:lnTo>
                <a:lnTo>
                  <a:pt x="3998" y="16312"/>
                </a:lnTo>
                <a:lnTo>
                  <a:pt x="3997" y="16451"/>
                </a:lnTo>
                <a:lnTo>
                  <a:pt x="3996" y="16596"/>
                </a:lnTo>
                <a:lnTo>
                  <a:pt x="3996" y="16654"/>
                </a:lnTo>
                <a:lnTo>
                  <a:pt x="3997" y="16788"/>
                </a:lnTo>
                <a:lnTo>
                  <a:pt x="3998" y="16916"/>
                </a:lnTo>
                <a:lnTo>
                  <a:pt x="4001" y="17045"/>
                </a:lnTo>
                <a:lnTo>
                  <a:pt x="4005" y="17173"/>
                </a:lnTo>
                <a:lnTo>
                  <a:pt x="4009" y="17291"/>
                </a:lnTo>
                <a:lnTo>
                  <a:pt x="4014" y="17403"/>
                </a:lnTo>
                <a:lnTo>
                  <a:pt x="4022" y="17515"/>
                </a:lnTo>
                <a:lnTo>
                  <a:pt x="4028" y="17622"/>
                </a:lnTo>
                <a:lnTo>
                  <a:pt x="4037" y="17729"/>
                </a:lnTo>
                <a:lnTo>
                  <a:pt x="4046" y="17825"/>
                </a:lnTo>
                <a:lnTo>
                  <a:pt x="4067" y="18007"/>
                </a:lnTo>
                <a:lnTo>
                  <a:pt x="4079" y="18098"/>
                </a:lnTo>
                <a:lnTo>
                  <a:pt x="4090" y="18184"/>
                </a:lnTo>
                <a:lnTo>
                  <a:pt x="4103" y="18264"/>
                </a:lnTo>
                <a:lnTo>
                  <a:pt x="4117" y="18333"/>
                </a:lnTo>
                <a:lnTo>
                  <a:pt x="4132" y="18403"/>
                </a:lnTo>
                <a:lnTo>
                  <a:pt x="4147" y="18467"/>
                </a:lnTo>
                <a:lnTo>
                  <a:pt x="4163" y="18531"/>
                </a:lnTo>
                <a:lnTo>
                  <a:pt x="4178" y="18590"/>
                </a:lnTo>
                <a:lnTo>
                  <a:pt x="4196" y="18643"/>
                </a:lnTo>
                <a:lnTo>
                  <a:pt x="4213" y="18686"/>
                </a:lnTo>
                <a:lnTo>
                  <a:pt x="4232" y="18734"/>
                </a:lnTo>
                <a:lnTo>
                  <a:pt x="4250" y="18772"/>
                </a:lnTo>
                <a:lnTo>
                  <a:pt x="4268" y="18809"/>
                </a:lnTo>
                <a:lnTo>
                  <a:pt x="4288" y="18841"/>
                </a:lnTo>
                <a:lnTo>
                  <a:pt x="4328" y="18884"/>
                </a:lnTo>
                <a:lnTo>
                  <a:pt x="4349"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40" y="18686"/>
                </a:lnTo>
                <a:lnTo>
                  <a:pt x="4666" y="18627"/>
                </a:lnTo>
                <a:lnTo>
                  <a:pt x="4691" y="18558"/>
                </a:lnTo>
                <a:lnTo>
                  <a:pt x="4714" y="18488"/>
                </a:lnTo>
                <a:lnTo>
                  <a:pt x="4738" y="18408"/>
                </a:lnTo>
                <a:lnTo>
                  <a:pt x="4760" y="18323"/>
                </a:lnTo>
                <a:lnTo>
                  <a:pt x="4781" y="18226"/>
                </a:lnTo>
                <a:lnTo>
                  <a:pt x="4802" y="18130"/>
                </a:lnTo>
                <a:lnTo>
                  <a:pt x="4821" y="18029"/>
                </a:lnTo>
                <a:lnTo>
                  <a:pt x="4841" y="17916"/>
                </a:lnTo>
                <a:lnTo>
                  <a:pt x="4858" y="17804"/>
                </a:lnTo>
                <a:lnTo>
                  <a:pt x="4874" y="17681"/>
                </a:lnTo>
                <a:lnTo>
                  <a:pt x="4890" y="17558"/>
                </a:lnTo>
                <a:lnTo>
                  <a:pt x="4904" y="17430"/>
                </a:lnTo>
                <a:lnTo>
                  <a:pt x="4918" y="17296"/>
                </a:lnTo>
                <a:lnTo>
                  <a:pt x="4930" y="17152"/>
                </a:lnTo>
                <a:lnTo>
                  <a:pt x="4941" y="17007"/>
                </a:lnTo>
                <a:lnTo>
                  <a:pt x="4952" y="16858"/>
                </a:lnTo>
                <a:lnTo>
                  <a:pt x="4960" y="16703"/>
                </a:lnTo>
                <a:lnTo>
                  <a:pt x="4967" y="16542"/>
                </a:lnTo>
                <a:lnTo>
                  <a:pt x="4973" y="16376"/>
                </a:lnTo>
                <a:lnTo>
                  <a:pt x="4979" y="16216"/>
                </a:lnTo>
                <a:lnTo>
                  <a:pt x="4982" y="16040"/>
                </a:lnTo>
                <a:lnTo>
                  <a:pt x="4984" y="15869"/>
                </a:lnTo>
                <a:lnTo>
                  <a:pt x="4985" y="15687"/>
                </a:lnTo>
                <a:lnTo>
                  <a:pt x="4985" y="14730"/>
                </a:lnTo>
                <a:close/>
                <a:moveTo>
                  <a:pt x="6844" y="21600"/>
                </a:moveTo>
                <a:lnTo>
                  <a:pt x="6814" y="21600"/>
                </a:lnTo>
                <a:lnTo>
                  <a:pt x="6784" y="21595"/>
                </a:lnTo>
                <a:lnTo>
                  <a:pt x="6755" y="21579"/>
                </a:lnTo>
                <a:lnTo>
                  <a:pt x="6725" y="21563"/>
                </a:lnTo>
                <a:lnTo>
                  <a:pt x="6697" y="21536"/>
                </a:lnTo>
                <a:lnTo>
                  <a:pt x="6668" y="21509"/>
                </a:lnTo>
                <a:lnTo>
                  <a:pt x="6640" y="21477"/>
                </a:lnTo>
                <a:lnTo>
                  <a:pt x="6612" y="21440"/>
                </a:lnTo>
                <a:lnTo>
                  <a:pt x="6557" y="21354"/>
                </a:lnTo>
                <a:lnTo>
                  <a:pt x="6530" y="21295"/>
                </a:lnTo>
                <a:lnTo>
                  <a:pt x="6503" y="21242"/>
                </a:lnTo>
                <a:lnTo>
                  <a:pt x="6476" y="21183"/>
                </a:lnTo>
                <a:lnTo>
                  <a:pt x="6450" y="21119"/>
                </a:lnTo>
                <a:lnTo>
                  <a:pt x="6424" y="21049"/>
                </a:lnTo>
                <a:lnTo>
                  <a:pt x="6399" y="20974"/>
                </a:lnTo>
                <a:lnTo>
                  <a:pt x="6374" y="20900"/>
                </a:lnTo>
                <a:lnTo>
                  <a:pt x="6350" y="20814"/>
                </a:lnTo>
                <a:lnTo>
                  <a:pt x="6325" y="20729"/>
                </a:lnTo>
                <a:lnTo>
                  <a:pt x="6301" y="20638"/>
                </a:lnTo>
                <a:lnTo>
                  <a:pt x="6278" y="20541"/>
                </a:lnTo>
                <a:lnTo>
                  <a:pt x="6254" y="20440"/>
                </a:lnTo>
                <a:lnTo>
                  <a:pt x="6232" y="20344"/>
                </a:lnTo>
                <a:lnTo>
                  <a:pt x="6209" y="20242"/>
                </a:lnTo>
                <a:lnTo>
                  <a:pt x="6188" y="20130"/>
                </a:lnTo>
                <a:lnTo>
                  <a:pt x="6165" y="20017"/>
                </a:lnTo>
                <a:lnTo>
                  <a:pt x="6145" y="19894"/>
                </a:lnTo>
                <a:lnTo>
                  <a:pt x="6124" y="19777"/>
                </a:lnTo>
                <a:lnTo>
                  <a:pt x="6104" y="19654"/>
                </a:lnTo>
                <a:lnTo>
                  <a:pt x="6065"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3" y="16729"/>
                </a:lnTo>
                <a:lnTo>
                  <a:pt x="5793" y="16366"/>
                </a:lnTo>
                <a:lnTo>
                  <a:pt x="5784" y="16184"/>
                </a:lnTo>
                <a:lnTo>
                  <a:pt x="5777" y="15997"/>
                </a:lnTo>
                <a:lnTo>
                  <a:pt x="5769" y="15804"/>
                </a:lnTo>
                <a:lnTo>
                  <a:pt x="5762" y="15612"/>
                </a:lnTo>
                <a:lnTo>
                  <a:pt x="5756" y="15425"/>
                </a:lnTo>
                <a:lnTo>
                  <a:pt x="5750" y="15232"/>
                </a:lnTo>
                <a:lnTo>
                  <a:pt x="5745" y="15034"/>
                </a:lnTo>
                <a:lnTo>
                  <a:pt x="5741" y="14837"/>
                </a:lnTo>
                <a:lnTo>
                  <a:pt x="5737" y="14644"/>
                </a:lnTo>
                <a:lnTo>
                  <a:pt x="5734" y="14441"/>
                </a:lnTo>
                <a:lnTo>
                  <a:pt x="5732" y="14243"/>
                </a:lnTo>
                <a:lnTo>
                  <a:pt x="5730" y="14035"/>
                </a:lnTo>
                <a:lnTo>
                  <a:pt x="5729" y="13628"/>
                </a:lnTo>
                <a:lnTo>
                  <a:pt x="5729" y="13420"/>
                </a:lnTo>
                <a:lnTo>
                  <a:pt x="5730" y="13222"/>
                </a:lnTo>
                <a:lnTo>
                  <a:pt x="5732" y="13019"/>
                </a:lnTo>
                <a:lnTo>
                  <a:pt x="5734" y="12816"/>
                </a:lnTo>
                <a:lnTo>
                  <a:pt x="5737" y="12612"/>
                </a:lnTo>
                <a:lnTo>
                  <a:pt x="5741" y="12409"/>
                </a:lnTo>
                <a:lnTo>
                  <a:pt x="5745" y="12211"/>
                </a:lnTo>
                <a:lnTo>
                  <a:pt x="5750" y="12019"/>
                </a:lnTo>
                <a:lnTo>
                  <a:pt x="5756" y="11827"/>
                </a:lnTo>
                <a:lnTo>
                  <a:pt x="5762" y="11629"/>
                </a:lnTo>
                <a:lnTo>
                  <a:pt x="5769" y="11436"/>
                </a:lnTo>
                <a:lnTo>
                  <a:pt x="5777" y="11254"/>
                </a:lnTo>
                <a:lnTo>
                  <a:pt x="5784" y="11062"/>
                </a:lnTo>
                <a:lnTo>
                  <a:pt x="5794" y="10875"/>
                </a:lnTo>
                <a:lnTo>
                  <a:pt x="5803" y="10698"/>
                </a:lnTo>
                <a:lnTo>
                  <a:pt x="5813" y="10511"/>
                </a:lnTo>
                <a:lnTo>
                  <a:pt x="5823" y="10330"/>
                </a:lnTo>
                <a:lnTo>
                  <a:pt x="5834" y="10158"/>
                </a:lnTo>
                <a:lnTo>
                  <a:pt x="5858" y="9806"/>
                </a:lnTo>
                <a:lnTo>
                  <a:pt x="5871" y="9640"/>
                </a:lnTo>
                <a:lnTo>
                  <a:pt x="5885" y="9469"/>
                </a:lnTo>
                <a:lnTo>
                  <a:pt x="5898" y="9308"/>
                </a:lnTo>
                <a:lnTo>
                  <a:pt x="5912" y="9143"/>
                </a:lnTo>
                <a:lnTo>
                  <a:pt x="5927" y="8982"/>
                </a:lnTo>
                <a:lnTo>
                  <a:pt x="5943" y="8822"/>
                </a:lnTo>
                <a:lnTo>
                  <a:pt x="5959" y="8672"/>
                </a:lnTo>
                <a:lnTo>
                  <a:pt x="5975" y="8522"/>
                </a:lnTo>
                <a:lnTo>
                  <a:pt x="5993" y="8373"/>
                </a:lnTo>
                <a:lnTo>
                  <a:pt x="6027" y="8084"/>
                </a:lnTo>
                <a:lnTo>
                  <a:pt x="6084" y="7678"/>
                </a:lnTo>
                <a:lnTo>
                  <a:pt x="6104" y="7549"/>
                </a:lnTo>
                <a:lnTo>
                  <a:pt x="6125" y="7426"/>
                </a:lnTo>
                <a:lnTo>
                  <a:pt x="6145" y="7303"/>
                </a:lnTo>
                <a:lnTo>
                  <a:pt x="6167" y="7186"/>
                </a:lnTo>
                <a:lnTo>
                  <a:pt x="6188" y="7063"/>
                </a:lnTo>
                <a:lnTo>
                  <a:pt x="6210" y="6950"/>
                </a:lnTo>
                <a:lnTo>
                  <a:pt x="6233" y="6844"/>
                </a:lnTo>
                <a:lnTo>
                  <a:pt x="6255" y="6747"/>
                </a:lnTo>
                <a:lnTo>
                  <a:pt x="6278" y="6646"/>
                </a:lnTo>
                <a:lnTo>
                  <a:pt x="6302" y="6550"/>
                </a:lnTo>
                <a:lnTo>
                  <a:pt x="6326" y="6453"/>
                </a:lnTo>
                <a:lnTo>
                  <a:pt x="6351" y="6368"/>
                </a:lnTo>
                <a:lnTo>
                  <a:pt x="6375" y="6282"/>
                </a:lnTo>
                <a:lnTo>
                  <a:pt x="6401" y="6207"/>
                </a:lnTo>
                <a:lnTo>
                  <a:pt x="6427" y="6127"/>
                </a:lnTo>
                <a:lnTo>
                  <a:pt x="6452" y="6058"/>
                </a:lnTo>
                <a:lnTo>
                  <a:pt x="6479" y="5993"/>
                </a:lnTo>
                <a:lnTo>
                  <a:pt x="6505" y="5929"/>
                </a:lnTo>
                <a:lnTo>
                  <a:pt x="6531" y="5876"/>
                </a:lnTo>
                <a:lnTo>
                  <a:pt x="6559" y="5817"/>
                </a:lnTo>
                <a:lnTo>
                  <a:pt x="6587" y="5774"/>
                </a:lnTo>
                <a:lnTo>
                  <a:pt x="6614" y="5726"/>
                </a:lnTo>
                <a:lnTo>
                  <a:pt x="6643" y="5689"/>
                </a:lnTo>
                <a:lnTo>
                  <a:pt x="6671" y="5657"/>
                </a:lnTo>
                <a:lnTo>
                  <a:pt x="6699" y="5625"/>
                </a:lnTo>
                <a:lnTo>
                  <a:pt x="6728" y="5603"/>
                </a:lnTo>
                <a:lnTo>
                  <a:pt x="6758" y="5587"/>
                </a:lnTo>
                <a:lnTo>
                  <a:pt x="6818" y="5566"/>
                </a:lnTo>
                <a:lnTo>
                  <a:pt x="6886" y="5566"/>
                </a:lnTo>
                <a:lnTo>
                  <a:pt x="6923" y="5576"/>
                </a:lnTo>
                <a:lnTo>
                  <a:pt x="6959" y="5592"/>
                </a:lnTo>
                <a:lnTo>
                  <a:pt x="6994" y="5609"/>
                </a:lnTo>
                <a:lnTo>
                  <a:pt x="7028" y="5635"/>
                </a:lnTo>
                <a:lnTo>
                  <a:pt x="7062" y="5673"/>
                </a:lnTo>
                <a:lnTo>
                  <a:pt x="7094" y="5710"/>
                </a:lnTo>
                <a:lnTo>
                  <a:pt x="7127" y="5753"/>
                </a:lnTo>
                <a:lnTo>
                  <a:pt x="7189" y="5860"/>
                </a:lnTo>
                <a:lnTo>
                  <a:pt x="7219" y="5919"/>
                </a:lnTo>
                <a:lnTo>
                  <a:pt x="7276" y="6058"/>
                </a:lnTo>
                <a:lnTo>
                  <a:pt x="7304" y="6132"/>
                </a:lnTo>
                <a:lnTo>
                  <a:pt x="7357" y="6293"/>
                </a:lnTo>
                <a:lnTo>
                  <a:pt x="7382" y="6384"/>
                </a:lnTo>
                <a:lnTo>
                  <a:pt x="7408" y="6480"/>
                </a:lnTo>
                <a:lnTo>
                  <a:pt x="7433" y="6582"/>
                </a:lnTo>
                <a:lnTo>
                  <a:pt x="7457" y="6683"/>
                </a:lnTo>
                <a:lnTo>
                  <a:pt x="7481"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1" y="8955"/>
                </a:lnTo>
                <a:lnTo>
                  <a:pt x="7072" y="8907"/>
                </a:lnTo>
                <a:lnTo>
                  <a:pt x="7054" y="8865"/>
                </a:lnTo>
                <a:lnTo>
                  <a:pt x="7034" y="8822"/>
                </a:lnTo>
                <a:lnTo>
                  <a:pt x="7015" y="8784"/>
                </a:lnTo>
                <a:lnTo>
                  <a:pt x="6995" y="8752"/>
                </a:lnTo>
                <a:lnTo>
                  <a:pt x="6975" y="8726"/>
                </a:lnTo>
                <a:lnTo>
                  <a:pt x="6954" y="8699"/>
                </a:lnTo>
                <a:lnTo>
                  <a:pt x="6933" y="8677"/>
                </a:lnTo>
                <a:lnTo>
                  <a:pt x="6890" y="8656"/>
                </a:lnTo>
                <a:lnTo>
                  <a:pt x="6866" y="8645"/>
                </a:lnTo>
                <a:lnTo>
                  <a:pt x="6844" y="8645"/>
                </a:lnTo>
                <a:lnTo>
                  <a:pt x="6811" y="8651"/>
                </a:lnTo>
                <a:lnTo>
                  <a:pt x="6778" y="8672"/>
                </a:lnTo>
                <a:lnTo>
                  <a:pt x="6745" y="8699"/>
                </a:lnTo>
                <a:lnTo>
                  <a:pt x="6713" y="8747"/>
                </a:lnTo>
                <a:lnTo>
                  <a:pt x="6683" y="8800"/>
                </a:lnTo>
                <a:lnTo>
                  <a:pt x="6653"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60" y="15286"/>
                </a:lnTo>
                <a:lnTo>
                  <a:pt x="6270" y="15510"/>
                </a:lnTo>
                <a:lnTo>
                  <a:pt x="6282" y="15730"/>
                </a:lnTo>
                <a:lnTo>
                  <a:pt x="6296" y="15949"/>
                </a:lnTo>
                <a:lnTo>
                  <a:pt x="6311" y="16157"/>
                </a:lnTo>
                <a:lnTo>
                  <a:pt x="6326" y="16355"/>
                </a:lnTo>
                <a:lnTo>
                  <a:pt x="6344" y="16553"/>
                </a:lnTo>
                <a:lnTo>
                  <a:pt x="6362" y="16745"/>
                </a:lnTo>
                <a:lnTo>
                  <a:pt x="6383" y="16922"/>
                </a:lnTo>
                <a:lnTo>
                  <a:pt x="6403" y="17093"/>
                </a:lnTo>
                <a:lnTo>
                  <a:pt x="6424" y="17259"/>
                </a:lnTo>
                <a:lnTo>
                  <a:pt x="6448" y="17414"/>
                </a:lnTo>
                <a:lnTo>
                  <a:pt x="6472" y="17563"/>
                </a:lnTo>
                <a:lnTo>
                  <a:pt x="6497" y="17697"/>
                </a:lnTo>
                <a:lnTo>
                  <a:pt x="6523" y="17831"/>
                </a:lnTo>
                <a:lnTo>
                  <a:pt x="6551" y="17948"/>
                </a:lnTo>
                <a:lnTo>
                  <a:pt x="6578" y="18061"/>
                </a:lnTo>
                <a:lnTo>
                  <a:pt x="6607" y="18157"/>
                </a:lnTo>
                <a:lnTo>
                  <a:pt x="6637" y="18242"/>
                </a:lnTo>
                <a:lnTo>
                  <a:pt x="6667" y="18323"/>
                </a:lnTo>
                <a:lnTo>
                  <a:pt x="6698" y="18392"/>
                </a:lnTo>
                <a:lnTo>
                  <a:pt x="6731" y="18446"/>
                </a:lnTo>
                <a:lnTo>
                  <a:pt x="6764" y="18488"/>
                </a:lnTo>
                <a:lnTo>
                  <a:pt x="6798" y="18520"/>
                </a:lnTo>
                <a:lnTo>
                  <a:pt x="6833" y="18536"/>
                </a:lnTo>
                <a:lnTo>
                  <a:pt x="6869" y="18547"/>
                </a:lnTo>
                <a:lnTo>
                  <a:pt x="6911" y="18536"/>
                </a:lnTo>
                <a:lnTo>
                  <a:pt x="6932" y="18526"/>
                </a:lnTo>
                <a:lnTo>
                  <a:pt x="6973" y="18494"/>
                </a:lnTo>
                <a:lnTo>
                  <a:pt x="6993" y="18462"/>
                </a:lnTo>
                <a:lnTo>
                  <a:pt x="7032" y="18408"/>
                </a:lnTo>
                <a:lnTo>
                  <a:pt x="7052" y="18371"/>
                </a:lnTo>
                <a:lnTo>
                  <a:pt x="7070" y="18328"/>
                </a:lnTo>
                <a:lnTo>
                  <a:pt x="7088" y="18285"/>
                </a:lnTo>
                <a:lnTo>
                  <a:pt x="7124" y="18189"/>
                </a:lnTo>
                <a:lnTo>
                  <a:pt x="7143" y="18130"/>
                </a:lnTo>
                <a:lnTo>
                  <a:pt x="7160" y="18071"/>
                </a:lnTo>
                <a:lnTo>
                  <a:pt x="7178"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7" y="18724"/>
                </a:lnTo>
                <a:lnTo>
                  <a:pt x="7686" y="19034"/>
                </a:lnTo>
                <a:lnTo>
                  <a:pt x="7666" y="19183"/>
                </a:lnTo>
                <a:lnTo>
                  <a:pt x="7644" y="19328"/>
                </a:lnTo>
                <a:lnTo>
                  <a:pt x="7623" y="19477"/>
                </a:lnTo>
                <a:lnTo>
                  <a:pt x="7602" y="19616"/>
                </a:lnTo>
                <a:lnTo>
                  <a:pt x="7580" y="19750"/>
                </a:lnTo>
                <a:lnTo>
                  <a:pt x="7558" y="19878"/>
                </a:lnTo>
                <a:lnTo>
                  <a:pt x="7535" y="20007"/>
                </a:lnTo>
                <a:lnTo>
                  <a:pt x="7512" y="20140"/>
                </a:lnTo>
                <a:lnTo>
                  <a:pt x="7489" y="20258"/>
                </a:lnTo>
                <a:lnTo>
                  <a:pt x="7465" y="20376"/>
                </a:lnTo>
                <a:lnTo>
                  <a:pt x="7440" y="20488"/>
                </a:lnTo>
                <a:lnTo>
                  <a:pt x="7415" y="20595"/>
                </a:lnTo>
                <a:lnTo>
                  <a:pt x="7390" y="20696"/>
                </a:lnTo>
                <a:lnTo>
                  <a:pt x="7363" y="20798"/>
                </a:lnTo>
                <a:lnTo>
                  <a:pt x="7336" y="20884"/>
                </a:lnTo>
                <a:lnTo>
                  <a:pt x="7309" y="20974"/>
                </a:lnTo>
                <a:lnTo>
                  <a:pt x="7281" y="21060"/>
                </a:lnTo>
                <a:lnTo>
                  <a:pt x="7252" y="21135"/>
                </a:lnTo>
                <a:lnTo>
                  <a:pt x="7223" y="21204"/>
                </a:lnTo>
                <a:lnTo>
                  <a:pt x="7192" y="21274"/>
                </a:lnTo>
                <a:lnTo>
                  <a:pt x="7161" y="21338"/>
                </a:lnTo>
                <a:lnTo>
                  <a:pt x="7130"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2" y="21258"/>
                </a:lnTo>
                <a:lnTo>
                  <a:pt x="8772" y="14612"/>
                </a:lnTo>
                <a:lnTo>
                  <a:pt x="8471" y="16858"/>
                </a:lnTo>
                <a:lnTo>
                  <a:pt x="8471" y="21258"/>
                </a:lnTo>
                <a:lnTo>
                  <a:pt x="7976" y="21258"/>
                </a:lnTo>
                <a:lnTo>
                  <a:pt x="7976" y="0"/>
                </a:lnTo>
                <a:lnTo>
                  <a:pt x="8471" y="0"/>
                </a:lnTo>
                <a:lnTo>
                  <a:pt x="8471" y="12698"/>
                </a:lnTo>
                <a:lnTo>
                  <a:pt x="9365"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5" y="7063"/>
                </a:lnTo>
                <a:lnTo>
                  <a:pt x="10943" y="6945"/>
                </a:lnTo>
                <a:lnTo>
                  <a:pt x="10964" y="6828"/>
                </a:lnTo>
                <a:lnTo>
                  <a:pt x="10985"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3"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8" y="6095"/>
                </a:lnTo>
                <a:lnTo>
                  <a:pt x="11879" y="6159"/>
                </a:lnTo>
                <a:lnTo>
                  <a:pt x="11902" y="6234"/>
                </a:lnTo>
                <a:lnTo>
                  <a:pt x="11923" y="6309"/>
                </a:lnTo>
                <a:lnTo>
                  <a:pt x="11945" y="6384"/>
                </a:lnTo>
                <a:lnTo>
                  <a:pt x="11966" y="6469"/>
                </a:lnTo>
                <a:lnTo>
                  <a:pt x="12007" y="6651"/>
                </a:lnTo>
                <a:lnTo>
                  <a:pt x="12028" y="6747"/>
                </a:lnTo>
                <a:lnTo>
                  <a:pt x="12047" y="6844"/>
                </a:lnTo>
                <a:lnTo>
                  <a:pt x="12067" y="6945"/>
                </a:lnTo>
                <a:lnTo>
                  <a:pt x="12087" y="7052"/>
                </a:lnTo>
                <a:lnTo>
                  <a:pt x="12106" y="7159"/>
                </a:lnTo>
                <a:lnTo>
                  <a:pt x="12124" y="7277"/>
                </a:lnTo>
                <a:lnTo>
                  <a:pt x="12144" y="7394"/>
                </a:lnTo>
                <a:lnTo>
                  <a:pt x="12179" y="7646"/>
                </a:lnTo>
                <a:lnTo>
                  <a:pt x="12196" y="7774"/>
                </a:lnTo>
                <a:lnTo>
                  <a:pt x="12214" y="7908"/>
                </a:lnTo>
                <a:lnTo>
                  <a:pt x="12230" y="8041"/>
                </a:lnTo>
                <a:lnTo>
                  <a:pt x="12277" y="8474"/>
                </a:lnTo>
                <a:lnTo>
                  <a:pt x="12292" y="8629"/>
                </a:lnTo>
                <a:lnTo>
                  <a:pt x="12307" y="8784"/>
                </a:lnTo>
                <a:lnTo>
                  <a:pt x="12321" y="8945"/>
                </a:lnTo>
                <a:lnTo>
                  <a:pt x="12335" y="9105"/>
                </a:lnTo>
                <a:lnTo>
                  <a:pt x="12347" y="9271"/>
                </a:lnTo>
                <a:lnTo>
                  <a:pt x="12373" y="9613"/>
                </a:lnTo>
                <a:lnTo>
                  <a:pt x="12383" y="9790"/>
                </a:lnTo>
                <a:lnTo>
                  <a:pt x="12394" y="9971"/>
                </a:lnTo>
                <a:lnTo>
                  <a:pt x="12405" y="10158"/>
                </a:lnTo>
                <a:lnTo>
                  <a:pt x="12415" y="10340"/>
                </a:lnTo>
                <a:lnTo>
                  <a:pt x="12425" y="10533"/>
                </a:lnTo>
                <a:lnTo>
                  <a:pt x="12433" y="10730"/>
                </a:lnTo>
                <a:lnTo>
                  <a:pt x="12441" y="10928"/>
                </a:lnTo>
                <a:lnTo>
                  <a:pt x="12449" y="11126"/>
                </a:lnTo>
                <a:lnTo>
                  <a:pt x="12456" y="11329"/>
                </a:lnTo>
                <a:lnTo>
                  <a:pt x="12463" y="11538"/>
                </a:lnTo>
                <a:lnTo>
                  <a:pt x="12473" y="11966"/>
                </a:lnTo>
                <a:lnTo>
                  <a:pt x="12478" y="12185"/>
                </a:lnTo>
                <a:lnTo>
                  <a:pt x="12481" y="12409"/>
                </a:lnTo>
                <a:lnTo>
                  <a:pt x="12485" y="12634"/>
                </a:lnTo>
                <a:lnTo>
                  <a:pt x="12487" y="12858"/>
                </a:lnTo>
                <a:lnTo>
                  <a:pt x="12489" y="13094"/>
                </a:lnTo>
                <a:lnTo>
                  <a:pt x="12490" y="13334"/>
                </a:lnTo>
                <a:lnTo>
                  <a:pt x="12490" y="13805"/>
                </a:lnTo>
                <a:lnTo>
                  <a:pt x="12489" y="14040"/>
                </a:lnTo>
                <a:lnTo>
                  <a:pt x="12487" y="14275"/>
                </a:lnTo>
                <a:lnTo>
                  <a:pt x="12485" y="14500"/>
                </a:lnTo>
                <a:lnTo>
                  <a:pt x="12478" y="14949"/>
                </a:lnTo>
                <a:lnTo>
                  <a:pt x="12473" y="15168"/>
                </a:lnTo>
                <a:lnTo>
                  <a:pt x="12463" y="15596"/>
                </a:lnTo>
                <a:lnTo>
                  <a:pt x="12456" y="15804"/>
                </a:lnTo>
                <a:lnTo>
                  <a:pt x="12449" y="16008"/>
                </a:lnTo>
                <a:lnTo>
                  <a:pt x="12442" y="16211"/>
                </a:lnTo>
                <a:lnTo>
                  <a:pt x="12433" y="16409"/>
                </a:lnTo>
                <a:lnTo>
                  <a:pt x="12425" y="16601"/>
                </a:lnTo>
                <a:lnTo>
                  <a:pt x="12416" y="16793"/>
                </a:lnTo>
                <a:lnTo>
                  <a:pt x="12395" y="17168"/>
                </a:lnTo>
                <a:lnTo>
                  <a:pt x="12373" y="17521"/>
                </a:lnTo>
                <a:lnTo>
                  <a:pt x="12361" y="17692"/>
                </a:lnTo>
                <a:lnTo>
                  <a:pt x="12348" y="17863"/>
                </a:lnTo>
                <a:lnTo>
                  <a:pt x="12335" y="18029"/>
                </a:lnTo>
                <a:lnTo>
                  <a:pt x="12322" y="18194"/>
                </a:lnTo>
                <a:lnTo>
                  <a:pt x="12308" y="18349"/>
                </a:lnTo>
                <a:lnTo>
                  <a:pt x="12293" y="18510"/>
                </a:lnTo>
                <a:lnTo>
                  <a:pt x="12279" y="18659"/>
                </a:lnTo>
                <a:lnTo>
                  <a:pt x="12264" y="18809"/>
                </a:lnTo>
                <a:lnTo>
                  <a:pt x="12248" y="18953"/>
                </a:lnTo>
                <a:lnTo>
                  <a:pt x="12231" y="19092"/>
                </a:lnTo>
                <a:lnTo>
                  <a:pt x="12215" y="19226"/>
                </a:lnTo>
                <a:lnTo>
                  <a:pt x="12198" y="19365"/>
                </a:lnTo>
                <a:lnTo>
                  <a:pt x="12181" y="19493"/>
                </a:lnTo>
                <a:lnTo>
                  <a:pt x="12163" y="19616"/>
                </a:lnTo>
                <a:lnTo>
                  <a:pt x="12146" y="19739"/>
                </a:lnTo>
                <a:lnTo>
                  <a:pt x="12127" y="19857"/>
                </a:lnTo>
                <a:lnTo>
                  <a:pt x="12107" y="19969"/>
                </a:lnTo>
                <a:lnTo>
                  <a:pt x="12088"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6" y="21322"/>
                </a:lnTo>
                <a:lnTo>
                  <a:pt x="11722" y="21365"/>
                </a:lnTo>
                <a:lnTo>
                  <a:pt x="11700" y="21402"/>
                </a:lnTo>
                <a:lnTo>
                  <a:pt x="11676" y="21445"/>
                </a:lnTo>
                <a:lnTo>
                  <a:pt x="11652" y="21472"/>
                </a:lnTo>
                <a:lnTo>
                  <a:pt x="11629" y="21498"/>
                </a:lnTo>
                <a:lnTo>
                  <a:pt x="11605" y="21520"/>
                </a:lnTo>
                <a:lnTo>
                  <a:pt x="11581" y="21541"/>
                </a:lnTo>
                <a:lnTo>
                  <a:pt x="11557" y="21557"/>
                </a:lnTo>
                <a:lnTo>
                  <a:pt x="11533" y="21568"/>
                </a:lnTo>
                <a:lnTo>
                  <a:pt x="11509" y="21573"/>
                </a:lnTo>
                <a:lnTo>
                  <a:pt x="11485" y="21573"/>
                </a:lnTo>
                <a:close/>
                <a:moveTo>
                  <a:pt x="11371" y="8619"/>
                </a:moveTo>
                <a:lnTo>
                  <a:pt x="11340" y="8624"/>
                </a:lnTo>
                <a:lnTo>
                  <a:pt x="11308"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8"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2"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59" y="11987"/>
                </a:lnTo>
                <a:lnTo>
                  <a:pt x="11950" y="11746"/>
                </a:lnTo>
                <a:lnTo>
                  <a:pt x="11938" y="11516"/>
                </a:lnTo>
                <a:lnTo>
                  <a:pt x="11926" y="11292"/>
                </a:lnTo>
                <a:lnTo>
                  <a:pt x="11911" y="11078"/>
                </a:lnTo>
                <a:lnTo>
                  <a:pt x="11897" y="10870"/>
                </a:lnTo>
                <a:lnTo>
                  <a:pt x="11881" y="10672"/>
                </a:lnTo>
                <a:lnTo>
                  <a:pt x="11863" y="10485"/>
                </a:lnTo>
                <a:lnTo>
                  <a:pt x="11845" y="10297"/>
                </a:lnTo>
                <a:lnTo>
                  <a:pt x="11825" y="10121"/>
                </a:lnTo>
                <a:lnTo>
                  <a:pt x="11783" y="9800"/>
                </a:lnTo>
                <a:lnTo>
                  <a:pt x="11761" y="9650"/>
                </a:lnTo>
                <a:lnTo>
                  <a:pt x="11737" y="9517"/>
                </a:lnTo>
                <a:lnTo>
                  <a:pt x="11713" y="9389"/>
                </a:lnTo>
                <a:lnTo>
                  <a:pt x="11688" y="9271"/>
                </a:lnTo>
                <a:lnTo>
                  <a:pt x="11662"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6" y="21595"/>
                </a:lnTo>
                <a:lnTo>
                  <a:pt x="13727" y="21579"/>
                </a:lnTo>
                <a:lnTo>
                  <a:pt x="13697" y="21563"/>
                </a:lnTo>
                <a:lnTo>
                  <a:pt x="13667" y="21536"/>
                </a:lnTo>
                <a:lnTo>
                  <a:pt x="13638" y="21509"/>
                </a:lnTo>
                <a:lnTo>
                  <a:pt x="13609" y="21477"/>
                </a:lnTo>
                <a:lnTo>
                  <a:pt x="13580" y="21440"/>
                </a:lnTo>
                <a:lnTo>
                  <a:pt x="13523" y="21354"/>
                </a:lnTo>
                <a:lnTo>
                  <a:pt x="13495" y="21295"/>
                </a:lnTo>
                <a:lnTo>
                  <a:pt x="13469" y="21242"/>
                </a:lnTo>
                <a:lnTo>
                  <a:pt x="13442" y="21183"/>
                </a:lnTo>
                <a:lnTo>
                  <a:pt x="13414" y="21119"/>
                </a:lnTo>
                <a:lnTo>
                  <a:pt x="13387" y="21049"/>
                </a:lnTo>
                <a:lnTo>
                  <a:pt x="13337" y="20900"/>
                </a:lnTo>
                <a:lnTo>
                  <a:pt x="13311" y="20814"/>
                </a:lnTo>
                <a:lnTo>
                  <a:pt x="13286" y="20729"/>
                </a:lnTo>
                <a:lnTo>
                  <a:pt x="13261" y="20638"/>
                </a:lnTo>
                <a:lnTo>
                  <a:pt x="13237" y="20541"/>
                </a:lnTo>
                <a:lnTo>
                  <a:pt x="13213" y="20440"/>
                </a:lnTo>
                <a:lnTo>
                  <a:pt x="13189" y="20344"/>
                </a:lnTo>
                <a:lnTo>
                  <a:pt x="13167" y="20242"/>
                </a:lnTo>
                <a:lnTo>
                  <a:pt x="13144" y="20130"/>
                </a:lnTo>
                <a:lnTo>
                  <a:pt x="13123" y="20017"/>
                </a:lnTo>
                <a:lnTo>
                  <a:pt x="13100" y="19894"/>
                </a:lnTo>
                <a:lnTo>
                  <a:pt x="13079" y="19777"/>
                </a:lnTo>
                <a:lnTo>
                  <a:pt x="13059" y="19654"/>
                </a:lnTo>
                <a:lnTo>
                  <a:pt x="13038" y="19526"/>
                </a:lnTo>
                <a:lnTo>
                  <a:pt x="13019" y="19397"/>
                </a:lnTo>
                <a:lnTo>
                  <a:pt x="13000" y="19264"/>
                </a:lnTo>
                <a:lnTo>
                  <a:pt x="12962" y="18986"/>
                </a:lnTo>
                <a:lnTo>
                  <a:pt x="12944" y="18841"/>
                </a:lnTo>
                <a:lnTo>
                  <a:pt x="12927" y="18691"/>
                </a:lnTo>
                <a:lnTo>
                  <a:pt x="12910" y="18547"/>
                </a:lnTo>
                <a:lnTo>
                  <a:pt x="12894" y="18397"/>
                </a:lnTo>
                <a:lnTo>
                  <a:pt x="12878" y="18237"/>
                </a:lnTo>
                <a:lnTo>
                  <a:pt x="12863"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5" y="15804"/>
                </a:lnTo>
                <a:lnTo>
                  <a:pt x="12709" y="15612"/>
                </a:lnTo>
                <a:lnTo>
                  <a:pt x="12702" y="15425"/>
                </a:lnTo>
                <a:lnTo>
                  <a:pt x="12696" y="15232"/>
                </a:lnTo>
                <a:lnTo>
                  <a:pt x="12691" y="15034"/>
                </a:lnTo>
                <a:lnTo>
                  <a:pt x="12686" y="14837"/>
                </a:lnTo>
                <a:lnTo>
                  <a:pt x="12682" y="14644"/>
                </a:lnTo>
                <a:lnTo>
                  <a:pt x="12679" y="14441"/>
                </a:lnTo>
                <a:lnTo>
                  <a:pt x="12677" y="14243"/>
                </a:lnTo>
                <a:lnTo>
                  <a:pt x="12676" y="14035"/>
                </a:lnTo>
                <a:lnTo>
                  <a:pt x="12674" y="13831"/>
                </a:lnTo>
                <a:lnTo>
                  <a:pt x="12674" y="13628"/>
                </a:lnTo>
                <a:lnTo>
                  <a:pt x="12674" y="13420"/>
                </a:lnTo>
                <a:lnTo>
                  <a:pt x="12677" y="13013"/>
                </a:lnTo>
                <a:lnTo>
                  <a:pt x="12679" y="12810"/>
                </a:lnTo>
                <a:lnTo>
                  <a:pt x="12682" y="12607"/>
                </a:lnTo>
                <a:lnTo>
                  <a:pt x="12686" y="12404"/>
                </a:lnTo>
                <a:lnTo>
                  <a:pt x="12691" y="12206"/>
                </a:lnTo>
                <a:lnTo>
                  <a:pt x="12697" y="12014"/>
                </a:lnTo>
                <a:lnTo>
                  <a:pt x="12702" y="11816"/>
                </a:lnTo>
                <a:lnTo>
                  <a:pt x="12715"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8" y="8512"/>
                </a:lnTo>
                <a:lnTo>
                  <a:pt x="12947" y="8362"/>
                </a:lnTo>
                <a:lnTo>
                  <a:pt x="12964" y="8218"/>
                </a:lnTo>
                <a:lnTo>
                  <a:pt x="12983" y="8079"/>
                </a:lnTo>
                <a:lnTo>
                  <a:pt x="13002" y="7934"/>
                </a:lnTo>
                <a:lnTo>
                  <a:pt x="13021"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5" y="5689"/>
                </a:lnTo>
                <a:lnTo>
                  <a:pt x="13674" y="5625"/>
                </a:lnTo>
                <a:lnTo>
                  <a:pt x="13704" y="5603"/>
                </a:lnTo>
                <a:lnTo>
                  <a:pt x="13734" y="5587"/>
                </a:lnTo>
                <a:lnTo>
                  <a:pt x="13765" y="5571"/>
                </a:lnTo>
                <a:lnTo>
                  <a:pt x="13796" y="5566"/>
                </a:lnTo>
                <a:lnTo>
                  <a:pt x="13857" y="5566"/>
                </a:lnTo>
                <a:lnTo>
                  <a:pt x="13888" y="5571"/>
                </a:lnTo>
                <a:lnTo>
                  <a:pt x="13918" y="5587"/>
                </a:lnTo>
                <a:lnTo>
                  <a:pt x="13948" y="5603"/>
                </a:lnTo>
                <a:lnTo>
                  <a:pt x="13978" y="5625"/>
                </a:lnTo>
                <a:lnTo>
                  <a:pt x="14008" y="5657"/>
                </a:lnTo>
                <a:lnTo>
                  <a:pt x="14037" y="5689"/>
                </a:lnTo>
                <a:lnTo>
                  <a:pt x="14065" y="5726"/>
                </a:lnTo>
                <a:lnTo>
                  <a:pt x="14095" y="5769"/>
                </a:lnTo>
                <a:lnTo>
                  <a:pt x="14122" y="5812"/>
                </a:lnTo>
                <a:lnTo>
                  <a:pt x="14150" y="5870"/>
                </a:lnTo>
                <a:lnTo>
                  <a:pt x="14178" y="5924"/>
                </a:lnTo>
                <a:lnTo>
                  <a:pt x="14205" y="5983"/>
                </a:lnTo>
                <a:lnTo>
                  <a:pt x="14232" y="6047"/>
                </a:lnTo>
                <a:lnTo>
                  <a:pt x="14284" y="6186"/>
                </a:lnTo>
                <a:lnTo>
                  <a:pt x="14311" y="6266"/>
                </a:lnTo>
                <a:lnTo>
                  <a:pt x="14335"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29" y="7774"/>
                </a:lnTo>
                <a:lnTo>
                  <a:pt x="14667" y="8041"/>
                </a:lnTo>
                <a:lnTo>
                  <a:pt x="14686" y="8186"/>
                </a:lnTo>
                <a:lnTo>
                  <a:pt x="14704" y="8330"/>
                </a:lnTo>
                <a:lnTo>
                  <a:pt x="14721" y="8474"/>
                </a:lnTo>
                <a:lnTo>
                  <a:pt x="14738" y="8624"/>
                </a:lnTo>
                <a:lnTo>
                  <a:pt x="14755" y="8774"/>
                </a:lnTo>
                <a:lnTo>
                  <a:pt x="14770" y="8929"/>
                </a:lnTo>
                <a:lnTo>
                  <a:pt x="14801"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2" y="12350"/>
                </a:lnTo>
                <a:lnTo>
                  <a:pt x="14966" y="12543"/>
                </a:lnTo>
                <a:lnTo>
                  <a:pt x="14969" y="12746"/>
                </a:lnTo>
                <a:lnTo>
                  <a:pt x="14971" y="12949"/>
                </a:lnTo>
                <a:lnTo>
                  <a:pt x="14973" y="13158"/>
                </a:lnTo>
                <a:lnTo>
                  <a:pt x="14974" y="13361"/>
                </a:lnTo>
                <a:lnTo>
                  <a:pt x="14974" y="13778"/>
                </a:lnTo>
                <a:lnTo>
                  <a:pt x="14973" y="13976"/>
                </a:lnTo>
                <a:lnTo>
                  <a:pt x="14969" y="14382"/>
                </a:lnTo>
                <a:lnTo>
                  <a:pt x="14966" y="14585"/>
                </a:lnTo>
                <a:lnTo>
                  <a:pt x="14961" y="14783"/>
                </a:lnTo>
                <a:lnTo>
                  <a:pt x="14957" y="14981"/>
                </a:lnTo>
                <a:lnTo>
                  <a:pt x="14952" y="15173"/>
                </a:lnTo>
                <a:lnTo>
                  <a:pt x="14947" y="15371"/>
                </a:lnTo>
                <a:lnTo>
                  <a:pt x="14939" y="15564"/>
                </a:lnTo>
                <a:lnTo>
                  <a:pt x="14933"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20" y="18659"/>
                </a:lnTo>
                <a:lnTo>
                  <a:pt x="14701" y="18814"/>
                </a:lnTo>
                <a:lnTo>
                  <a:pt x="14684" y="18953"/>
                </a:lnTo>
                <a:lnTo>
                  <a:pt x="14646" y="19231"/>
                </a:lnTo>
                <a:lnTo>
                  <a:pt x="14627" y="19370"/>
                </a:lnTo>
                <a:lnTo>
                  <a:pt x="14606" y="19504"/>
                </a:lnTo>
                <a:lnTo>
                  <a:pt x="14586" y="19627"/>
                </a:lnTo>
                <a:lnTo>
                  <a:pt x="14564" y="19755"/>
                </a:lnTo>
                <a:lnTo>
                  <a:pt x="14522" y="19991"/>
                </a:lnTo>
                <a:lnTo>
                  <a:pt x="14499" y="20108"/>
                </a:lnTo>
                <a:lnTo>
                  <a:pt x="14476" y="20215"/>
                </a:lnTo>
                <a:lnTo>
                  <a:pt x="14430" y="20429"/>
                </a:lnTo>
                <a:lnTo>
                  <a:pt x="14406" y="20525"/>
                </a:lnTo>
                <a:lnTo>
                  <a:pt x="14356"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29" y="21477"/>
                </a:lnTo>
                <a:lnTo>
                  <a:pt x="14000" y="21509"/>
                </a:lnTo>
                <a:lnTo>
                  <a:pt x="13970" y="21536"/>
                </a:lnTo>
                <a:lnTo>
                  <a:pt x="13941" y="21563"/>
                </a:lnTo>
                <a:lnTo>
                  <a:pt x="13911" y="21579"/>
                </a:lnTo>
                <a:lnTo>
                  <a:pt x="13880" y="21595"/>
                </a:lnTo>
                <a:lnTo>
                  <a:pt x="13849" y="21600"/>
                </a:lnTo>
                <a:lnTo>
                  <a:pt x="13819" y="21600"/>
                </a:lnTo>
                <a:close/>
                <a:moveTo>
                  <a:pt x="13819" y="8645"/>
                </a:moveTo>
                <a:lnTo>
                  <a:pt x="13781" y="8651"/>
                </a:lnTo>
                <a:lnTo>
                  <a:pt x="13746" y="8672"/>
                </a:lnTo>
                <a:lnTo>
                  <a:pt x="13710" y="8699"/>
                </a:lnTo>
                <a:lnTo>
                  <a:pt x="13676" y="8747"/>
                </a:lnTo>
                <a:lnTo>
                  <a:pt x="13643" y="8800"/>
                </a:lnTo>
                <a:lnTo>
                  <a:pt x="13611" y="8870"/>
                </a:lnTo>
                <a:lnTo>
                  <a:pt x="13579" y="8945"/>
                </a:lnTo>
                <a:lnTo>
                  <a:pt x="13550" y="9030"/>
                </a:lnTo>
                <a:lnTo>
                  <a:pt x="13520" y="9132"/>
                </a:lnTo>
                <a:lnTo>
                  <a:pt x="13492" y="9239"/>
                </a:lnTo>
                <a:lnTo>
                  <a:pt x="13464" y="9356"/>
                </a:lnTo>
                <a:lnTo>
                  <a:pt x="13438" y="9490"/>
                </a:lnTo>
                <a:lnTo>
                  <a:pt x="13413" y="9629"/>
                </a:lnTo>
                <a:lnTo>
                  <a:pt x="13389" y="9773"/>
                </a:lnTo>
                <a:lnTo>
                  <a:pt x="13366"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6" y="12345"/>
                </a:lnTo>
                <a:lnTo>
                  <a:pt x="13180" y="12580"/>
                </a:lnTo>
                <a:lnTo>
                  <a:pt x="13174" y="12821"/>
                </a:lnTo>
                <a:lnTo>
                  <a:pt x="13171" y="13067"/>
                </a:lnTo>
                <a:lnTo>
                  <a:pt x="13169" y="13313"/>
                </a:lnTo>
                <a:lnTo>
                  <a:pt x="13168" y="13570"/>
                </a:lnTo>
                <a:lnTo>
                  <a:pt x="13169" y="13821"/>
                </a:lnTo>
                <a:lnTo>
                  <a:pt x="13172" y="14072"/>
                </a:lnTo>
                <a:lnTo>
                  <a:pt x="13175" y="14323"/>
                </a:lnTo>
                <a:lnTo>
                  <a:pt x="13181" y="14569"/>
                </a:lnTo>
                <a:lnTo>
                  <a:pt x="13187" y="14810"/>
                </a:lnTo>
                <a:lnTo>
                  <a:pt x="13196" y="15045"/>
                </a:lnTo>
                <a:lnTo>
                  <a:pt x="13205" y="15275"/>
                </a:lnTo>
                <a:lnTo>
                  <a:pt x="13217" y="15500"/>
                </a:lnTo>
                <a:lnTo>
                  <a:pt x="13229" y="15719"/>
                </a:lnTo>
                <a:lnTo>
                  <a:pt x="13244" y="15933"/>
                </a:lnTo>
                <a:lnTo>
                  <a:pt x="13258" y="16141"/>
                </a:lnTo>
                <a:lnTo>
                  <a:pt x="13275" y="16344"/>
                </a:lnTo>
                <a:lnTo>
                  <a:pt x="13292" y="16542"/>
                </a:lnTo>
                <a:lnTo>
                  <a:pt x="13311" y="16729"/>
                </a:lnTo>
                <a:lnTo>
                  <a:pt x="13332" y="16911"/>
                </a:lnTo>
                <a:lnTo>
                  <a:pt x="13353" y="17082"/>
                </a:lnTo>
                <a:lnTo>
                  <a:pt x="13375" y="17248"/>
                </a:lnTo>
                <a:lnTo>
                  <a:pt x="13399" y="17408"/>
                </a:lnTo>
                <a:lnTo>
                  <a:pt x="13423" y="17553"/>
                </a:lnTo>
                <a:lnTo>
                  <a:pt x="13449" y="17692"/>
                </a:lnTo>
                <a:lnTo>
                  <a:pt x="13475" y="17825"/>
                </a:lnTo>
                <a:lnTo>
                  <a:pt x="13503" y="17943"/>
                </a:lnTo>
                <a:lnTo>
                  <a:pt x="13531" y="18055"/>
                </a:lnTo>
                <a:lnTo>
                  <a:pt x="13562" y="18157"/>
                </a:lnTo>
                <a:lnTo>
                  <a:pt x="13591" y="18242"/>
                </a:lnTo>
                <a:lnTo>
                  <a:pt x="13623" y="18323"/>
                </a:lnTo>
                <a:lnTo>
                  <a:pt x="13655" y="18392"/>
                </a:lnTo>
                <a:lnTo>
                  <a:pt x="13687"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6" y="18323"/>
                </a:lnTo>
                <a:lnTo>
                  <a:pt x="14067" y="18242"/>
                </a:lnTo>
                <a:lnTo>
                  <a:pt x="14097" y="18162"/>
                </a:lnTo>
                <a:lnTo>
                  <a:pt x="14127" y="18061"/>
                </a:lnTo>
                <a:lnTo>
                  <a:pt x="14155" y="17954"/>
                </a:lnTo>
                <a:lnTo>
                  <a:pt x="14182" y="17831"/>
                </a:lnTo>
                <a:lnTo>
                  <a:pt x="14209" y="17702"/>
                </a:lnTo>
                <a:lnTo>
                  <a:pt x="14234" y="17563"/>
                </a:lnTo>
                <a:lnTo>
                  <a:pt x="14258" y="17419"/>
                </a:lnTo>
                <a:lnTo>
                  <a:pt x="14282" y="17264"/>
                </a:lnTo>
                <a:lnTo>
                  <a:pt x="14303" y="17104"/>
                </a:lnTo>
                <a:lnTo>
                  <a:pt x="14324" y="16927"/>
                </a:lnTo>
                <a:lnTo>
                  <a:pt x="14343" y="16751"/>
                </a:lnTo>
                <a:lnTo>
                  <a:pt x="14362" y="16564"/>
                </a:lnTo>
                <a:lnTo>
                  <a:pt x="14378" y="16371"/>
                </a:lnTo>
                <a:lnTo>
                  <a:pt x="14394" y="16179"/>
                </a:lnTo>
                <a:lnTo>
                  <a:pt x="14409" y="15970"/>
                </a:lnTo>
                <a:lnTo>
                  <a:pt x="14435" y="15542"/>
                </a:lnTo>
                <a:lnTo>
                  <a:pt x="14445" y="15318"/>
                </a:lnTo>
                <a:lnTo>
                  <a:pt x="14454" y="15088"/>
                </a:lnTo>
                <a:lnTo>
                  <a:pt x="14462" y="14853"/>
                </a:lnTo>
                <a:lnTo>
                  <a:pt x="14468" y="14617"/>
                </a:lnTo>
                <a:lnTo>
                  <a:pt x="14473" y="14377"/>
                </a:lnTo>
                <a:lnTo>
                  <a:pt x="14477" y="14131"/>
                </a:lnTo>
                <a:lnTo>
                  <a:pt x="14479" y="13885"/>
                </a:lnTo>
                <a:lnTo>
                  <a:pt x="14480" y="13628"/>
                </a:lnTo>
                <a:lnTo>
                  <a:pt x="14479" y="13372"/>
                </a:lnTo>
                <a:lnTo>
                  <a:pt x="14477" y="13120"/>
                </a:lnTo>
                <a:lnTo>
                  <a:pt x="14473" y="12869"/>
                </a:lnTo>
                <a:lnTo>
                  <a:pt x="14467" y="12629"/>
                </a:lnTo>
                <a:lnTo>
                  <a:pt x="14461" y="12388"/>
                </a:lnTo>
                <a:lnTo>
                  <a:pt x="14452" y="12153"/>
                </a:lnTo>
                <a:lnTo>
                  <a:pt x="14442" y="11923"/>
                </a:lnTo>
                <a:lnTo>
                  <a:pt x="14431" y="11698"/>
                </a:lnTo>
                <a:lnTo>
                  <a:pt x="14419" y="11474"/>
                </a:lnTo>
                <a:lnTo>
                  <a:pt x="14404" y="11260"/>
                </a:lnTo>
                <a:lnTo>
                  <a:pt x="14390" y="11051"/>
                </a:lnTo>
                <a:lnTo>
                  <a:pt x="14373" y="10848"/>
                </a:lnTo>
                <a:lnTo>
                  <a:pt x="14355" y="10650"/>
                </a:lnTo>
                <a:lnTo>
                  <a:pt x="14335" y="10463"/>
                </a:lnTo>
                <a:lnTo>
                  <a:pt x="14316" y="10281"/>
                </a:lnTo>
                <a:lnTo>
                  <a:pt x="14295" y="10110"/>
                </a:lnTo>
                <a:lnTo>
                  <a:pt x="14272" y="9945"/>
                </a:lnTo>
                <a:lnTo>
                  <a:pt x="14249" y="9784"/>
                </a:lnTo>
                <a:lnTo>
                  <a:pt x="14224" y="9640"/>
                </a:lnTo>
                <a:lnTo>
                  <a:pt x="14198" y="9501"/>
                </a:lnTo>
                <a:lnTo>
                  <a:pt x="14171" y="9367"/>
                </a:lnTo>
                <a:lnTo>
                  <a:pt x="14143" y="9250"/>
                </a:lnTo>
                <a:lnTo>
                  <a:pt x="14115" y="9137"/>
                </a:lnTo>
                <a:lnTo>
                  <a:pt x="14085" y="9036"/>
                </a:lnTo>
                <a:lnTo>
                  <a:pt x="14054" y="8950"/>
                </a:lnTo>
                <a:lnTo>
                  <a:pt x="14024"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0"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6" y="21456"/>
                </a:lnTo>
                <a:lnTo>
                  <a:pt x="15670"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7"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7" y="17253"/>
                </a:lnTo>
                <a:lnTo>
                  <a:pt x="15126" y="17114"/>
                </a:lnTo>
                <a:lnTo>
                  <a:pt x="15125" y="16975"/>
                </a:lnTo>
                <a:lnTo>
                  <a:pt x="15125" y="16617"/>
                </a:lnTo>
                <a:lnTo>
                  <a:pt x="15126" y="16462"/>
                </a:lnTo>
                <a:lnTo>
                  <a:pt x="15127" y="16312"/>
                </a:lnTo>
                <a:lnTo>
                  <a:pt x="15130" y="16163"/>
                </a:lnTo>
                <a:lnTo>
                  <a:pt x="15132" y="16024"/>
                </a:lnTo>
                <a:lnTo>
                  <a:pt x="15135" y="15879"/>
                </a:lnTo>
                <a:lnTo>
                  <a:pt x="15138" y="15746"/>
                </a:lnTo>
                <a:lnTo>
                  <a:pt x="15142" y="15601"/>
                </a:lnTo>
                <a:lnTo>
                  <a:pt x="15147" y="15468"/>
                </a:lnTo>
                <a:lnTo>
                  <a:pt x="15151" y="15339"/>
                </a:lnTo>
                <a:lnTo>
                  <a:pt x="15157" y="15211"/>
                </a:lnTo>
                <a:lnTo>
                  <a:pt x="15169" y="14954"/>
                </a:lnTo>
                <a:lnTo>
                  <a:pt x="15176" y="14831"/>
                </a:lnTo>
                <a:lnTo>
                  <a:pt x="15183" y="14714"/>
                </a:lnTo>
                <a:lnTo>
                  <a:pt x="15191" y="14596"/>
                </a:lnTo>
                <a:lnTo>
                  <a:pt x="15199" y="14484"/>
                </a:lnTo>
                <a:lnTo>
                  <a:pt x="15208" y="14371"/>
                </a:lnTo>
                <a:lnTo>
                  <a:pt x="15217" y="14259"/>
                </a:lnTo>
                <a:lnTo>
                  <a:pt x="15227" y="14152"/>
                </a:lnTo>
                <a:lnTo>
                  <a:pt x="15237" y="14045"/>
                </a:lnTo>
                <a:lnTo>
                  <a:pt x="15247" y="13944"/>
                </a:lnTo>
                <a:lnTo>
                  <a:pt x="15258" y="13842"/>
                </a:lnTo>
                <a:lnTo>
                  <a:pt x="15270" y="13746"/>
                </a:lnTo>
                <a:lnTo>
                  <a:pt x="15280"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2" y="11864"/>
                </a:lnTo>
                <a:lnTo>
                  <a:pt x="15907"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4"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6"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4"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6"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6" y="14147"/>
                </a:lnTo>
                <a:lnTo>
                  <a:pt x="16180" y="14136"/>
                </a:lnTo>
                <a:lnTo>
                  <a:pt x="16146" y="14126"/>
                </a:lnTo>
                <a:lnTo>
                  <a:pt x="16110" y="14120"/>
                </a:lnTo>
                <a:lnTo>
                  <a:pt x="16053" y="14131"/>
                </a:lnTo>
                <a:lnTo>
                  <a:pt x="16026" y="14147"/>
                </a:lnTo>
                <a:lnTo>
                  <a:pt x="16000" y="14163"/>
                </a:lnTo>
                <a:lnTo>
                  <a:pt x="15974" y="14184"/>
                </a:lnTo>
                <a:lnTo>
                  <a:pt x="15949" y="14216"/>
                </a:lnTo>
                <a:lnTo>
                  <a:pt x="15926" y="14249"/>
                </a:lnTo>
                <a:lnTo>
                  <a:pt x="15902"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49"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7" y="18333"/>
                </a:lnTo>
                <a:lnTo>
                  <a:pt x="15751" y="18403"/>
                </a:lnTo>
                <a:lnTo>
                  <a:pt x="15766" y="18467"/>
                </a:lnTo>
                <a:lnTo>
                  <a:pt x="15782" y="18531"/>
                </a:lnTo>
                <a:lnTo>
                  <a:pt x="15798" y="18590"/>
                </a:lnTo>
                <a:lnTo>
                  <a:pt x="15814" y="18643"/>
                </a:lnTo>
                <a:lnTo>
                  <a:pt x="15832" y="18686"/>
                </a:lnTo>
                <a:lnTo>
                  <a:pt x="15850" y="18734"/>
                </a:lnTo>
                <a:lnTo>
                  <a:pt x="15868" y="18772"/>
                </a:lnTo>
                <a:lnTo>
                  <a:pt x="15887" y="18809"/>
                </a:lnTo>
                <a:lnTo>
                  <a:pt x="15907"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1" y="18029"/>
                </a:lnTo>
                <a:lnTo>
                  <a:pt x="16478" y="17804"/>
                </a:lnTo>
                <a:lnTo>
                  <a:pt x="16494" y="17681"/>
                </a:lnTo>
                <a:lnTo>
                  <a:pt x="16510" y="17558"/>
                </a:lnTo>
                <a:lnTo>
                  <a:pt x="16524" y="17430"/>
                </a:lnTo>
                <a:lnTo>
                  <a:pt x="16538" y="17296"/>
                </a:lnTo>
                <a:lnTo>
                  <a:pt x="16550" y="17152"/>
                </a:lnTo>
                <a:lnTo>
                  <a:pt x="16561" y="17007"/>
                </a:lnTo>
                <a:lnTo>
                  <a:pt x="16570"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6"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5"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5"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2"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7" y="10479"/>
                </a:lnTo>
                <a:lnTo>
                  <a:pt x="18204" y="10559"/>
                </a:lnTo>
                <a:lnTo>
                  <a:pt x="18191" y="10645"/>
                </a:lnTo>
                <a:lnTo>
                  <a:pt x="18178" y="10736"/>
                </a:lnTo>
                <a:lnTo>
                  <a:pt x="18154" y="10928"/>
                </a:lnTo>
                <a:lnTo>
                  <a:pt x="18142" y="11030"/>
                </a:lnTo>
                <a:lnTo>
                  <a:pt x="18130"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4"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8" y="21557"/>
                </a:lnTo>
                <a:lnTo>
                  <a:pt x="19684" y="21541"/>
                </a:lnTo>
                <a:lnTo>
                  <a:pt x="19661" y="21520"/>
                </a:lnTo>
                <a:lnTo>
                  <a:pt x="19637" y="21498"/>
                </a:lnTo>
                <a:lnTo>
                  <a:pt x="19591" y="21445"/>
                </a:lnTo>
                <a:lnTo>
                  <a:pt x="19568" y="21402"/>
                </a:lnTo>
                <a:lnTo>
                  <a:pt x="19544" y="21365"/>
                </a:lnTo>
                <a:lnTo>
                  <a:pt x="19522" y="21322"/>
                </a:lnTo>
                <a:lnTo>
                  <a:pt x="19498"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1"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5"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3" y="8629"/>
                </a:lnTo>
                <a:lnTo>
                  <a:pt x="18988"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0" y="5967"/>
                </a:lnTo>
                <a:lnTo>
                  <a:pt x="19472" y="5913"/>
                </a:lnTo>
                <a:lnTo>
                  <a:pt x="19495" y="5860"/>
                </a:lnTo>
                <a:lnTo>
                  <a:pt x="19518" y="5812"/>
                </a:lnTo>
                <a:lnTo>
                  <a:pt x="19542" y="5774"/>
                </a:lnTo>
                <a:lnTo>
                  <a:pt x="19564" y="5731"/>
                </a:lnTo>
                <a:lnTo>
                  <a:pt x="19588" y="5694"/>
                </a:lnTo>
                <a:lnTo>
                  <a:pt x="19612"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7"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2"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7"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2"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09" y="14644"/>
                </a:lnTo>
                <a:lnTo>
                  <a:pt x="20515" y="14382"/>
                </a:lnTo>
                <a:lnTo>
                  <a:pt x="20519" y="14120"/>
                </a:lnTo>
                <a:lnTo>
                  <a:pt x="20521" y="13842"/>
                </a:lnTo>
                <a:lnTo>
                  <a:pt x="20522" y="13570"/>
                </a:lnTo>
                <a:lnTo>
                  <a:pt x="20521" y="13291"/>
                </a:lnTo>
                <a:lnTo>
                  <a:pt x="20519" y="13019"/>
                </a:lnTo>
                <a:lnTo>
                  <a:pt x="20515" y="12751"/>
                </a:lnTo>
                <a:lnTo>
                  <a:pt x="20509"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2"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7"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9" y="2278"/>
                </a:lnTo>
                <a:lnTo>
                  <a:pt x="21315" y="2203"/>
                </a:lnTo>
                <a:lnTo>
                  <a:pt x="21302" y="2123"/>
                </a:lnTo>
                <a:lnTo>
                  <a:pt x="21292" y="2037"/>
                </a:lnTo>
                <a:lnTo>
                  <a:pt x="21282" y="1941"/>
                </a:lnTo>
                <a:lnTo>
                  <a:pt x="21273" y="1839"/>
                </a:lnTo>
                <a:lnTo>
                  <a:pt x="21265" y="1727"/>
                </a:lnTo>
                <a:lnTo>
                  <a:pt x="21260" y="1615"/>
                </a:lnTo>
                <a:lnTo>
                  <a:pt x="21255" y="1497"/>
                </a:lnTo>
                <a:lnTo>
                  <a:pt x="21253" y="1374"/>
                </a:lnTo>
                <a:lnTo>
                  <a:pt x="21252" y="1240"/>
                </a:lnTo>
                <a:lnTo>
                  <a:pt x="21253" y="1117"/>
                </a:lnTo>
                <a:lnTo>
                  <a:pt x="21255" y="994"/>
                </a:lnTo>
                <a:lnTo>
                  <a:pt x="21260" y="871"/>
                </a:lnTo>
                <a:lnTo>
                  <a:pt x="21265" y="759"/>
                </a:lnTo>
                <a:lnTo>
                  <a:pt x="21273" y="652"/>
                </a:lnTo>
                <a:lnTo>
                  <a:pt x="21282" y="551"/>
                </a:lnTo>
                <a:lnTo>
                  <a:pt x="21292" y="454"/>
                </a:lnTo>
                <a:lnTo>
                  <a:pt x="21302" y="364"/>
                </a:lnTo>
                <a:lnTo>
                  <a:pt x="21315" y="289"/>
                </a:lnTo>
                <a:lnTo>
                  <a:pt x="21329"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89" y="1444"/>
                </a:lnTo>
                <a:lnTo>
                  <a:pt x="21293" y="1540"/>
                </a:lnTo>
                <a:lnTo>
                  <a:pt x="21298" y="1636"/>
                </a:lnTo>
                <a:lnTo>
                  <a:pt x="21304" y="1727"/>
                </a:lnTo>
                <a:lnTo>
                  <a:pt x="21311" y="1802"/>
                </a:lnTo>
                <a:lnTo>
                  <a:pt x="21319" y="1882"/>
                </a:lnTo>
                <a:lnTo>
                  <a:pt x="21328" y="1957"/>
                </a:lnTo>
                <a:lnTo>
                  <a:pt x="21337" y="2021"/>
                </a:lnTo>
                <a:lnTo>
                  <a:pt x="21348" y="2080"/>
                </a:lnTo>
                <a:lnTo>
                  <a:pt x="21359" y="2128"/>
                </a:lnTo>
                <a:lnTo>
                  <a:pt x="21372" y="2176"/>
                </a:lnTo>
                <a:lnTo>
                  <a:pt x="21385" y="2208"/>
                </a:lnTo>
                <a:lnTo>
                  <a:pt x="21398" y="2230"/>
                </a:lnTo>
                <a:lnTo>
                  <a:pt x="21412"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2" y="1802"/>
                </a:lnTo>
                <a:lnTo>
                  <a:pt x="21549" y="1727"/>
                </a:lnTo>
                <a:lnTo>
                  <a:pt x="21555" y="1636"/>
                </a:lnTo>
                <a:lnTo>
                  <a:pt x="21559" y="1540"/>
                </a:lnTo>
                <a:lnTo>
                  <a:pt x="21563" y="1444"/>
                </a:lnTo>
                <a:lnTo>
                  <a:pt x="21566" y="1342"/>
                </a:lnTo>
                <a:lnTo>
                  <a:pt x="21566" y="1240"/>
                </a:lnTo>
                <a:lnTo>
                  <a:pt x="21566"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4" y="257"/>
                </a:lnTo>
                <a:lnTo>
                  <a:pt x="21441" y="241"/>
                </a:lnTo>
                <a:lnTo>
                  <a:pt x="21427" y="235"/>
                </a:lnTo>
                <a:lnTo>
                  <a:pt x="21412" y="241"/>
                </a:lnTo>
                <a:lnTo>
                  <a:pt x="21398" y="257"/>
                </a:lnTo>
                <a:lnTo>
                  <a:pt x="21385" y="283"/>
                </a:lnTo>
                <a:lnTo>
                  <a:pt x="21371" y="315"/>
                </a:lnTo>
                <a:lnTo>
                  <a:pt x="21359" y="358"/>
                </a:lnTo>
                <a:lnTo>
                  <a:pt x="21347" y="412"/>
                </a:lnTo>
                <a:lnTo>
                  <a:pt x="21337" y="465"/>
                </a:lnTo>
                <a:lnTo>
                  <a:pt x="21327" y="529"/>
                </a:lnTo>
                <a:lnTo>
                  <a:pt x="21319" y="599"/>
                </a:lnTo>
                <a:lnTo>
                  <a:pt x="21311" y="679"/>
                </a:lnTo>
                <a:lnTo>
                  <a:pt x="21297" y="850"/>
                </a:lnTo>
                <a:lnTo>
                  <a:pt x="21292" y="946"/>
                </a:lnTo>
                <a:lnTo>
                  <a:pt x="21289" y="1037"/>
                </a:lnTo>
                <a:lnTo>
                  <a:pt x="21287" y="1139"/>
                </a:lnTo>
                <a:lnTo>
                  <a:pt x="21287" y="1240"/>
                </a:lnTo>
                <a:close/>
                <a:moveTo>
                  <a:pt x="21437" y="588"/>
                </a:moveTo>
                <a:lnTo>
                  <a:pt x="21454" y="593"/>
                </a:lnTo>
                <a:lnTo>
                  <a:pt x="21461" y="599"/>
                </a:lnTo>
                <a:lnTo>
                  <a:pt x="21467" y="615"/>
                </a:lnTo>
                <a:lnTo>
                  <a:pt x="21474" y="626"/>
                </a:lnTo>
                <a:lnTo>
                  <a:pt x="21478" y="642"/>
                </a:lnTo>
                <a:lnTo>
                  <a:pt x="21484" y="663"/>
                </a:lnTo>
                <a:lnTo>
                  <a:pt x="21488" y="684"/>
                </a:lnTo>
                <a:lnTo>
                  <a:pt x="21492" y="706"/>
                </a:lnTo>
                <a:lnTo>
                  <a:pt x="21498" y="770"/>
                </a:lnTo>
                <a:lnTo>
                  <a:pt x="21500" y="807"/>
                </a:lnTo>
                <a:lnTo>
                  <a:pt x="21502"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2" y="1796"/>
                </a:lnTo>
                <a:lnTo>
                  <a:pt x="21504" y="1834"/>
                </a:lnTo>
                <a:lnTo>
                  <a:pt x="21505" y="1855"/>
                </a:lnTo>
                <a:lnTo>
                  <a:pt x="21507" y="1871"/>
                </a:lnTo>
                <a:lnTo>
                  <a:pt x="21514" y="1909"/>
                </a:lnTo>
                <a:lnTo>
                  <a:pt x="21463" y="1909"/>
                </a:lnTo>
                <a:lnTo>
                  <a:pt x="21460" y="1861"/>
                </a:lnTo>
                <a:lnTo>
                  <a:pt x="21458" y="1818"/>
                </a:lnTo>
                <a:lnTo>
                  <a:pt x="21457" y="1759"/>
                </a:lnTo>
                <a:lnTo>
                  <a:pt x="21457" y="1684"/>
                </a:lnTo>
                <a:lnTo>
                  <a:pt x="21457" y="1599"/>
                </a:lnTo>
                <a:lnTo>
                  <a:pt x="21456" y="1529"/>
                </a:lnTo>
                <a:lnTo>
                  <a:pt x="21454" y="1486"/>
                </a:lnTo>
                <a:lnTo>
                  <a:pt x="21452" y="1444"/>
                </a:lnTo>
                <a:lnTo>
                  <a:pt x="21451" y="1433"/>
                </a:lnTo>
                <a:lnTo>
                  <a:pt x="21449"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7" y="1096"/>
                </a:lnTo>
                <a:lnTo>
                  <a:pt x="21460" y="1075"/>
                </a:lnTo>
                <a:lnTo>
                  <a:pt x="21460" y="1037"/>
                </a:lnTo>
                <a:lnTo>
                  <a:pt x="21460" y="968"/>
                </a:lnTo>
                <a:lnTo>
                  <a:pt x="21460" y="936"/>
                </a:lnTo>
                <a:lnTo>
                  <a:pt x="21457" y="909"/>
                </a:lnTo>
                <a:lnTo>
                  <a:pt x="21454" y="888"/>
                </a:lnTo>
                <a:lnTo>
                  <a:pt x="21451" y="877"/>
                </a:lnTo>
                <a:lnTo>
                  <a:pt x="21445" y="871"/>
                </a:lnTo>
                <a:lnTo>
                  <a:pt x="21439" y="866"/>
                </a:lnTo>
                <a:lnTo>
                  <a:pt x="21430" y="861"/>
                </a:lnTo>
                <a:lnTo>
                  <a:pt x="21399" y="861"/>
                </a:lnTo>
                <a:lnTo>
                  <a:pt x="21399" y="1144"/>
                </a:lnTo>
                <a:close/>
              </a:path>
            </a:pathLst>
          </a:custGeom>
          <a:solidFill>
            <a:srgbClr val="FFFFFF"/>
          </a:solidFill>
          <a:ln w="12700">
            <a:miter lim="400000"/>
          </a:ln>
        </p:spPr>
        <p:txBody>
          <a:bodyPr lIns="137160" tIns="137160" rIns="137160" bIns="137160"/>
          <a:lstStyle/>
          <a:p>
            <a:pPr/>
          </a:p>
        </p:txBody>
      </p:sp>
      <p:sp>
        <p:nvSpPr>
          <p:cNvPr id="273" name="Rectangle 11"/>
          <p:cNvSpPr/>
          <p:nvPr/>
        </p:nvSpPr>
        <p:spPr>
          <a:xfrm>
            <a:off x="3178366" y="-1430"/>
            <a:ext cx="12701" cy="5151122"/>
          </a:xfrm>
          <a:prstGeom prst="rect">
            <a:avLst/>
          </a:prstGeom>
          <a:gradFill>
            <a:gsLst>
              <a:gs pos="0">
                <a:schemeClr val="accent6"/>
              </a:gs>
              <a:gs pos="50000">
                <a:schemeClr val="accent5"/>
              </a:gs>
              <a:gs pos="100000">
                <a:schemeClr val="accent4"/>
              </a:gs>
            </a:gsLst>
            <a:lin ang="16200000"/>
          </a:gradFill>
          <a:ln w="12700">
            <a:miter lim="400000"/>
          </a:ln>
        </p:spPr>
        <p:txBody>
          <a:bodyPr lIns="137160" tIns="137160" rIns="137160" bIns="137160" anchor="ctr"/>
          <a:lstStyle/>
          <a:p>
            <a:pPr algn="ctr" defTabSz="914400">
              <a:defRPr sz="1800">
                <a:solidFill>
                  <a:srgbClr val="FFFFFF"/>
                </a:solidFill>
              </a:defRPr>
            </a:pPr>
          </a:p>
        </p:txBody>
      </p:sp>
      <p:sp>
        <p:nvSpPr>
          <p:cNvPr id="2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3">
    <p:spTree>
      <p:nvGrpSpPr>
        <p:cNvPr id="1" name=""/>
        <p:cNvGrpSpPr/>
        <p:nvPr/>
      </p:nvGrpSpPr>
      <p:grpSpPr>
        <a:xfrm>
          <a:off x="0" y="0"/>
          <a:ext cx="0" cy="0"/>
          <a:chOff x="0" y="0"/>
          <a:chExt cx="0" cy="0"/>
        </a:xfrm>
      </p:grpSpPr>
      <p:pic>
        <p:nvPicPr>
          <p:cNvPr id="281"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284" name="Group 59"/>
          <p:cNvGrpSpPr/>
          <p:nvPr/>
        </p:nvGrpSpPr>
        <p:grpSpPr>
          <a:xfrm>
            <a:off x="312738" y="4829754"/>
            <a:ext cx="8518647" cy="137174"/>
            <a:chOff x="0" y="0"/>
            <a:chExt cx="8518646" cy="137173"/>
          </a:xfrm>
        </p:grpSpPr>
        <p:sp>
          <p:nvSpPr>
            <p:cNvPr id="282"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283"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285"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286" name="Picture 7" descr="Picture 7"/>
          <p:cNvPicPr>
            <a:picLocks noChangeAspect="1"/>
          </p:cNvPicPr>
          <p:nvPr/>
        </p:nvPicPr>
        <p:blipFill>
          <a:blip r:embed="rId3">
            <a:extLst/>
          </a:blip>
          <a:srcRect l="0" t="0" r="65122" b="0"/>
          <a:stretch>
            <a:fillRect/>
          </a:stretch>
        </p:blipFill>
        <p:spPr>
          <a:xfrm>
            <a:off x="-1" y="-1429"/>
            <a:ext cx="3189290" cy="5151121"/>
          </a:xfrm>
          <a:prstGeom prst="rect">
            <a:avLst/>
          </a:prstGeom>
          <a:ln w="12700">
            <a:miter lim="400000"/>
          </a:ln>
        </p:spPr>
      </p:pic>
      <p:sp>
        <p:nvSpPr>
          <p:cNvPr id="287" name="Click to Edit Master Title Style"/>
          <p:cNvSpPr txBox="1"/>
          <p:nvPr>
            <p:ph type="title" hasCustomPrompt="1"/>
          </p:nvPr>
        </p:nvSpPr>
        <p:spPr>
          <a:xfrm>
            <a:off x="312738" y="927100"/>
            <a:ext cx="2563811" cy="3503613"/>
          </a:xfrm>
          <a:prstGeom prst="rect">
            <a:avLst/>
          </a:prstGeom>
        </p:spPr>
        <p:txBody>
          <a:bodyPr anchor="t"/>
          <a:lstStyle>
            <a:lvl1pPr>
              <a:lnSpc>
                <a:spcPct val="90000"/>
              </a:lnSpc>
              <a:spcBef>
                <a:spcPts val="0"/>
              </a:spcBef>
              <a:defRPr sz="2200"/>
            </a:lvl1pPr>
          </a:lstStyle>
          <a:p>
            <a:pPr/>
            <a:r>
              <a:t>Click to Edit Master Title Style</a:t>
            </a:r>
          </a:p>
        </p:txBody>
      </p:sp>
      <p:sp>
        <p:nvSpPr>
          <p:cNvPr id="288" name="Body Level One…"/>
          <p:cNvSpPr txBox="1"/>
          <p:nvPr>
            <p:ph type="body" sz="half" idx="1"/>
          </p:nvPr>
        </p:nvSpPr>
        <p:spPr>
          <a:xfrm>
            <a:off x="3509962" y="927100"/>
            <a:ext cx="5322888" cy="3503613"/>
          </a:xfrm>
          <a:prstGeom prst="rect">
            <a:avLst/>
          </a:prstGeom>
        </p:spPr>
        <p:txBody>
          <a:bodyPr>
            <a:normAutofit fontScale="100000" lnSpcReduction="0"/>
          </a:bodyPr>
          <a:lstStyle>
            <a:lvl1pPr marL="0" indent="0">
              <a:spcBef>
                <a:spcPts val="1200"/>
              </a:spcBef>
              <a:buClrTx/>
              <a:buSzTx/>
              <a:buFontTx/>
              <a:buNone/>
              <a:defRPr sz="2200"/>
            </a:lvl1pPr>
            <a:lvl2pPr marL="0" indent="0">
              <a:spcBef>
                <a:spcPts val="1200"/>
              </a:spcBef>
              <a:buClrTx/>
              <a:buSzTx/>
              <a:buFontTx/>
              <a:buNone/>
              <a:defRPr sz="2200"/>
            </a:lvl2pPr>
            <a:lvl3pPr marL="0" indent="342900">
              <a:spcBef>
                <a:spcPts val="1200"/>
              </a:spcBef>
              <a:buClrTx/>
              <a:buSzTx/>
              <a:buFontTx/>
              <a:buNone/>
              <a:defRPr sz="2200"/>
            </a:lvl3pPr>
            <a:lvl4pPr marL="0" indent="514350">
              <a:spcBef>
                <a:spcPts val="1200"/>
              </a:spcBef>
              <a:buClrTx/>
              <a:buSzTx/>
              <a:buFontTx/>
              <a:buNone/>
              <a:defRPr sz="2200"/>
            </a:lvl4pPr>
            <a:lvl5pPr marL="0" indent="685800">
              <a:spcBef>
                <a:spcPts val="1200"/>
              </a:spcBef>
              <a:buClrTx/>
              <a:buSzTx/>
              <a:buFont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289" name="Freeform 5"/>
          <p:cNvSpPr/>
          <p:nvPr/>
        </p:nvSpPr>
        <p:spPr>
          <a:xfrm>
            <a:off x="312738" y="4838912"/>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9" y="6758"/>
                </a:lnTo>
                <a:lnTo>
                  <a:pt x="2214" y="6972"/>
                </a:lnTo>
                <a:lnTo>
                  <a:pt x="2210" y="7170"/>
                </a:lnTo>
                <a:lnTo>
                  <a:pt x="2204" y="7368"/>
                </a:lnTo>
                <a:lnTo>
                  <a:pt x="2197" y="7560"/>
                </a:lnTo>
                <a:lnTo>
                  <a:pt x="2189" y="7747"/>
                </a:lnTo>
                <a:lnTo>
                  <a:pt x="2180" y="7924"/>
                </a:lnTo>
                <a:lnTo>
                  <a:pt x="2171" y="8100"/>
                </a:lnTo>
                <a:lnTo>
                  <a:pt x="2161" y="8260"/>
                </a:lnTo>
                <a:lnTo>
                  <a:pt x="2150" y="8426"/>
                </a:lnTo>
                <a:lnTo>
                  <a:pt x="2138" y="8581"/>
                </a:lnTo>
                <a:lnTo>
                  <a:pt x="2125" y="8731"/>
                </a:lnTo>
                <a:lnTo>
                  <a:pt x="2113" y="8875"/>
                </a:lnTo>
                <a:lnTo>
                  <a:pt x="2099" y="9014"/>
                </a:lnTo>
                <a:lnTo>
                  <a:pt x="2084" y="9148"/>
                </a:lnTo>
                <a:lnTo>
                  <a:pt x="2069" y="9282"/>
                </a:lnTo>
                <a:lnTo>
                  <a:pt x="2054" y="9405"/>
                </a:lnTo>
                <a:lnTo>
                  <a:pt x="2037" y="9528"/>
                </a:lnTo>
                <a:lnTo>
                  <a:pt x="2021" y="9640"/>
                </a:lnTo>
                <a:lnTo>
                  <a:pt x="2003" y="9752"/>
                </a:lnTo>
                <a:lnTo>
                  <a:pt x="1985" y="9859"/>
                </a:lnTo>
                <a:lnTo>
                  <a:pt x="1968" y="9966"/>
                </a:lnTo>
                <a:lnTo>
                  <a:pt x="1949" y="10062"/>
                </a:lnTo>
                <a:lnTo>
                  <a:pt x="1931" y="10158"/>
                </a:lnTo>
                <a:lnTo>
                  <a:pt x="1912" y="10244"/>
                </a:lnTo>
                <a:lnTo>
                  <a:pt x="1893" y="10335"/>
                </a:lnTo>
                <a:lnTo>
                  <a:pt x="1874" y="10420"/>
                </a:lnTo>
                <a:lnTo>
                  <a:pt x="1854" y="10501"/>
                </a:lnTo>
                <a:lnTo>
                  <a:pt x="1814" y="10656"/>
                </a:lnTo>
                <a:lnTo>
                  <a:pt x="1876" y="10816"/>
                </a:lnTo>
                <a:lnTo>
                  <a:pt x="1906" y="10896"/>
                </a:lnTo>
                <a:lnTo>
                  <a:pt x="1935" y="10987"/>
                </a:lnTo>
                <a:lnTo>
                  <a:pt x="1964" y="11078"/>
                </a:lnTo>
                <a:lnTo>
                  <a:pt x="1991" y="11180"/>
                </a:lnTo>
                <a:lnTo>
                  <a:pt x="2018" y="11281"/>
                </a:lnTo>
                <a:lnTo>
                  <a:pt x="2045" y="11383"/>
                </a:lnTo>
                <a:lnTo>
                  <a:pt x="2070" y="11495"/>
                </a:lnTo>
                <a:lnTo>
                  <a:pt x="2094" y="11607"/>
                </a:lnTo>
                <a:lnTo>
                  <a:pt x="2118" y="11730"/>
                </a:lnTo>
                <a:lnTo>
                  <a:pt x="2141" y="11853"/>
                </a:lnTo>
                <a:lnTo>
                  <a:pt x="2163" y="11982"/>
                </a:lnTo>
                <a:lnTo>
                  <a:pt x="2205" y="12260"/>
                </a:lnTo>
                <a:lnTo>
                  <a:pt x="2224" y="12404"/>
                </a:lnTo>
                <a:lnTo>
                  <a:pt x="2242" y="12559"/>
                </a:lnTo>
                <a:lnTo>
                  <a:pt x="2259" y="12714"/>
                </a:lnTo>
                <a:lnTo>
                  <a:pt x="2276" y="12874"/>
                </a:lnTo>
                <a:lnTo>
                  <a:pt x="2291" y="13046"/>
                </a:lnTo>
                <a:lnTo>
                  <a:pt x="2305" y="13222"/>
                </a:lnTo>
                <a:lnTo>
                  <a:pt x="2318" y="13404"/>
                </a:lnTo>
                <a:lnTo>
                  <a:pt x="2330" y="13596"/>
                </a:lnTo>
                <a:lnTo>
                  <a:pt x="2341" y="13794"/>
                </a:lnTo>
                <a:lnTo>
                  <a:pt x="2350" y="13997"/>
                </a:lnTo>
                <a:lnTo>
                  <a:pt x="2359" y="14211"/>
                </a:lnTo>
                <a:lnTo>
                  <a:pt x="2366" y="14425"/>
                </a:lnTo>
                <a:lnTo>
                  <a:pt x="2372" y="14655"/>
                </a:lnTo>
                <a:lnTo>
                  <a:pt x="2376" y="14885"/>
                </a:lnTo>
                <a:lnTo>
                  <a:pt x="2379" y="15125"/>
                </a:lnTo>
                <a:lnTo>
                  <a:pt x="2381" y="15377"/>
                </a:lnTo>
                <a:lnTo>
                  <a:pt x="2382" y="15639"/>
                </a:lnTo>
                <a:lnTo>
                  <a:pt x="2381" y="15804"/>
                </a:lnTo>
                <a:lnTo>
                  <a:pt x="2381" y="15975"/>
                </a:lnTo>
                <a:lnTo>
                  <a:pt x="2379" y="16136"/>
                </a:lnTo>
                <a:lnTo>
                  <a:pt x="2378" y="16302"/>
                </a:lnTo>
                <a:lnTo>
                  <a:pt x="2372" y="16622"/>
                </a:lnTo>
                <a:lnTo>
                  <a:pt x="2367" y="16777"/>
                </a:lnTo>
                <a:lnTo>
                  <a:pt x="2363" y="16927"/>
                </a:lnTo>
                <a:lnTo>
                  <a:pt x="2358" y="17082"/>
                </a:lnTo>
                <a:lnTo>
                  <a:pt x="2346" y="17371"/>
                </a:lnTo>
                <a:lnTo>
                  <a:pt x="2339"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6" y="19638"/>
                </a:lnTo>
                <a:lnTo>
                  <a:pt x="2109" y="19729"/>
                </a:lnTo>
                <a:lnTo>
                  <a:pt x="2075" y="19910"/>
                </a:lnTo>
                <a:lnTo>
                  <a:pt x="2057" y="19991"/>
                </a:lnTo>
                <a:lnTo>
                  <a:pt x="2039" y="20076"/>
                </a:lnTo>
                <a:lnTo>
                  <a:pt x="2019" y="20156"/>
                </a:lnTo>
                <a:lnTo>
                  <a:pt x="2000" y="20226"/>
                </a:lnTo>
                <a:lnTo>
                  <a:pt x="1980" y="20301"/>
                </a:lnTo>
                <a:lnTo>
                  <a:pt x="1960" y="20376"/>
                </a:lnTo>
                <a:lnTo>
                  <a:pt x="1939" y="20440"/>
                </a:lnTo>
                <a:lnTo>
                  <a:pt x="1918" y="20509"/>
                </a:lnTo>
                <a:lnTo>
                  <a:pt x="1896" y="20573"/>
                </a:lnTo>
                <a:lnTo>
                  <a:pt x="1853" y="20691"/>
                </a:lnTo>
                <a:lnTo>
                  <a:pt x="1829" y="20745"/>
                </a:lnTo>
                <a:lnTo>
                  <a:pt x="1805" y="20798"/>
                </a:lnTo>
                <a:lnTo>
                  <a:pt x="1782" y="20846"/>
                </a:lnTo>
                <a:lnTo>
                  <a:pt x="1758" y="20894"/>
                </a:lnTo>
                <a:lnTo>
                  <a:pt x="1709" y="20974"/>
                </a:lnTo>
                <a:lnTo>
                  <a:pt x="1658" y="21049"/>
                </a:lnTo>
                <a:lnTo>
                  <a:pt x="1606" y="21113"/>
                </a:lnTo>
                <a:lnTo>
                  <a:pt x="1553" y="21162"/>
                </a:lnTo>
                <a:lnTo>
                  <a:pt x="1497" y="21199"/>
                </a:lnTo>
                <a:lnTo>
                  <a:pt x="1442" y="21231"/>
                </a:lnTo>
                <a:lnTo>
                  <a:pt x="1384" y="21247"/>
                </a:lnTo>
                <a:lnTo>
                  <a:pt x="1325" y="21258"/>
                </a:lnTo>
                <a:lnTo>
                  <a:pt x="0" y="21258"/>
                </a:lnTo>
                <a:lnTo>
                  <a:pt x="0" y="871"/>
                </a:lnTo>
                <a:lnTo>
                  <a:pt x="1283" y="871"/>
                </a:lnTo>
                <a:lnTo>
                  <a:pt x="1337" y="877"/>
                </a:lnTo>
                <a:lnTo>
                  <a:pt x="1388" y="893"/>
                </a:lnTo>
                <a:lnTo>
                  <a:pt x="1439" y="920"/>
                </a:lnTo>
                <a:lnTo>
                  <a:pt x="1489" y="962"/>
                </a:lnTo>
                <a:lnTo>
                  <a:pt x="1537" y="1016"/>
                </a:lnTo>
                <a:lnTo>
                  <a:pt x="1584" y="1080"/>
                </a:lnTo>
                <a:lnTo>
                  <a:pt x="1629" y="1155"/>
                </a:lnTo>
                <a:lnTo>
                  <a:pt x="1673" y="1235"/>
                </a:lnTo>
                <a:lnTo>
                  <a:pt x="1716" y="1331"/>
                </a:lnTo>
                <a:lnTo>
                  <a:pt x="1756" y="1433"/>
                </a:lnTo>
                <a:lnTo>
                  <a:pt x="1777" y="1492"/>
                </a:lnTo>
                <a:lnTo>
                  <a:pt x="1796" y="1550"/>
                </a:lnTo>
                <a:lnTo>
                  <a:pt x="1815" y="1615"/>
                </a:lnTo>
                <a:lnTo>
                  <a:pt x="1833" y="1673"/>
                </a:lnTo>
                <a:lnTo>
                  <a:pt x="1853" y="1743"/>
                </a:lnTo>
                <a:lnTo>
                  <a:pt x="1870" y="1812"/>
                </a:lnTo>
                <a:lnTo>
                  <a:pt x="1888" y="1882"/>
                </a:lnTo>
                <a:lnTo>
                  <a:pt x="1904" y="1957"/>
                </a:lnTo>
                <a:lnTo>
                  <a:pt x="1922" y="2037"/>
                </a:lnTo>
                <a:lnTo>
                  <a:pt x="1937" y="2112"/>
                </a:lnTo>
                <a:lnTo>
                  <a:pt x="1954" y="2192"/>
                </a:lnTo>
                <a:lnTo>
                  <a:pt x="1999" y="2449"/>
                </a:lnTo>
                <a:lnTo>
                  <a:pt x="2013" y="2540"/>
                </a:lnTo>
                <a:lnTo>
                  <a:pt x="2054" y="2828"/>
                </a:lnTo>
                <a:lnTo>
                  <a:pt x="2065" y="2930"/>
                </a:lnTo>
                <a:lnTo>
                  <a:pt x="2078" y="3031"/>
                </a:lnTo>
                <a:lnTo>
                  <a:pt x="2089" y="3133"/>
                </a:lnTo>
                <a:lnTo>
                  <a:pt x="2100" y="3240"/>
                </a:lnTo>
                <a:lnTo>
                  <a:pt x="2111" y="3347"/>
                </a:lnTo>
                <a:lnTo>
                  <a:pt x="2121" y="3459"/>
                </a:lnTo>
                <a:lnTo>
                  <a:pt x="2131" y="3571"/>
                </a:lnTo>
                <a:lnTo>
                  <a:pt x="2140" y="3689"/>
                </a:lnTo>
                <a:lnTo>
                  <a:pt x="2149" y="3801"/>
                </a:lnTo>
                <a:lnTo>
                  <a:pt x="2158" y="3919"/>
                </a:lnTo>
                <a:lnTo>
                  <a:pt x="2173" y="4165"/>
                </a:lnTo>
                <a:lnTo>
                  <a:pt x="2180" y="4288"/>
                </a:lnTo>
                <a:lnTo>
                  <a:pt x="2186" y="4416"/>
                </a:lnTo>
                <a:lnTo>
                  <a:pt x="2192" y="4539"/>
                </a:lnTo>
                <a:lnTo>
                  <a:pt x="2197" y="4678"/>
                </a:lnTo>
                <a:lnTo>
                  <a:pt x="2201" y="4807"/>
                </a:lnTo>
                <a:lnTo>
                  <a:pt x="2207" y="4940"/>
                </a:lnTo>
                <a:lnTo>
                  <a:pt x="2210" y="5079"/>
                </a:lnTo>
                <a:lnTo>
                  <a:pt x="2219" y="5496"/>
                </a:lnTo>
                <a:lnTo>
                  <a:pt x="2221" y="5641"/>
                </a:lnTo>
                <a:lnTo>
                  <a:pt x="2222" y="5790"/>
                </a:lnTo>
                <a:lnTo>
                  <a:pt x="2223" y="5935"/>
                </a:lnTo>
                <a:lnTo>
                  <a:pt x="2223" y="6090"/>
                </a:lnTo>
                <a:close/>
                <a:moveTo>
                  <a:pt x="1721" y="6672"/>
                </a:moveTo>
                <a:lnTo>
                  <a:pt x="1720" y="6512"/>
                </a:lnTo>
                <a:lnTo>
                  <a:pt x="1718" y="6368"/>
                </a:lnTo>
                <a:lnTo>
                  <a:pt x="1716" y="6223"/>
                </a:lnTo>
                <a:lnTo>
                  <a:pt x="1712" y="6079"/>
                </a:lnTo>
                <a:lnTo>
                  <a:pt x="1707" y="5940"/>
                </a:lnTo>
                <a:lnTo>
                  <a:pt x="1702" y="5812"/>
                </a:lnTo>
                <a:lnTo>
                  <a:pt x="1695" y="5683"/>
                </a:lnTo>
                <a:lnTo>
                  <a:pt x="1688" y="5560"/>
                </a:lnTo>
                <a:lnTo>
                  <a:pt x="1679" y="5443"/>
                </a:lnTo>
                <a:lnTo>
                  <a:pt x="1669" y="5325"/>
                </a:lnTo>
                <a:lnTo>
                  <a:pt x="1658" y="5218"/>
                </a:lnTo>
                <a:lnTo>
                  <a:pt x="1646" y="5111"/>
                </a:lnTo>
                <a:lnTo>
                  <a:pt x="1634" y="5010"/>
                </a:lnTo>
                <a:lnTo>
                  <a:pt x="1620" y="4913"/>
                </a:lnTo>
                <a:lnTo>
                  <a:pt x="1590" y="4732"/>
                </a:lnTo>
                <a:lnTo>
                  <a:pt x="1574" y="4651"/>
                </a:lnTo>
                <a:lnTo>
                  <a:pt x="1556" y="4577"/>
                </a:lnTo>
                <a:lnTo>
                  <a:pt x="1538" y="4502"/>
                </a:lnTo>
                <a:lnTo>
                  <a:pt x="1519" y="4432"/>
                </a:lnTo>
                <a:lnTo>
                  <a:pt x="1498" y="4373"/>
                </a:lnTo>
                <a:lnTo>
                  <a:pt x="1478" y="4315"/>
                </a:lnTo>
                <a:lnTo>
                  <a:pt x="1433" y="4218"/>
                </a:lnTo>
                <a:lnTo>
                  <a:pt x="1409" y="4181"/>
                </a:lnTo>
                <a:lnTo>
                  <a:pt x="1384" y="4144"/>
                </a:lnTo>
                <a:lnTo>
                  <a:pt x="1358" y="4117"/>
                </a:lnTo>
                <a:lnTo>
                  <a:pt x="1331" y="4090"/>
                </a:lnTo>
                <a:lnTo>
                  <a:pt x="1305" y="4069"/>
                </a:lnTo>
                <a:lnTo>
                  <a:pt x="1277" y="4058"/>
                </a:lnTo>
                <a:lnTo>
                  <a:pt x="1247" y="4047"/>
                </a:lnTo>
                <a:lnTo>
                  <a:pt x="494" y="4047"/>
                </a:lnTo>
                <a:lnTo>
                  <a:pt x="494" y="9463"/>
                </a:lnTo>
                <a:lnTo>
                  <a:pt x="1181" y="9463"/>
                </a:lnTo>
                <a:lnTo>
                  <a:pt x="1211" y="9458"/>
                </a:lnTo>
                <a:lnTo>
                  <a:pt x="1240" y="9453"/>
                </a:lnTo>
                <a:lnTo>
                  <a:pt x="1269" y="9437"/>
                </a:lnTo>
                <a:lnTo>
                  <a:pt x="1297" y="9421"/>
                </a:lnTo>
                <a:lnTo>
                  <a:pt x="1325" y="9399"/>
                </a:lnTo>
                <a:lnTo>
                  <a:pt x="1351" y="9367"/>
                </a:lnTo>
                <a:lnTo>
                  <a:pt x="1402" y="9292"/>
                </a:lnTo>
                <a:lnTo>
                  <a:pt x="1426" y="9244"/>
                </a:lnTo>
                <a:lnTo>
                  <a:pt x="1449" y="9196"/>
                </a:lnTo>
                <a:lnTo>
                  <a:pt x="1472" y="9137"/>
                </a:lnTo>
                <a:lnTo>
                  <a:pt x="1493" y="9078"/>
                </a:lnTo>
                <a:lnTo>
                  <a:pt x="1514" y="9009"/>
                </a:lnTo>
                <a:lnTo>
                  <a:pt x="1535" y="8939"/>
                </a:lnTo>
                <a:lnTo>
                  <a:pt x="1553" y="8859"/>
                </a:lnTo>
                <a:lnTo>
                  <a:pt x="1571" y="8774"/>
                </a:lnTo>
                <a:lnTo>
                  <a:pt x="1589" y="8683"/>
                </a:lnTo>
                <a:lnTo>
                  <a:pt x="1605" y="8587"/>
                </a:lnTo>
                <a:lnTo>
                  <a:pt x="1620" y="8490"/>
                </a:lnTo>
                <a:lnTo>
                  <a:pt x="1634" y="8383"/>
                </a:lnTo>
                <a:lnTo>
                  <a:pt x="1648" y="8271"/>
                </a:lnTo>
                <a:lnTo>
                  <a:pt x="1661" y="8153"/>
                </a:lnTo>
                <a:lnTo>
                  <a:pt x="1672" y="8030"/>
                </a:lnTo>
                <a:lnTo>
                  <a:pt x="1682" y="7902"/>
                </a:lnTo>
                <a:lnTo>
                  <a:pt x="1691" y="7769"/>
                </a:lnTo>
                <a:lnTo>
                  <a:pt x="1698" y="7630"/>
                </a:lnTo>
                <a:lnTo>
                  <a:pt x="1705" y="7480"/>
                </a:lnTo>
                <a:lnTo>
                  <a:pt x="1710" y="7335"/>
                </a:lnTo>
                <a:lnTo>
                  <a:pt x="1715" y="7175"/>
                </a:lnTo>
                <a:lnTo>
                  <a:pt x="1718" y="7015"/>
                </a:lnTo>
                <a:lnTo>
                  <a:pt x="1720" y="6844"/>
                </a:lnTo>
                <a:lnTo>
                  <a:pt x="1721" y="6672"/>
                </a:lnTo>
                <a:close/>
                <a:moveTo>
                  <a:pt x="1880" y="15254"/>
                </a:moveTo>
                <a:lnTo>
                  <a:pt x="1880" y="15093"/>
                </a:lnTo>
                <a:lnTo>
                  <a:pt x="1877" y="14933"/>
                </a:lnTo>
                <a:lnTo>
                  <a:pt x="1875" y="14783"/>
                </a:lnTo>
                <a:lnTo>
                  <a:pt x="1871" y="14633"/>
                </a:lnTo>
                <a:lnTo>
                  <a:pt x="1865" y="14489"/>
                </a:lnTo>
                <a:lnTo>
                  <a:pt x="1859" y="14350"/>
                </a:lnTo>
                <a:lnTo>
                  <a:pt x="1853" y="14216"/>
                </a:lnTo>
                <a:lnTo>
                  <a:pt x="1844" y="14083"/>
                </a:lnTo>
                <a:lnTo>
                  <a:pt x="1834" y="13960"/>
                </a:lnTo>
                <a:lnTo>
                  <a:pt x="1823" y="13842"/>
                </a:lnTo>
                <a:lnTo>
                  <a:pt x="1811" y="13725"/>
                </a:lnTo>
                <a:lnTo>
                  <a:pt x="1799" y="13612"/>
                </a:lnTo>
                <a:lnTo>
                  <a:pt x="1784" y="13505"/>
                </a:lnTo>
                <a:lnTo>
                  <a:pt x="1769" y="13404"/>
                </a:lnTo>
                <a:lnTo>
                  <a:pt x="1752" y="13308"/>
                </a:lnTo>
                <a:lnTo>
                  <a:pt x="1735" y="13222"/>
                </a:lnTo>
                <a:lnTo>
                  <a:pt x="1716" y="13136"/>
                </a:lnTo>
                <a:lnTo>
                  <a:pt x="1695" y="13051"/>
                </a:lnTo>
                <a:lnTo>
                  <a:pt x="1674" y="12976"/>
                </a:lnTo>
                <a:lnTo>
                  <a:pt x="1652" y="12907"/>
                </a:lnTo>
                <a:lnTo>
                  <a:pt x="1628" y="12842"/>
                </a:lnTo>
                <a:lnTo>
                  <a:pt x="1604" y="12784"/>
                </a:lnTo>
                <a:lnTo>
                  <a:pt x="1577" y="12725"/>
                </a:lnTo>
                <a:lnTo>
                  <a:pt x="1551" y="12682"/>
                </a:lnTo>
                <a:lnTo>
                  <a:pt x="1523" y="12634"/>
                </a:lnTo>
                <a:lnTo>
                  <a:pt x="1493" y="12596"/>
                </a:lnTo>
                <a:lnTo>
                  <a:pt x="1463" y="12570"/>
                </a:lnTo>
                <a:lnTo>
                  <a:pt x="1431" y="12538"/>
                </a:lnTo>
                <a:lnTo>
                  <a:pt x="1398" y="12516"/>
                </a:lnTo>
                <a:lnTo>
                  <a:pt x="1363" y="12506"/>
                </a:lnTo>
                <a:lnTo>
                  <a:pt x="1328" y="12495"/>
                </a:lnTo>
                <a:lnTo>
                  <a:pt x="494" y="12495"/>
                </a:lnTo>
                <a:lnTo>
                  <a:pt x="494" y="18082"/>
                </a:lnTo>
                <a:lnTo>
                  <a:pt x="1328" y="18082"/>
                </a:lnTo>
                <a:lnTo>
                  <a:pt x="1391" y="18071"/>
                </a:lnTo>
                <a:lnTo>
                  <a:pt x="1421" y="18055"/>
                </a:lnTo>
                <a:lnTo>
                  <a:pt x="1450" y="18034"/>
                </a:lnTo>
                <a:lnTo>
                  <a:pt x="1507" y="17980"/>
                </a:lnTo>
                <a:lnTo>
                  <a:pt x="1533" y="17943"/>
                </a:lnTo>
                <a:lnTo>
                  <a:pt x="1559"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9" y="16205"/>
                </a:lnTo>
                <a:lnTo>
                  <a:pt x="1865" y="16066"/>
                </a:lnTo>
                <a:lnTo>
                  <a:pt x="1871" y="15911"/>
                </a:lnTo>
                <a:lnTo>
                  <a:pt x="1874" y="15756"/>
                </a:lnTo>
                <a:lnTo>
                  <a:pt x="1877" y="15590"/>
                </a:lnTo>
                <a:lnTo>
                  <a:pt x="1879" y="15430"/>
                </a:lnTo>
                <a:lnTo>
                  <a:pt x="1880" y="15254"/>
                </a:lnTo>
                <a:close/>
                <a:moveTo>
                  <a:pt x="2717" y="21258"/>
                </a:moveTo>
                <a:lnTo>
                  <a:pt x="2717" y="0"/>
                </a:lnTo>
                <a:lnTo>
                  <a:pt x="3212" y="0"/>
                </a:lnTo>
                <a:lnTo>
                  <a:pt x="3212" y="21258"/>
                </a:lnTo>
                <a:lnTo>
                  <a:pt x="2717" y="21258"/>
                </a:lnTo>
                <a:close/>
                <a:moveTo>
                  <a:pt x="4973" y="21258"/>
                </a:moveTo>
                <a:lnTo>
                  <a:pt x="4973" y="19365"/>
                </a:lnTo>
                <a:lnTo>
                  <a:pt x="4958" y="19477"/>
                </a:lnTo>
                <a:lnTo>
                  <a:pt x="4944" y="19595"/>
                </a:lnTo>
                <a:lnTo>
                  <a:pt x="4929" y="19707"/>
                </a:lnTo>
                <a:lnTo>
                  <a:pt x="4913" y="19820"/>
                </a:lnTo>
                <a:lnTo>
                  <a:pt x="4898" y="19927"/>
                </a:lnTo>
                <a:lnTo>
                  <a:pt x="4881" y="20033"/>
                </a:lnTo>
                <a:lnTo>
                  <a:pt x="4865" y="20135"/>
                </a:lnTo>
                <a:lnTo>
                  <a:pt x="4847" y="20237"/>
                </a:lnTo>
                <a:lnTo>
                  <a:pt x="4811" y="20429"/>
                </a:lnTo>
                <a:lnTo>
                  <a:pt x="4792" y="20520"/>
                </a:lnTo>
                <a:lnTo>
                  <a:pt x="4773" y="20611"/>
                </a:lnTo>
                <a:lnTo>
                  <a:pt x="4754" y="20702"/>
                </a:lnTo>
                <a:lnTo>
                  <a:pt x="4712" y="20862"/>
                </a:lnTo>
                <a:lnTo>
                  <a:pt x="4691" y="20937"/>
                </a:lnTo>
                <a:lnTo>
                  <a:pt x="4668" y="21012"/>
                </a:lnTo>
                <a:lnTo>
                  <a:pt x="4646" y="21076"/>
                </a:lnTo>
                <a:lnTo>
                  <a:pt x="4623" y="21146"/>
                </a:lnTo>
                <a:lnTo>
                  <a:pt x="4600" y="21204"/>
                </a:lnTo>
                <a:lnTo>
                  <a:pt x="4576" y="21263"/>
                </a:lnTo>
                <a:lnTo>
                  <a:pt x="4551" y="21311"/>
                </a:lnTo>
                <a:lnTo>
                  <a:pt x="4526" y="21365"/>
                </a:lnTo>
                <a:lnTo>
                  <a:pt x="4500" y="21402"/>
                </a:lnTo>
                <a:lnTo>
                  <a:pt x="4475" y="21445"/>
                </a:lnTo>
                <a:lnTo>
                  <a:pt x="4448" y="21477"/>
                </a:lnTo>
                <a:lnTo>
                  <a:pt x="4420" y="21504"/>
                </a:lnTo>
                <a:lnTo>
                  <a:pt x="4391" y="21530"/>
                </a:lnTo>
                <a:lnTo>
                  <a:pt x="4363" y="21552"/>
                </a:lnTo>
                <a:lnTo>
                  <a:pt x="4334" y="21568"/>
                </a:lnTo>
                <a:lnTo>
                  <a:pt x="4304" y="21573"/>
                </a:lnTo>
                <a:lnTo>
                  <a:pt x="4236" y="21573"/>
                </a:lnTo>
                <a:lnTo>
                  <a:pt x="4198" y="21557"/>
                </a:lnTo>
                <a:lnTo>
                  <a:pt x="4160" y="21530"/>
                </a:lnTo>
                <a:lnTo>
                  <a:pt x="4123" y="21498"/>
                </a:lnTo>
                <a:lnTo>
                  <a:pt x="4087" y="21456"/>
                </a:lnTo>
                <a:lnTo>
                  <a:pt x="4052" y="21402"/>
                </a:lnTo>
                <a:lnTo>
                  <a:pt x="4016" y="21338"/>
                </a:lnTo>
                <a:lnTo>
                  <a:pt x="3981" y="21269"/>
                </a:lnTo>
                <a:lnTo>
                  <a:pt x="3947" y="21183"/>
                </a:lnTo>
                <a:lnTo>
                  <a:pt x="3914" y="21092"/>
                </a:lnTo>
                <a:lnTo>
                  <a:pt x="3883" y="20990"/>
                </a:lnTo>
                <a:lnTo>
                  <a:pt x="3851" y="20884"/>
                </a:lnTo>
                <a:lnTo>
                  <a:pt x="3821" y="20766"/>
                </a:lnTo>
                <a:lnTo>
                  <a:pt x="3792" y="20638"/>
                </a:lnTo>
                <a:lnTo>
                  <a:pt x="3764" y="20504"/>
                </a:lnTo>
                <a:lnTo>
                  <a:pt x="3737" y="20360"/>
                </a:lnTo>
                <a:lnTo>
                  <a:pt x="3710" y="20205"/>
                </a:lnTo>
                <a:lnTo>
                  <a:pt x="3686" y="20039"/>
                </a:lnTo>
                <a:lnTo>
                  <a:pt x="3662" y="19868"/>
                </a:lnTo>
                <a:lnTo>
                  <a:pt x="3641" y="19686"/>
                </a:lnTo>
                <a:lnTo>
                  <a:pt x="3630" y="19595"/>
                </a:lnTo>
                <a:lnTo>
                  <a:pt x="3621" y="19493"/>
                </a:lnTo>
                <a:lnTo>
                  <a:pt x="3611" y="19397"/>
                </a:lnTo>
                <a:lnTo>
                  <a:pt x="3593" y="19194"/>
                </a:lnTo>
                <a:lnTo>
                  <a:pt x="3576" y="18980"/>
                </a:lnTo>
                <a:lnTo>
                  <a:pt x="3568" y="18868"/>
                </a:lnTo>
                <a:lnTo>
                  <a:pt x="3561" y="18761"/>
                </a:lnTo>
                <a:lnTo>
                  <a:pt x="3554" y="18643"/>
                </a:lnTo>
                <a:lnTo>
                  <a:pt x="3548" y="18531"/>
                </a:lnTo>
                <a:lnTo>
                  <a:pt x="3542" y="18413"/>
                </a:lnTo>
                <a:lnTo>
                  <a:pt x="3536" y="18290"/>
                </a:lnTo>
                <a:lnTo>
                  <a:pt x="3531" y="18173"/>
                </a:lnTo>
                <a:lnTo>
                  <a:pt x="3526" y="18045"/>
                </a:lnTo>
                <a:lnTo>
                  <a:pt x="3518" y="17788"/>
                </a:lnTo>
                <a:lnTo>
                  <a:pt x="3515" y="17660"/>
                </a:lnTo>
                <a:lnTo>
                  <a:pt x="3512" y="17526"/>
                </a:lnTo>
                <a:lnTo>
                  <a:pt x="3509" y="17392"/>
                </a:lnTo>
                <a:lnTo>
                  <a:pt x="3508" y="17253"/>
                </a:lnTo>
                <a:lnTo>
                  <a:pt x="3506" y="16975"/>
                </a:lnTo>
                <a:lnTo>
                  <a:pt x="3506" y="16826"/>
                </a:lnTo>
                <a:lnTo>
                  <a:pt x="3506" y="16767"/>
                </a:lnTo>
                <a:lnTo>
                  <a:pt x="3506" y="16617"/>
                </a:lnTo>
                <a:lnTo>
                  <a:pt x="3507" y="16462"/>
                </a:lnTo>
                <a:lnTo>
                  <a:pt x="3508" y="16312"/>
                </a:lnTo>
                <a:lnTo>
                  <a:pt x="3510" y="16163"/>
                </a:lnTo>
                <a:lnTo>
                  <a:pt x="3512" y="16024"/>
                </a:lnTo>
                <a:lnTo>
                  <a:pt x="3515" y="15879"/>
                </a:lnTo>
                <a:lnTo>
                  <a:pt x="3519" y="15746"/>
                </a:lnTo>
                <a:lnTo>
                  <a:pt x="3523" y="15601"/>
                </a:lnTo>
                <a:lnTo>
                  <a:pt x="3527" y="15468"/>
                </a:lnTo>
                <a:lnTo>
                  <a:pt x="3533" y="15339"/>
                </a:lnTo>
                <a:lnTo>
                  <a:pt x="3537" y="15211"/>
                </a:lnTo>
                <a:lnTo>
                  <a:pt x="3543" y="15083"/>
                </a:lnTo>
                <a:lnTo>
                  <a:pt x="3550" y="14954"/>
                </a:lnTo>
                <a:lnTo>
                  <a:pt x="3557" y="14831"/>
                </a:lnTo>
                <a:lnTo>
                  <a:pt x="3572" y="14596"/>
                </a:lnTo>
                <a:lnTo>
                  <a:pt x="3588" y="14371"/>
                </a:lnTo>
                <a:lnTo>
                  <a:pt x="3598" y="14259"/>
                </a:lnTo>
                <a:lnTo>
                  <a:pt x="3617" y="14045"/>
                </a:lnTo>
                <a:lnTo>
                  <a:pt x="3628" y="13944"/>
                </a:lnTo>
                <a:lnTo>
                  <a:pt x="3639" y="13842"/>
                </a:lnTo>
                <a:lnTo>
                  <a:pt x="3650" y="13746"/>
                </a:lnTo>
                <a:lnTo>
                  <a:pt x="3662" y="13655"/>
                </a:lnTo>
                <a:lnTo>
                  <a:pt x="3674" y="13559"/>
                </a:lnTo>
                <a:lnTo>
                  <a:pt x="3686" y="13468"/>
                </a:lnTo>
                <a:lnTo>
                  <a:pt x="3699" y="13382"/>
                </a:lnTo>
                <a:lnTo>
                  <a:pt x="3713" y="13297"/>
                </a:lnTo>
                <a:lnTo>
                  <a:pt x="3725" y="13217"/>
                </a:lnTo>
                <a:lnTo>
                  <a:pt x="3740" y="13131"/>
                </a:lnTo>
                <a:lnTo>
                  <a:pt x="3754" y="13051"/>
                </a:lnTo>
                <a:lnTo>
                  <a:pt x="3769" y="12976"/>
                </a:lnTo>
                <a:lnTo>
                  <a:pt x="3784" y="12907"/>
                </a:lnTo>
                <a:lnTo>
                  <a:pt x="3800"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1" y="11891"/>
                </a:lnTo>
                <a:lnTo>
                  <a:pt x="4640" y="11928"/>
                </a:lnTo>
                <a:lnTo>
                  <a:pt x="4677" y="11960"/>
                </a:lnTo>
                <a:lnTo>
                  <a:pt x="4713" y="11998"/>
                </a:lnTo>
                <a:lnTo>
                  <a:pt x="4749" y="12046"/>
                </a:lnTo>
                <a:lnTo>
                  <a:pt x="4784" y="12094"/>
                </a:lnTo>
                <a:lnTo>
                  <a:pt x="4850" y="12201"/>
                </a:lnTo>
                <a:lnTo>
                  <a:pt x="4882" y="12260"/>
                </a:lnTo>
                <a:lnTo>
                  <a:pt x="4913" y="12324"/>
                </a:lnTo>
                <a:lnTo>
                  <a:pt x="4976" y="12463"/>
                </a:lnTo>
                <a:lnTo>
                  <a:pt x="4976" y="12083"/>
                </a:lnTo>
                <a:lnTo>
                  <a:pt x="4976" y="11885"/>
                </a:lnTo>
                <a:lnTo>
                  <a:pt x="4974" y="11698"/>
                </a:lnTo>
                <a:lnTo>
                  <a:pt x="4972" y="11511"/>
                </a:lnTo>
                <a:lnTo>
                  <a:pt x="4968" y="11329"/>
                </a:lnTo>
                <a:lnTo>
                  <a:pt x="4964"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1" y="9127"/>
                </a:lnTo>
                <a:lnTo>
                  <a:pt x="4697" y="9068"/>
                </a:lnTo>
                <a:lnTo>
                  <a:pt x="4673" y="9009"/>
                </a:lnTo>
                <a:lnTo>
                  <a:pt x="4648" y="8961"/>
                </a:lnTo>
                <a:lnTo>
                  <a:pt x="4622" y="8918"/>
                </a:lnTo>
                <a:lnTo>
                  <a:pt x="4595" y="8881"/>
                </a:lnTo>
                <a:lnTo>
                  <a:pt x="4567" y="8854"/>
                </a:lnTo>
                <a:lnTo>
                  <a:pt x="4538" y="8822"/>
                </a:lnTo>
                <a:lnTo>
                  <a:pt x="4508" y="8806"/>
                </a:lnTo>
                <a:lnTo>
                  <a:pt x="4445" y="8795"/>
                </a:lnTo>
                <a:lnTo>
                  <a:pt x="4401" y="8800"/>
                </a:lnTo>
                <a:lnTo>
                  <a:pt x="4358" y="8811"/>
                </a:lnTo>
                <a:lnTo>
                  <a:pt x="4316" y="8838"/>
                </a:lnTo>
                <a:lnTo>
                  <a:pt x="4274" y="8865"/>
                </a:lnTo>
                <a:lnTo>
                  <a:pt x="4235" y="8897"/>
                </a:lnTo>
                <a:lnTo>
                  <a:pt x="4196" y="8945"/>
                </a:lnTo>
                <a:lnTo>
                  <a:pt x="4158" y="8998"/>
                </a:lnTo>
                <a:lnTo>
                  <a:pt x="4120" y="9057"/>
                </a:lnTo>
                <a:lnTo>
                  <a:pt x="4083" y="9121"/>
                </a:lnTo>
                <a:lnTo>
                  <a:pt x="4046" y="9196"/>
                </a:lnTo>
                <a:lnTo>
                  <a:pt x="4010" y="9271"/>
                </a:lnTo>
                <a:lnTo>
                  <a:pt x="3974" y="9356"/>
                </a:lnTo>
                <a:lnTo>
                  <a:pt x="3938" y="9447"/>
                </a:lnTo>
                <a:lnTo>
                  <a:pt x="3902" y="9544"/>
                </a:lnTo>
                <a:lnTo>
                  <a:pt x="3866" y="9645"/>
                </a:lnTo>
                <a:lnTo>
                  <a:pt x="3829" y="9752"/>
                </a:lnTo>
                <a:lnTo>
                  <a:pt x="3693" y="6929"/>
                </a:lnTo>
                <a:lnTo>
                  <a:pt x="3738" y="6790"/>
                </a:lnTo>
                <a:lnTo>
                  <a:pt x="3782" y="6656"/>
                </a:lnTo>
                <a:lnTo>
                  <a:pt x="3827" y="6533"/>
                </a:lnTo>
                <a:lnTo>
                  <a:pt x="3872" y="6405"/>
                </a:lnTo>
                <a:lnTo>
                  <a:pt x="3918" y="6293"/>
                </a:lnTo>
                <a:lnTo>
                  <a:pt x="3965" y="6191"/>
                </a:lnTo>
                <a:lnTo>
                  <a:pt x="4013" y="6095"/>
                </a:lnTo>
                <a:lnTo>
                  <a:pt x="4061" y="6004"/>
                </a:lnTo>
                <a:lnTo>
                  <a:pt x="4112" y="5924"/>
                </a:lnTo>
                <a:lnTo>
                  <a:pt x="4163" y="5854"/>
                </a:lnTo>
                <a:lnTo>
                  <a:pt x="4217" y="5796"/>
                </a:lnTo>
                <a:lnTo>
                  <a:pt x="4272" y="5742"/>
                </a:lnTo>
                <a:lnTo>
                  <a:pt x="4329" y="5705"/>
                </a:lnTo>
                <a:lnTo>
                  <a:pt x="4389" y="5673"/>
                </a:lnTo>
                <a:lnTo>
                  <a:pt x="4451" y="5657"/>
                </a:lnTo>
                <a:lnTo>
                  <a:pt x="4515" y="5651"/>
                </a:lnTo>
                <a:lnTo>
                  <a:pt x="4544" y="5657"/>
                </a:lnTo>
                <a:lnTo>
                  <a:pt x="4574" y="5657"/>
                </a:lnTo>
                <a:lnTo>
                  <a:pt x="4603" y="5667"/>
                </a:lnTo>
                <a:lnTo>
                  <a:pt x="4631" y="5678"/>
                </a:lnTo>
                <a:lnTo>
                  <a:pt x="4659" y="5694"/>
                </a:lnTo>
                <a:lnTo>
                  <a:pt x="4685" y="5710"/>
                </a:lnTo>
                <a:lnTo>
                  <a:pt x="4712" y="5731"/>
                </a:lnTo>
                <a:lnTo>
                  <a:pt x="4739" y="5764"/>
                </a:lnTo>
                <a:lnTo>
                  <a:pt x="4765" y="5790"/>
                </a:lnTo>
                <a:lnTo>
                  <a:pt x="4790" y="5822"/>
                </a:lnTo>
                <a:lnTo>
                  <a:pt x="4815" y="5854"/>
                </a:lnTo>
                <a:lnTo>
                  <a:pt x="4863" y="5940"/>
                </a:lnTo>
                <a:lnTo>
                  <a:pt x="4887" y="5988"/>
                </a:lnTo>
                <a:lnTo>
                  <a:pt x="4910" y="6036"/>
                </a:lnTo>
                <a:lnTo>
                  <a:pt x="4932" y="6090"/>
                </a:lnTo>
                <a:lnTo>
                  <a:pt x="4954" y="6143"/>
                </a:lnTo>
                <a:lnTo>
                  <a:pt x="4976" y="6202"/>
                </a:lnTo>
                <a:lnTo>
                  <a:pt x="4997" y="6261"/>
                </a:lnTo>
                <a:lnTo>
                  <a:pt x="5018" y="6330"/>
                </a:lnTo>
                <a:lnTo>
                  <a:pt x="5037" y="6394"/>
                </a:lnTo>
                <a:lnTo>
                  <a:pt x="5057" y="6469"/>
                </a:lnTo>
                <a:lnTo>
                  <a:pt x="5095" y="6619"/>
                </a:lnTo>
                <a:lnTo>
                  <a:pt x="5113" y="6699"/>
                </a:lnTo>
                <a:lnTo>
                  <a:pt x="5132" y="6785"/>
                </a:lnTo>
                <a:lnTo>
                  <a:pt x="5149" y="6876"/>
                </a:lnTo>
                <a:lnTo>
                  <a:pt x="5182" y="7057"/>
                </a:lnTo>
                <a:lnTo>
                  <a:pt x="5198"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1" y="8961"/>
                </a:lnTo>
                <a:lnTo>
                  <a:pt x="5388" y="9100"/>
                </a:lnTo>
                <a:lnTo>
                  <a:pt x="5397" y="9244"/>
                </a:lnTo>
                <a:lnTo>
                  <a:pt x="5405"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2" y="11762"/>
                </a:lnTo>
                <a:lnTo>
                  <a:pt x="5462" y="12142"/>
                </a:lnTo>
                <a:lnTo>
                  <a:pt x="5462" y="21258"/>
                </a:lnTo>
                <a:lnTo>
                  <a:pt x="4973" y="21258"/>
                </a:lnTo>
                <a:close/>
                <a:moveTo>
                  <a:pt x="4985" y="14730"/>
                </a:moveTo>
                <a:lnTo>
                  <a:pt x="4935" y="14601"/>
                </a:lnTo>
                <a:lnTo>
                  <a:pt x="4909" y="14548"/>
                </a:lnTo>
                <a:lnTo>
                  <a:pt x="4881" y="14489"/>
                </a:lnTo>
                <a:lnTo>
                  <a:pt x="4853"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5" y="14184"/>
                </a:lnTo>
                <a:lnTo>
                  <a:pt x="4305" y="14249"/>
                </a:lnTo>
                <a:lnTo>
                  <a:pt x="4283" y="14286"/>
                </a:lnTo>
                <a:lnTo>
                  <a:pt x="4259" y="14334"/>
                </a:lnTo>
                <a:lnTo>
                  <a:pt x="4238" y="14377"/>
                </a:lnTo>
                <a:lnTo>
                  <a:pt x="4218" y="14436"/>
                </a:lnTo>
                <a:lnTo>
                  <a:pt x="4197" y="14489"/>
                </a:lnTo>
                <a:lnTo>
                  <a:pt x="4178" y="14553"/>
                </a:lnTo>
                <a:lnTo>
                  <a:pt x="4160" y="14617"/>
                </a:lnTo>
                <a:lnTo>
                  <a:pt x="4143" y="14692"/>
                </a:lnTo>
                <a:lnTo>
                  <a:pt x="4127" y="14772"/>
                </a:lnTo>
                <a:lnTo>
                  <a:pt x="4112" y="14847"/>
                </a:lnTo>
                <a:lnTo>
                  <a:pt x="4083" y="15029"/>
                </a:lnTo>
                <a:lnTo>
                  <a:pt x="4070" y="15125"/>
                </a:lnTo>
                <a:lnTo>
                  <a:pt x="4059" y="15222"/>
                </a:lnTo>
                <a:lnTo>
                  <a:pt x="4049" y="15329"/>
                </a:lnTo>
                <a:lnTo>
                  <a:pt x="4039" y="15435"/>
                </a:lnTo>
                <a:lnTo>
                  <a:pt x="4030" y="15548"/>
                </a:lnTo>
                <a:lnTo>
                  <a:pt x="4015" y="15783"/>
                </a:lnTo>
                <a:lnTo>
                  <a:pt x="4010" y="15911"/>
                </a:lnTo>
                <a:lnTo>
                  <a:pt x="4001" y="16168"/>
                </a:lnTo>
                <a:lnTo>
                  <a:pt x="3998" y="16312"/>
                </a:lnTo>
                <a:lnTo>
                  <a:pt x="3997" y="16451"/>
                </a:lnTo>
                <a:lnTo>
                  <a:pt x="3996" y="16596"/>
                </a:lnTo>
                <a:lnTo>
                  <a:pt x="3996" y="16654"/>
                </a:lnTo>
                <a:lnTo>
                  <a:pt x="3997" y="16788"/>
                </a:lnTo>
                <a:lnTo>
                  <a:pt x="3998" y="16916"/>
                </a:lnTo>
                <a:lnTo>
                  <a:pt x="4001" y="17045"/>
                </a:lnTo>
                <a:lnTo>
                  <a:pt x="4005" y="17173"/>
                </a:lnTo>
                <a:lnTo>
                  <a:pt x="4009" y="17291"/>
                </a:lnTo>
                <a:lnTo>
                  <a:pt x="4014" y="17403"/>
                </a:lnTo>
                <a:lnTo>
                  <a:pt x="4022" y="17515"/>
                </a:lnTo>
                <a:lnTo>
                  <a:pt x="4028" y="17622"/>
                </a:lnTo>
                <a:lnTo>
                  <a:pt x="4037" y="17729"/>
                </a:lnTo>
                <a:lnTo>
                  <a:pt x="4046" y="17825"/>
                </a:lnTo>
                <a:lnTo>
                  <a:pt x="4067" y="18007"/>
                </a:lnTo>
                <a:lnTo>
                  <a:pt x="4079" y="18098"/>
                </a:lnTo>
                <a:lnTo>
                  <a:pt x="4090" y="18184"/>
                </a:lnTo>
                <a:lnTo>
                  <a:pt x="4103" y="18264"/>
                </a:lnTo>
                <a:lnTo>
                  <a:pt x="4117" y="18333"/>
                </a:lnTo>
                <a:lnTo>
                  <a:pt x="4132" y="18403"/>
                </a:lnTo>
                <a:lnTo>
                  <a:pt x="4147" y="18467"/>
                </a:lnTo>
                <a:lnTo>
                  <a:pt x="4163" y="18531"/>
                </a:lnTo>
                <a:lnTo>
                  <a:pt x="4178" y="18590"/>
                </a:lnTo>
                <a:lnTo>
                  <a:pt x="4196" y="18643"/>
                </a:lnTo>
                <a:lnTo>
                  <a:pt x="4213" y="18686"/>
                </a:lnTo>
                <a:lnTo>
                  <a:pt x="4232" y="18734"/>
                </a:lnTo>
                <a:lnTo>
                  <a:pt x="4250" y="18772"/>
                </a:lnTo>
                <a:lnTo>
                  <a:pt x="4268" y="18809"/>
                </a:lnTo>
                <a:lnTo>
                  <a:pt x="4288" y="18841"/>
                </a:lnTo>
                <a:lnTo>
                  <a:pt x="4328" y="18884"/>
                </a:lnTo>
                <a:lnTo>
                  <a:pt x="4349"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40" y="18686"/>
                </a:lnTo>
                <a:lnTo>
                  <a:pt x="4666" y="18627"/>
                </a:lnTo>
                <a:lnTo>
                  <a:pt x="4691" y="18558"/>
                </a:lnTo>
                <a:lnTo>
                  <a:pt x="4714" y="18488"/>
                </a:lnTo>
                <a:lnTo>
                  <a:pt x="4738" y="18408"/>
                </a:lnTo>
                <a:lnTo>
                  <a:pt x="4760" y="18323"/>
                </a:lnTo>
                <a:lnTo>
                  <a:pt x="4781" y="18226"/>
                </a:lnTo>
                <a:lnTo>
                  <a:pt x="4802" y="18130"/>
                </a:lnTo>
                <a:lnTo>
                  <a:pt x="4821" y="18029"/>
                </a:lnTo>
                <a:lnTo>
                  <a:pt x="4841" y="17916"/>
                </a:lnTo>
                <a:lnTo>
                  <a:pt x="4858" y="17804"/>
                </a:lnTo>
                <a:lnTo>
                  <a:pt x="4874" y="17681"/>
                </a:lnTo>
                <a:lnTo>
                  <a:pt x="4890" y="17558"/>
                </a:lnTo>
                <a:lnTo>
                  <a:pt x="4904" y="17430"/>
                </a:lnTo>
                <a:lnTo>
                  <a:pt x="4918" y="17296"/>
                </a:lnTo>
                <a:lnTo>
                  <a:pt x="4930" y="17152"/>
                </a:lnTo>
                <a:lnTo>
                  <a:pt x="4941" y="17007"/>
                </a:lnTo>
                <a:lnTo>
                  <a:pt x="4952" y="16858"/>
                </a:lnTo>
                <a:lnTo>
                  <a:pt x="4960" y="16703"/>
                </a:lnTo>
                <a:lnTo>
                  <a:pt x="4967" y="16542"/>
                </a:lnTo>
                <a:lnTo>
                  <a:pt x="4973" y="16376"/>
                </a:lnTo>
                <a:lnTo>
                  <a:pt x="4979" y="16216"/>
                </a:lnTo>
                <a:lnTo>
                  <a:pt x="4982" y="16040"/>
                </a:lnTo>
                <a:lnTo>
                  <a:pt x="4984" y="15869"/>
                </a:lnTo>
                <a:lnTo>
                  <a:pt x="4985" y="15687"/>
                </a:lnTo>
                <a:lnTo>
                  <a:pt x="4985" y="14730"/>
                </a:lnTo>
                <a:close/>
                <a:moveTo>
                  <a:pt x="6844" y="21600"/>
                </a:moveTo>
                <a:lnTo>
                  <a:pt x="6814" y="21600"/>
                </a:lnTo>
                <a:lnTo>
                  <a:pt x="6784" y="21595"/>
                </a:lnTo>
                <a:lnTo>
                  <a:pt x="6755" y="21579"/>
                </a:lnTo>
                <a:lnTo>
                  <a:pt x="6725" y="21563"/>
                </a:lnTo>
                <a:lnTo>
                  <a:pt x="6697" y="21536"/>
                </a:lnTo>
                <a:lnTo>
                  <a:pt x="6668" y="21509"/>
                </a:lnTo>
                <a:lnTo>
                  <a:pt x="6640" y="21477"/>
                </a:lnTo>
                <a:lnTo>
                  <a:pt x="6612" y="21440"/>
                </a:lnTo>
                <a:lnTo>
                  <a:pt x="6557" y="21354"/>
                </a:lnTo>
                <a:lnTo>
                  <a:pt x="6530" y="21295"/>
                </a:lnTo>
                <a:lnTo>
                  <a:pt x="6503" y="21242"/>
                </a:lnTo>
                <a:lnTo>
                  <a:pt x="6476" y="21183"/>
                </a:lnTo>
                <a:lnTo>
                  <a:pt x="6450" y="21119"/>
                </a:lnTo>
                <a:lnTo>
                  <a:pt x="6424" y="21049"/>
                </a:lnTo>
                <a:lnTo>
                  <a:pt x="6399" y="20974"/>
                </a:lnTo>
                <a:lnTo>
                  <a:pt x="6374" y="20900"/>
                </a:lnTo>
                <a:lnTo>
                  <a:pt x="6350" y="20814"/>
                </a:lnTo>
                <a:lnTo>
                  <a:pt x="6325" y="20729"/>
                </a:lnTo>
                <a:lnTo>
                  <a:pt x="6301" y="20638"/>
                </a:lnTo>
                <a:lnTo>
                  <a:pt x="6278" y="20541"/>
                </a:lnTo>
                <a:lnTo>
                  <a:pt x="6254" y="20440"/>
                </a:lnTo>
                <a:lnTo>
                  <a:pt x="6232" y="20344"/>
                </a:lnTo>
                <a:lnTo>
                  <a:pt x="6209" y="20242"/>
                </a:lnTo>
                <a:lnTo>
                  <a:pt x="6188" y="20130"/>
                </a:lnTo>
                <a:lnTo>
                  <a:pt x="6165" y="20017"/>
                </a:lnTo>
                <a:lnTo>
                  <a:pt x="6145" y="19894"/>
                </a:lnTo>
                <a:lnTo>
                  <a:pt x="6124" y="19777"/>
                </a:lnTo>
                <a:lnTo>
                  <a:pt x="6104" y="19654"/>
                </a:lnTo>
                <a:lnTo>
                  <a:pt x="6065"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3" y="16729"/>
                </a:lnTo>
                <a:lnTo>
                  <a:pt x="5793" y="16366"/>
                </a:lnTo>
                <a:lnTo>
                  <a:pt x="5784" y="16184"/>
                </a:lnTo>
                <a:lnTo>
                  <a:pt x="5777" y="15997"/>
                </a:lnTo>
                <a:lnTo>
                  <a:pt x="5769" y="15804"/>
                </a:lnTo>
                <a:lnTo>
                  <a:pt x="5762" y="15612"/>
                </a:lnTo>
                <a:lnTo>
                  <a:pt x="5756" y="15425"/>
                </a:lnTo>
                <a:lnTo>
                  <a:pt x="5750" y="15232"/>
                </a:lnTo>
                <a:lnTo>
                  <a:pt x="5745" y="15034"/>
                </a:lnTo>
                <a:lnTo>
                  <a:pt x="5741" y="14837"/>
                </a:lnTo>
                <a:lnTo>
                  <a:pt x="5737" y="14644"/>
                </a:lnTo>
                <a:lnTo>
                  <a:pt x="5734" y="14441"/>
                </a:lnTo>
                <a:lnTo>
                  <a:pt x="5732" y="14243"/>
                </a:lnTo>
                <a:lnTo>
                  <a:pt x="5730" y="14035"/>
                </a:lnTo>
                <a:lnTo>
                  <a:pt x="5729" y="13628"/>
                </a:lnTo>
                <a:lnTo>
                  <a:pt x="5729" y="13420"/>
                </a:lnTo>
                <a:lnTo>
                  <a:pt x="5730" y="13222"/>
                </a:lnTo>
                <a:lnTo>
                  <a:pt x="5732" y="13019"/>
                </a:lnTo>
                <a:lnTo>
                  <a:pt x="5734" y="12816"/>
                </a:lnTo>
                <a:lnTo>
                  <a:pt x="5737" y="12612"/>
                </a:lnTo>
                <a:lnTo>
                  <a:pt x="5741" y="12409"/>
                </a:lnTo>
                <a:lnTo>
                  <a:pt x="5745" y="12211"/>
                </a:lnTo>
                <a:lnTo>
                  <a:pt x="5750" y="12019"/>
                </a:lnTo>
                <a:lnTo>
                  <a:pt x="5756" y="11827"/>
                </a:lnTo>
                <a:lnTo>
                  <a:pt x="5762" y="11629"/>
                </a:lnTo>
                <a:lnTo>
                  <a:pt x="5769" y="11436"/>
                </a:lnTo>
                <a:lnTo>
                  <a:pt x="5777" y="11254"/>
                </a:lnTo>
                <a:lnTo>
                  <a:pt x="5784" y="11062"/>
                </a:lnTo>
                <a:lnTo>
                  <a:pt x="5794" y="10875"/>
                </a:lnTo>
                <a:lnTo>
                  <a:pt x="5803" y="10698"/>
                </a:lnTo>
                <a:lnTo>
                  <a:pt x="5813" y="10511"/>
                </a:lnTo>
                <a:lnTo>
                  <a:pt x="5823" y="10330"/>
                </a:lnTo>
                <a:lnTo>
                  <a:pt x="5834" y="10158"/>
                </a:lnTo>
                <a:lnTo>
                  <a:pt x="5858" y="9806"/>
                </a:lnTo>
                <a:lnTo>
                  <a:pt x="5871" y="9640"/>
                </a:lnTo>
                <a:lnTo>
                  <a:pt x="5885" y="9469"/>
                </a:lnTo>
                <a:lnTo>
                  <a:pt x="5898" y="9308"/>
                </a:lnTo>
                <a:lnTo>
                  <a:pt x="5912" y="9143"/>
                </a:lnTo>
                <a:lnTo>
                  <a:pt x="5927" y="8982"/>
                </a:lnTo>
                <a:lnTo>
                  <a:pt x="5943" y="8822"/>
                </a:lnTo>
                <a:lnTo>
                  <a:pt x="5959" y="8672"/>
                </a:lnTo>
                <a:lnTo>
                  <a:pt x="5975" y="8522"/>
                </a:lnTo>
                <a:lnTo>
                  <a:pt x="5993" y="8373"/>
                </a:lnTo>
                <a:lnTo>
                  <a:pt x="6027" y="8084"/>
                </a:lnTo>
                <a:lnTo>
                  <a:pt x="6084" y="7678"/>
                </a:lnTo>
                <a:lnTo>
                  <a:pt x="6104" y="7549"/>
                </a:lnTo>
                <a:lnTo>
                  <a:pt x="6125" y="7426"/>
                </a:lnTo>
                <a:lnTo>
                  <a:pt x="6145" y="7303"/>
                </a:lnTo>
                <a:lnTo>
                  <a:pt x="6167" y="7186"/>
                </a:lnTo>
                <a:lnTo>
                  <a:pt x="6188" y="7063"/>
                </a:lnTo>
                <a:lnTo>
                  <a:pt x="6210" y="6950"/>
                </a:lnTo>
                <a:lnTo>
                  <a:pt x="6233" y="6844"/>
                </a:lnTo>
                <a:lnTo>
                  <a:pt x="6255" y="6747"/>
                </a:lnTo>
                <a:lnTo>
                  <a:pt x="6278" y="6646"/>
                </a:lnTo>
                <a:lnTo>
                  <a:pt x="6302" y="6550"/>
                </a:lnTo>
                <a:lnTo>
                  <a:pt x="6326" y="6453"/>
                </a:lnTo>
                <a:lnTo>
                  <a:pt x="6351" y="6368"/>
                </a:lnTo>
                <a:lnTo>
                  <a:pt x="6375" y="6282"/>
                </a:lnTo>
                <a:lnTo>
                  <a:pt x="6401" y="6207"/>
                </a:lnTo>
                <a:lnTo>
                  <a:pt x="6427" y="6127"/>
                </a:lnTo>
                <a:lnTo>
                  <a:pt x="6452" y="6058"/>
                </a:lnTo>
                <a:lnTo>
                  <a:pt x="6479" y="5993"/>
                </a:lnTo>
                <a:lnTo>
                  <a:pt x="6505" y="5929"/>
                </a:lnTo>
                <a:lnTo>
                  <a:pt x="6531" y="5876"/>
                </a:lnTo>
                <a:lnTo>
                  <a:pt x="6559" y="5817"/>
                </a:lnTo>
                <a:lnTo>
                  <a:pt x="6587" y="5774"/>
                </a:lnTo>
                <a:lnTo>
                  <a:pt x="6614" y="5726"/>
                </a:lnTo>
                <a:lnTo>
                  <a:pt x="6643" y="5689"/>
                </a:lnTo>
                <a:lnTo>
                  <a:pt x="6671" y="5657"/>
                </a:lnTo>
                <a:lnTo>
                  <a:pt x="6699" y="5625"/>
                </a:lnTo>
                <a:lnTo>
                  <a:pt x="6728" y="5603"/>
                </a:lnTo>
                <a:lnTo>
                  <a:pt x="6758" y="5587"/>
                </a:lnTo>
                <a:lnTo>
                  <a:pt x="6818" y="5566"/>
                </a:lnTo>
                <a:lnTo>
                  <a:pt x="6886" y="5566"/>
                </a:lnTo>
                <a:lnTo>
                  <a:pt x="6923" y="5576"/>
                </a:lnTo>
                <a:lnTo>
                  <a:pt x="6959" y="5592"/>
                </a:lnTo>
                <a:lnTo>
                  <a:pt x="6994" y="5609"/>
                </a:lnTo>
                <a:lnTo>
                  <a:pt x="7028" y="5635"/>
                </a:lnTo>
                <a:lnTo>
                  <a:pt x="7062" y="5673"/>
                </a:lnTo>
                <a:lnTo>
                  <a:pt x="7094" y="5710"/>
                </a:lnTo>
                <a:lnTo>
                  <a:pt x="7127" y="5753"/>
                </a:lnTo>
                <a:lnTo>
                  <a:pt x="7189" y="5860"/>
                </a:lnTo>
                <a:lnTo>
                  <a:pt x="7219" y="5919"/>
                </a:lnTo>
                <a:lnTo>
                  <a:pt x="7276" y="6058"/>
                </a:lnTo>
                <a:lnTo>
                  <a:pt x="7304" y="6132"/>
                </a:lnTo>
                <a:lnTo>
                  <a:pt x="7357" y="6293"/>
                </a:lnTo>
                <a:lnTo>
                  <a:pt x="7382" y="6384"/>
                </a:lnTo>
                <a:lnTo>
                  <a:pt x="7408" y="6480"/>
                </a:lnTo>
                <a:lnTo>
                  <a:pt x="7433" y="6582"/>
                </a:lnTo>
                <a:lnTo>
                  <a:pt x="7457" y="6683"/>
                </a:lnTo>
                <a:lnTo>
                  <a:pt x="7481"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1" y="8955"/>
                </a:lnTo>
                <a:lnTo>
                  <a:pt x="7072" y="8907"/>
                </a:lnTo>
                <a:lnTo>
                  <a:pt x="7054" y="8865"/>
                </a:lnTo>
                <a:lnTo>
                  <a:pt x="7034" y="8822"/>
                </a:lnTo>
                <a:lnTo>
                  <a:pt x="7015" y="8784"/>
                </a:lnTo>
                <a:lnTo>
                  <a:pt x="6995" y="8752"/>
                </a:lnTo>
                <a:lnTo>
                  <a:pt x="6975" y="8726"/>
                </a:lnTo>
                <a:lnTo>
                  <a:pt x="6954" y="8699"/>
                </a:lnTo>
                <a:lnTo>
                  <a:pt x="6933" y="8677"/>
                </a:lnTo>
                <a:lnTo>
                  <a:pt x="6890" y="8656"/>
                </a:lnTo>
                <a:lnTo>
                  <a:pt x="6866" y="8645"/>
                </a:lnTo>
                <a:lnTo>
                  <a:pt x="6844" y="8645"/>
                </a:lnTo>
                <a:lnTo>
                  <a:pt x="6811" y="8651"/>
                </a:lnTo>
                <a:lnTo>
                  <a:pt x="6778" y="8672"/>
                </a:lnTo>
                <a:lnTo>
                  <a:pt x="6745" y="8699"/>
                </a:lnTo>
                <a:lnTo>
                  <a:pt x="6713" y="8747"/>
                </a:lnTo>
                <a:lnTo>
                  <a:pt x="6683" y="8800"/>
                </a:lnTo>
                <a:lnTo>
                  <a:pt x="6653"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60" y="15286"/>
                </a:lnTo>
                <a:lnTo>
                  <a:pt x="6270" y="15510"/>
                </a:lnTo>
                <a:lnTo>
                  <a:pt x="6282" y="15730"/>
                </a:lnTo>
                <a:lnTo>
                  <a:pt x="6296" y="15949"/>
                </a:lnTo>
                <a:lnTo>
                  <a:pt x="6311" y="16157"/>
                </a:lnTo>
                <a:lnTo>
                  <a:pt x="6326" y="16355"/>
                </a:lnTo>
                <a:lnTo>
                  <a:pt x="6344" y="16553"/>
                </a:lnTo>
                <a:lnTo>
                  <a:pt x="6362" y="16745"/>
                </a:lnTo>
                <a:lnTo>
                  <a:pt x="6383" y="16922"/>
                </a:lnTo>
                <a:lnTo>
                  <a:pt x="6403" y="17093"/>
                </a:lnTo>
                <a:lnTo>
                  <a:pt x="6424" y="17259"/>
                </a:lnTo>
                <a:lnTo>
                  <a:pt x="6448" y="17414"/>
                </a:lnTo>
                <a:lnTo>
                  <a:pt x="6472" y="17563"/>
                </a:lnTo>
                <a:lnTo>
                  <a:pt x="6497" y="17697"/>
                </a:lnTo>
                <a:lnTo>
                  <a:pt x="6523" y="17831"/>
                </a:lnTo>
                <a:lnTo>
                  <a:pt x="6551" y="17948"/>
                </a:lnTo>
                <a:lnTo>
                  <a:pt x="6578" y="18061"/>
                </a:lnTo>
                <a:lnTo>
                  <a:pt x="6607" y="18157"/>
                </a:lnTo>
                <a:lnTo>
                  <a:pt x="6637" y="18242"/>
                </a:lnTo>
                <a:lnTo>
                  <a:pt x="6667" y="18323"/>
                </a:lnTo>
                <a:lnTo>
                  <a:pt x="6698" y="18392"/>
                </a:lnTo>
                <a:lnTo>
                  <a:pt x="6731" y="18446"/>
                </a:lnTo>
                <a:lnTo>
                  <a:pt x="6764" y="18488"/>
                </a:lnTo>
                <a:lnTo>
                  <a:pt x="6798" y="18520"/>
                </a:lnTo>
                <a:lnTo>
                  <a:pt x="6833" y="18536"/>
                </a:lnTo>
                <a:lnTo>
                  <a:pt x="6869" y="18547"/>
                </a:lnTo>
                <a:lnTo>
                  <a:pt x="6911" y="18536"/>
                </a:lnTo>
                <a:lnTo>
                  <a:pt x="6932" y="18526"/>
                </a:lnTo>
                <a:lnTo>
                  <a:pt x="6973" y="18494"/>
                </a:lnTo>
                <a:lnTo>
                  <a:pt x="6993" y="18462"/>
                </a:lnTo>
                <a:lnTo>
                  <a:pt x="7032" y="18408"/>
                </a:lnTo>
                <a:lnTo>
                  <a:pt x="7052" y="18371"/>
                </a:lnTo>
                <a:lnTo>
                  <a:pt x="7070" y="18328"/>
                </a:lnTo>
                <a:lnTo>
                  <a:pt x="7088" y="18285"/>
                </a:lnTo>
                <a:lnTo>
                  <a:pt x="7124" y="18189"/>
                </a:lnTo>
                <a:lnTo>
                  <a:pt x="7143" y="18130"/>
                </a:lnTo>
                <a:lnTo>
                  <a:pt x="7160" y="18071"/>
                </a:lnTo>
                <a:lnTo>
                  <a:pt x="7178"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7" y="18724"/>
                </a:lnTo>
                <a:lnTo>
                  <a:pt x="7686" y="19034"/>
                </a:lnTo>
                <a:lnTo>
                  <a:pt x="7666" y="19183"/>
                </a:lnTo>
                <a:lnTo>
                  <a:pt x="7644" y="19328"/>
                </a:lnTo>
                <a:lnTo>
                  <a:pt x="7623" y="19477"/>
                </a:lnTo>
                <a:lnTo>
                  <a:pt x="7602" y="19616"/>
                </a:lnTo>
                <a:lnTo>
                  <a:pt x="7580" y="19750"/>
                </a:lnTo>
                <a:lnTo>
                  <a:pt x="7558" y="19878"/>
                </a:lnTo>
                <a:lnTo>
                  <a:pt x="7535" y="20007"/>
                </a:lnTo>
                <a:lnTo>
                  <a:pt x="7512" y="20140"/>
                </a:lnTo>
                <a:lnTo>
                  <a:pt x="7489" y="20258"/>
                </a:lnTo>
                <a:lnTo>
                  <a:pt x="7465" y="20376"/>
                </a:lnTo>
                <a:lnTo>
                  <a:pt x="7440" y="20488"/>
                </a:lnTo>
                <a:lnTo>
                  <a:pt x="7415" y="20595"/>
                </a:lnTo>
                <a:lnTo>
                  <a:pt x="7390" y="20696"/>
                </a:lnTo>
                <a:lnTo>
                  <a:pt x="7363" y="20798"/>
                </a:lnTo>
                <a:lnTo>
                  <a:pt x="7336" y="20884"/>
                </a:lnTo>
                <a:lnTo>
                  <a:pt x="7309" y="20974"/>
                </a:lnTo>
                <a:lnTo>
                  <a:pt x="7281" y="21060"/>
                </a:lnTo>
                <a:lnTo>
                  <a:pt x="7252" y="21135"/>
                </a:lnTo>
                <a:lnTo>
                  <a:pt x="7223" y="21204"/>
                </a:lnTo>
                <a:lnTo>
                  <a:pt x="7192" y="21274"/>
                </a:lnTo>
                <a:lnTo>
                  <a:pt x="7161" y="21338"/>
                </a:lnTo>
                <a:lnTo>
                  <a:pt x="7130"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2" y="21258"/>
                </a:lnTo>
                <a:lnTo>
                  <a:pt x="8772" y="14612"/>
                </a:lnTo>
                <a:lnTo>
                  <a:pt x="8471" y="16858"/>
                </a:lnTo>
                <a:lnTo>
                  <a:pt x="8471" y="21258"/>
                </a:lnTo>
                <a:lnTo>
                  <a:pt x="7976" y="21258"/>
                </a:lnTo>
                <a:lnTo>
                  <a:pt x="7976" y="0"/>
                </a:lnTo>
                <a:lnTo>
                  <a:pt x="8471" y="0"/>
                </a:lnTo>
                <a:lnTo>
                  <a:pt x="8471" y="12698"/>
                </a:lnTo>
                <a:lnTo>
                  <a:pt x="9365"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5" y="7063"/>
                </a:lnTo>
                <a:lnTo>
                  <a:pt x="10943" y="6945"/>
                </a:lnTo>
                <a:lnTo>
                  <a:pt x="10964" y="6828"/>
                </a:lnTo>
                <a:lnTo>
                  <a:pt x="10985"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3"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8" y="6095"/>
                </a:lnTo>
                <a:lnTo>
                  <a:pt x="11879" y="6159"/>
                </a:lnTo>
                <a:lnTo>
                  <a:pt x="11902" y="6234"/>
                </a:lnTo>
                <a:lnTo>
                  <a:pt x="11923" y="6309"/>
                </a:lnTo>
                <a:lnTo>
                  <a:pt x="11945" y="6384"/>
                </a:lnTo>
                <a:lnTo>
                  <a:pt x="11966" y="6469"/>
                </a:lnTo>
                <a:lnTo>
                  <a:pt x="12007" y="6651"/>
                </a:lnTo>
                <a:lnTo>
                  <a:pt x="12028" y="6747"/>
                </a:lnTo>
                <a:lnTo>
                  <a:pt x="12047" y="6844"/>
                </a:lnTo>
                <a:lnTo>
                  <a:pt x="12067" y="6945"/>
                </a:lnTo>
                <a:lnTo>
                  <a:pt x="12087" y="7052"/>
                </a:lnTo>
                <a:lnTo>
                  <a:pt x="12106" y="7159"/>
                </a:lnTo>
                <a:lnTo>
                  <a:pt x="12124" y="7277"/>
                </a:lnTo>
                <a:lnTo>
                  <a:pt x="12144" y="7394"/>
                </a:lnTo>
                <a:lnTo>
                  <a:pt x="12179" y="7646"/>
                </a:lnTo>
                <a:lnTo>
                  <a:pt x="12196" y="7774"/>
                </a:lnTo>
                <a:lnTo>
                  <a:pt x="12214" y="7908"/>
                </a:lnTo>
                <a:lnTo>
                  <a:pt x="12230" y="8041"/>
                </a:lnTo>
                <a:lnTo>
                  <a:pt x="12277" y="8474"/>
                </a:lnTo>
                <a:lnTo>
                  <a:pt x="12292" y="8629"/>
                </a:lnTo>
                <a:lnTo>
                  <a:pt x="12307" y="8784"/>
                </a:lnTo>
                <a:lnTo>
                  <a:pt x="12321" y="8945"/>
                </a:lnTo>
                <a:lnTo>
                  <a:pt x="12335" y="9105"/>
                </a:lnTo>
                <a:lnTo>
                  <a:pt x="12347" y="9271"/>
                </a:lnTo>
                <a:lnTo>
                  <a:pt x="12373" y="9613"/>
                </a:lnTo>
                <a:lnTo>
                  <a:pt x="12383" y="9790"/>
                </a:lnTo>
                <a:lnTo>
                  <a:pt x="12394" y="9971"/>
                </a:lnTo>
                <a:lnTo>
                  <a:pt x="12405" y="10158"/>
                </a:lnTo>
                <a:lnTo>
                  <a:pt x="12415" y="10340"/>
                </a:lnTo>
                <a:lnTo>
                  <a:pt x="12425" y="10533"/>
                </a:lnTo>
                <a:lnTo>
                  <a:pt x="12433" y="10730"/>
                </a:lnTo>
                <a:lnTo>
                  <a:pt x="12441" y="10928"/>
                </a:lnTo>
                <a:lnTo>
                  <a:pt x="12449" y="11126"/>
                </a:lnTo>
                <a:lnTo>
                  <a:pt x="12456" y="11329"/>
                </a:lnTo>
                <a:lnTo>
                  <a:pt x="12463" y="11538"/>
                </a:lnTo>
                <a:lnTo>
                  <a:pt x="12473" y="11966"/>
                </a:lnTo>
                <a:lnTo>
                  <a:pt x="12478" y="12185"/>
                </a:lnTo>
                <a:lnTo>
                  <a:pt x="12481" y="12409"/>
                </a:lnTo>
                <a:lnTo>
                  <a:pt x="12485" y="12634"/>
                </a:lnTo>
                <a:lnTo>
                  <a:pt x="12487" y="12858"/>
                </a:lnTo>
                <a:lnTo>
                  <a:pt x="12489" y="13094"/>
                </a:lnTo>
                <a:lnTo>
                  <a:pt x="12490" y="13334"/>
                </a:lnTo>
                <a:lnTo>
                  <a:pt x="12490" y="13805"/>
                </a:lnTo>
                <a:lnTo>
                  <a:pt x="12489" y="14040"/>
                </a:lnTo>
                <a:lnTo>
                  <a:pt x="12487" y="14275"/>
                </a:lnTo>
                <a:lnTo>
                  <a:pt x="12485" y="14500"/>
                </a:lnTo>
                <a:lnTo>
                  <a:pt x="12478" y="14949"/>
                </a:lnTo>
                <a:lnTo>
                  <a:pt x="12473" y="15168"/>
                </a:lnTo>
                <a:lnTo>
                  <a:pt x="12463" y="15596"/>
                </a:lnTo>
                <a:lnTo>
                  <a:pt x="12456" y="15804"/>
                </a:lnTo>
                <a:lnTo>
                  <a:pt x="12449" y="16008"/>
                </a:lnTo>
                <a:lnTo>
                  <a:pt x="12442" y="16211"/>
                </a:lnTo>
                <a:lnTo>
                  <a:pt x="12433" y="16409"/>
                </a:lnTo>
                <a:lnTo>
                  <a:pt x="12425" y="16601"/>
                </a:lnTo>
                <a:lnTo>
                  <a:pt x="12416" y="16793"/>
                </a:lnTo>
                <a:lnTo>
                  <a:pt x="12395" y="17168"/>
                </a:lnTo>
                <a:lnTo>
                  <a:pt x="12373" y="17521"/>
                </a:lnTo>
                <a:lnTo>
                  <a:pt x="12361" y="17692"/>
                </a:lnTo>
                <a:lnTo>
                  <a:pt x="12348" y="17863"/>
                </a:lnTo>
                <a:lnTo>
                  <a:pt x="12335" y="18029"/>
                </a:lnTo>
                <a:lnTo>
                  <a:pt x="12322" y="18194"/>
                </a:lnTo>
                <a:lnTo>
                  <a:pt x="12308" y="18349"/>
                </a:lnTo>
                <a:lnTo>
                  <a:pt x="12293" y="18510"/>
                </a:lnTo>
                <a:lnTo>
                  <a:pt x="12279" y="18659"/>
                </a:lnTo>
                <a:lnTo>
                  <a:pt x="12264" y="18809"/>
                </a:lnTo>
                <a:lnTo>
                  <a:pt x="12248" y="18953"/>
                </a:lnTo>
                <a:lnTo>
                  <a:pt x="12231" y="19092"/>
                </a:lnTo>
                <a:lnTo>
                  <a:pt x="12215" y="19226"/>
                </a:lnTo>
                <a:lnTo>
                  <a:pt x="12198" y="19365"/>
                </a:lnTo>
                <a:lnTo>
                  <a:pt x="12181" y="19493"/>
                </a:lnTo>
                <a:lnTo>
                  <a:pt x="12163" y="19616"/>
                </a:lnTo>
                <a:lnTo>
                  <a:pt x="12146" y="19739"/>
                </a:lnTo>
                <a:lnTo>
                  <a:pt x="12127" y="19857"/>
                </a:lnTo>
                <a:lnTo>
                  <a:pt x="12107" y="19969"/>
                </a:lnTo>
                <a:lnTo>
                  <a:pt x="12088"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6" y="21322"/>
                </a:lnTo>
                <a:lnTo>
                  <a:pt x="11722" y="21365"/>
                </a:lnTo>
                <a:lnTo>
                  <a:pt x="11700" y="21402"/>
                </a:lnTo>
                <a:lnTo>
                  <a:pt x="11676" y="21445"/>
                </a:lnTo>
                <a:lnTo>
                  <a:pt x="11652" y="21472"/>
                </a:lnTo>
                <a:lnTo>
                  <a:pt x="11629" y="21498"/>
                </a:lnTo>
                <a:lnTo>
                  <a:pt x="11605" y="21520"/>
                </a:lnTo>
                <a:lnTo>
                  <a:pt x="11581" y="21541"/>
                </a:lnTo>
                <a:lnTo>
                  <a:pt x="11557" y="21557"/>
                </a:lnTo>
                <a:lnTo>
                  <a:pt x="11533" y="21568"/>
                </a:lnTo>
                <a:lnTo>
                  <a:pt x="11509" y="21573"/>
                </a:lnTo>
                <a:lnTo>
                  <a:pt x="11485" y="21573"/>
                </a:lnTo>
                <a:close/>
                <a:moveTo>
                  <a:pt x="11371" y="8619"/>
                </a:moveTo>
                <a:lnTo>
                  <a:pt x="11340" y="8624"/>
                </a:lnTo>
                <a:lnTo>
                  <a:pt x="11308"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8"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2"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59" y="11987"/>
                </a:lnTo>
                <a:lnTo>
                  <a:pt x="11950" y="11746"/>
                </a:lnTo>
                <a:lnTo>
                  <a:pt x="11938" y="11516"/>
                </a:lnTo>
                <a:lnTo>
                  <a:pt x="11926" y="11292"/>
                </a:lnTo>
                <a:lnTo>
                  <a:pt x="11911" y="11078"/>
                </a:lnTo>
                <a:lnTo>
                  <a:pt x="11897" y="10870"/>
                </a:lnTo>
                <a:lnTo>
                  <a:pt x="11881" y="10672"/>
                </a:lnTo>
                <a:lnTo>
                  <a:pt x="11863" y="10485"/>
                </a:lnTo>
                <a:lnTo>
                  <a:pt x="11845" y="10297"/>
                </a:lnTo>
                <a:lnTo>
                  <a:pt x="11825" y="10121"/>
                </a:lnTo>
                <a:lnTo>
                  <a:pt x="11783" y="9800"/>
                </a:lnTo>
                <a:lnTo>
                  <a:pt x="11761" y="9650"/>
                </a:lnTo>
                <a:lnTo>
                  <a:pt x="11737" y="9517"/>
                </a:lnTo>
                <a:lnTo>
                  <a:pt x="11713" y="9389"/>
                </a:lnTo>
                <a:lnTo>
                  <a:pt x="11688" y="9271"/>
                </a:lnTo>
                <a:lnTo>
                  <a:pt x="11662"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6" y="21595"/>
                </a:lnTo>
                <a:lnTo>
                  <a:pt x="13727" y="21579"/>
                </a:lnTo>
                <a:lnTo>
                  <a:pt x="13697" y="21563"/>
                </a:lnTo>
                <a:lnTo>
                  <a:pt x="13667" y="21536"/>
                </a:lnTo>
                <a:lnTo>
                  <a:pt x="13638" y="21509"/>
                </a:lnTo>
                <a:lnTo>
                  <a:pt x="13609" y="21477"/>
                </a:lnTo>
                <a:lnTo>
                  <a:pt x="13580" y="21440"/>
                </a:lnTo>
                <a:lnTo>
                  <a:pt x="13523" y="21354"/>
                </a:lnTo>
                <a:lnTo>
                  <a:pt x="13495" y="21295"/>
                </a:lnTo>
                <a:lnTo>
                  <a:pt x="13469" y="21242"/>
                </a:lnTo>
                <a:lnTo>
                  <a:pt x="13442" y="21183"/>
                </a:lnTo>
                <a:lnTo>
                  <a:pt x="13414" y="21119"/>
                </a:lnTo>
                <a:lnTo>
                  <a:pt x="13387" y="21049"/>
                </a:lnTo>
                <a:lnTo>
                  <a:pt x="13337" y="20900"/>
                </a:lnTo>
                <a:lnTo>
                  <a:pt x="13311" y="20814"/>
                </a:lnTo>
                <a:lnTo>
                  <a:pt x="13286" y="20729"/>
                </a:lnTo>
                <a:lnTo>
                  <a:pt x="13261" y="20638"/>
                </a:lnTo>
                <a:lnTo>
                  <a:pt x="13237" y="20541"/>
                </a:lnTo>
                <a:lnTo>
                  <a:pt x="13213" y="20440"/>
                </a:lnTo>
                <a:lnTo>
                  <a:pt x="13189" y="20344"/>
                </a:lnTo>
                <a:lnTo>
                  <a:pt x="13167" y="20242"/>
                </a:lnTo>
                <a:lnTo>
                  <a:pt x="13144" y="20130"/>
                </a:lnTo>
                <a:lnTo>
                  <a:pt x="13123" y="20017"/>
                </a:lnTo>
                <a:lnTo>
                  <a:pt x="13100" y="19894"/>
                </a:lnTo>
                <a:lnTo>
                  <a:pt x="13079" y="19777"/>
                </a:lnTo>
                <a:lnTo>
                  <a:pt x="13059" y="19654"/>
                </a:lnTo>
                <a:lnTo>
                  <a:pt x="13038" y="19526"/>
                </a:lnTo>
                <a:lnTo>
                  <a:pt x="13019" y="19397"/>
                </a:lnTo>
                <a:lnTo>
                  <a:pt x="13000" y="19264"/>
                </a:lnTo>
                <a:lnTo>
                  <a:pt x="12962" y="18986"/>
                </a:lnTo>
                <a:lnTo>
                  <a:pt x="12944" y="18841"/>
                </a:lnTo>
                <a:lnTo>
                  <a:pt x="12927" y="18691"/>
                </a:lnTo>
                <a:lnTo>
                  <a:pt x="12910" y="18547"/>
                </a:lnTo>
                <a:lnTo>
                  <a:pt x="12894" y="18397"/>
                </a:lnTo>
                <a:lnTo>
                  <a:pt x="12878" y="18237"/>
                </a:lnTo>
                <a:lnTo>
                  <a:pt x="12863"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5" y="15804"/>
                </a:lnTo>
                <a:lnTo>
                  <a:pt x="12709" y="15612"/>
                </a:lnTo>
                <a:lnTo>
                  <a:pt x="12702" y="15425"/>
                </a:lnTo>
                <a:lnTo>
                  <a:pt x="12696" y="15232"/>
                </a:lnTo>
                <a:lnTo>
                  <a:pt x="12691" y="15034"/>
                </a:lnTo>
                <a:lnTo>
                  <a:pt x="12686" y="14837"/>
                </a:lnTo>
                <a:lnTo>
                  <a:pt x="12682" y="14644"/>
                </a:lnTo>
                <a:lnTo>
                  <a:pt x="12679" y="14441"/>
                </a:lnTo>
                <a:lnTo>
                  <a:pt x="12677" y="14243"/>
                </a:lnTo>
                <a:lnTo>
                  <a:pt x="12676" y="14035"/>
                </a:lnTo>
                <a:lnTo>
                  <a:pt x="12674" y="13831"/>
                </a:lnTo>
                <a:lnTo>
                  <a:pt x="12674" y="13628"/>
                </a:lnTo>
                <a:lnTo>
                  <a:pt x="12674" y="13420"/>
                </a:lnTo>
                <a:lnTo>
                  <a:pt x="12677" y="13013"/>
                </a:lnTo>
                <a:lnTo>
                  <a:pt x="12679" y="12810"/>
                </a:lnTo>
                <a:lnTo>
                  <a:pt x="12682" y="12607"/>
                </a:lnTo>
                <a:lnTo>
                  <a:pt x="12686" y="12404"/>
                </a:lnTo>
                <a:lnTo>
                  <a:pt x="12691" y="12206"/>
                </a:lnTo>
                <a:lnTo>
                  <a:pt x="12697" y="12014"/>
                </a:lnTo>
                <a:lnTo>
                  <a:pt x="12702" y="11816"/>
                </a:lnTo>
                <a:lnTo>
                  <a:pt x="12715"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8" y="8512"/>
                </a:lnTo>
                <a:lnTo>
                  <a:pt x="12947" y="8362"/>
                </a:lnTo>
                <a:lnTo>
                  <a:pt x="12964" y="8218"/>
                </a:lnTo>
                <a:lnTo>
                  <a:pt x="12983" y="8079"/>
                </a:lnTo>
                <a:lnTo>
                  <a:pt x="13002" y="7934"/>
                </a:lnTo>
                <a:lnTo>
                  <a:pt x="13021"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5" y="5689"/>
                </a:lnTo>
                <a:lnTo>
                  <a:pt x="13674" y="5625"/>
                </a:lnTo>
                <a:lnTo>
                  <a:pt x="13704" y="5603"/>
                </a:lnTo>
                <a:lnTo>
                  <a:pt x="13734" y="5587"/>
                </a:lnTo>
                <a:lnTo>
                  <a:pt x="13765" y="5571"/>
                </a:lnTo>
                <a:lnTo>
                  <a:pt x="13796" y="5566"/>
                </a:lnTo>
                <a:lnTo>
                  <a:pt x="13857" y="5566"/>
                </a:lnTo>
                <a:lnTo>
                  <a:pt x="13888" y="5571"/>
                </a:lnTo>
                <a:lnTo>
                  <a:pt x="13918" y="5587"/>
                </a:lnTo>
                <a:lnTo>
                  <a:pt x="13948" y="5603"/>
                </a:lnTo>
                <a:lnTo>
                  <a:pt x="13978" y="5625"/>
                </a:lnTo>
                <a:lnTo>
                  <a:pt x="14008" y="5657"/>
                </a:lnTo>
                <a:lnTo>
                  <a:pt x="14037" y="5689"/>
                </a:lnTo>
                <a:lnTo>
                  <a:pt x="14065" y="5726"/>
                </a:lnTo>
                <a:lnTo>
                  <a:pt x="14095" y="5769"/>
                </a:lnTo>
                <a:lnTo>
                  <a:pt x="14122" y="5812"/>
                </a:lnTo>
                <a:lnTo>
                  <a:pt x="14150" y="5870"/>
                </a:lnTo>
                <a:lnTo>
                  <a:pt x="14178" y="5924"/>
                </a:lnTo>
                <a:lnTo>
                  <a:pt x="14205" y="5983"/>
                </a:lnTo>
                <a:lnTo>
                  <a:pt x="14232" y="6047"/>
                </a:lnTo>
                <a:lnTo>
                  <a:pt x="14284" y="6186"/>
                </a:lnTo>
                <a:lnTo>
                  <a:pt x="14311" y="6266"/>
                </a:lnTo>
                <a:lnTo>
                  <a:pt x="14335"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29" y="7774"/>
                </a:lnTo>
                <a:lnTo>
                  <a:pt x="14667" y="8041"/>
                </a:lnTo>
                <a:lnTo>
                  <a:pt x="14686" y="8186"/>
                </a:lnTo>
                <a:lnTo>
                  <a:pt x="14704" y="8330"/>
                </a:lnTo>
                <a:lnTo>
                  <a:pt x="14721" y="8474"/>
                </a:lnTo>
                <a:lnTo>
                  <a:pt x="14738" y="8624"/>
                </a:lnTo>
                <a:lnTo>
                  <a:pt x="14755" y="8774"/>
                </a:lnTo>
                <a:lnTo>
                  <a:pt x="14770" y="8929"/>
                </a:lnTo>
                <a:lnTo>
                  <a:pt x="14801"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2" y="12350"/>
                </a:lnTo>
                <a:lnTo>
                  <a:pt x="14966" y="12543"/>
                </a:lnTo>
                <a:lnTo>
                  <a:pt x="14969" y="12746"/>
                </a:lnTo>
                <a:lnTo>
                  <a:pt x="14971" y="12949"/>
                </a:lnTo>
                <a:lnTo>
                  <a:pt x="14973" y="13158"/>
                </a:lnTo>
                <a:lnTo>
                  <a:pt x="14974" y="13361"/>
                </a:lnTo>
                <a:lnTo>
                  <a:pt x="14974" y="13778"/>
                </a:lnTo>
                <a:lnTo>
                  <a:pt x="14973" y="13976"/>
                </a:lnTo>
                <a:lnTo>
                  <a:pt x="14969" y="14382"/>
                </a:lnTo>
                <a:lnTo>
                  <a:pt x="14966" y="14585"/>
                </a:lnTo>
                <a:lnTo>
                  <a:pt x="14961" y="14783"/>
                </a:lnTo>
                <a:lnTo>
                  <a:pt x="14957" y="14981"/>
                </a:lnTo>
                <a:lnTo>
                  <a:pt x="14952" y="15173"/>
                </a:lnTo>
                <a:lnTo>
                  <a:pt x="14947" y="15371"/>
                </a:lnTo>
                <a:lnTo>
                  <a:pt x="14939" y="15564"/>
                </a:lnTo>
                <a:lnTo>
                  <a:pt x="14933"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20" y="18659"/>
                </a:lnTo>
                <a:lnTo>
                  <a:pt x="14701" y="18814"/>
                </a:lnTo>
                <a:lnTo>
                  <a:pt x="14684" y="18953"/>
                </a:lnTo>
                <a:lnTo>
                  <a:pt x="14646" y="19231"/>
                </a:lnTo>
                <a:lnTo>
                  <a:pt x="14627" y="19370"/>
                </a:lnTo>
                <a:lnTo>
                  <a:pt x="14606" y="19504"/>
                </a:lnTo>
                <a:lnTo>
                  <a:pt x="14586" y="19627"/>
                </a:lnTo>
                <a:lnTo>
                  <a:pt x="14564" y="19755"/>
                </a:lnTo>
                <a:lnTo>
                  <a:pt x="14522" y="19991"/>
                </a:lnTo>
                <a:lnTo>
                  <a:pt x="14499" y="20108"/>
                </a:lnTo>
                <a:lnTo>
                  <a:pt x="14476" y="20215"/>
                </a:lnTo>
                <a:lnTo>
                  <a:pt x="14430" y="20429"/>
                </a:lnTo>
                <a:lnTo>
                  <a:pt x="14406" y="20525"/>
                </a:lnTo>
                <a:lnTo>
                  <a:pt x="14356"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29" y="21477"/>
                </a:lnTo>
                <a:lnTo>
                  <a:pt x="14000" y="21509"/>
                </a:lnTo>
                <a:lnTo>
                  <a:pt x="13970" y="21536"/>
                </a:lnTo>
                <a:lnTo>
                  <a:pt x="13941" y="21563"/>
                </a:lnTo>
                <a:lnTo>
                  <a:pt x="13911" y="21579"/>
                </a:lnTo>
                <a:lnTo>
                  <a:pt x="13880" y="21595"/>
                </a:lnTo>
                <a:lnTo>
                  <a:pt x="13849" y="21600"/>
                </a:lnTo>
                <a:lnTo>
                  <a:pt x="13819" y="21600"/>
                </a:lnTo>
                <a:close/>
                <a:moveTo>
                  <a:pt x="13819" y="8645"/>
                </a:moveTo>
                <a:lnTo>
                  <a:pt x="13781" y="8651"/>
                </a:lnTo>
                <a:lnTo>
                  <a:pt x="13746" y="8672"/>
                </a:lnTo>
                <a:lnTo>
                  <a:pt x="13710" y="8699"/>
                </a:lnTo>
                <a:lnTo>
                  <a:pt x="13676" y="8747"/>
                </a:lnTo>
                <a:lnTo>
                  <a:pt x="13643" y="8800"/>
                </a:lnTo>
                <a:lnTo>
                  <a:pt x="13611" y="8870"/>
                </a:lnTo>
                <a:lnTo>
                  <a:pt x="13579" y="8945"/>
                </a:lnTo>
                <a:lnTo>
                  <a:pt x="13550" y="9030"/>
                </a:lnTo>
                <a:lnTo>
                  <a:pt x="13520" y="9132"/>
                </a:lnTo>
                <a:lnTo>
                  <a:pt x="13492" y="9239"/>
                </a:lnTo>
                <a:lnTo>
                  <a:pt x="13464" y="9356"/>
                </a:lnTo>
                <a:lnTo>
                  <a:pt x="13438" y="9490"/>
                </a:lnTo>
                <a:lnTo>
                  <a:pt x="13413" y="9629"/>
                </a:lnTo>
                <a:lnTo>
                  <a:pt x="13389" y="9773"/>
                </a:lnTo>
                <a:lnTo>
                  <a:pt x="13366"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6" y="12345"/>
                </a:lnTo>
                <a:lnTo>
                  <a:pt x="13180" y="12580"/>
                </a:lnTo>
                <a:lnTo>
                  <a:pt x="13174" y="12821"/>
                </a:lnTo>
                <a:lnTo>
                  <a:pt x="13171" y="13067"/>
                </a:lnTo>
                <a:lnTo>
                  <a:pt x="13169" y="13313"/>
                </a:lnTo>
                <a:lnTo>
                  <a:pt x="13168" y="13570"/>
                </a:lnTo>
                <a:lnTo>
                  <a:pt x="13169" y="13821"/>
                </a:lnTo>
                <a:lnTo>
                  <a:pt x="13172" y="14072"/>
                </a:lnTo>
                <a:lnTo>
                  <a:pt x="13175" y="14323"/>
                </a:lnTo>
                <a:lnTo>
                  <a:pt x="13181" y="14569"/>
                </a:lnTo>
                <a:lnTo>
                  <a:pt x="13187" y="14810"/>
                </a:lnTo>
                <a:lnTo>
                  <a:pt x="13196" y="15045"/>
                </a:lnTo>
                <a:lnTo>
                  <a:pt x="13205" y="15275"/>
                </a:lnTo>
                <a:lnTo>
                  <a:pt x="13217" y="15500"/>
                </a:lnTo>
                <a:lnTo>
                  <a:pt x="13229" y="15719"/>
                </a:lnTo>
                <a:lnTo>
                  <a:pt x="13244" y="15933"/>
                </a:lnTo>
                <a:lnTo>
                  <a:pt x="13258" y="16141"/>
                </a:lnTo>
                <a:lnTo>
                  <a:pt x="13275" y="16344"/>
                </a:lnTo>
                <a:lnTo>
                  <a:pt x="13292" y="16542"/>
                </a:lnTo>
                <a:lnTo>
                  <a:pt x="13311" y="16729"/>
                </a:lnTo>
                <a:lnTo>
                  <a:pt x="13332" y="16911"/>
                </a:lnTo>
                <a:lnTo>
                  <a:pt x="13353" y="17082"/>
                </a:lnTo>
                <a:lnTo>
                  <a:pt x="13375" y="17248"/>
                </a:lnTo>
                <a:lnTo>
                  <a:pt x="13399" y="17408"/>
                </a:lnTo>
                <a:lnTo>
                  <a:pt x="13423" y="17553"/>
                </a:lnTo>
                <a:lnTo>
                  <a:pt x="13449" y="17692"/>
                </a:lnTo>
                <a:lnTo>
                  <a:pt x="13475" y="17825"/>
                </a:lnTo>
                <a:lnTo>
                  <a:pt x="13503" y="17943"/>
                </a:lnTo>
                <a:lnTo>
                  <a:pt x="13531" y="18055"/>
                </a:lnTo>
                <a:lnTo>
                  <a:pt x="13562" y="18157"/>
                </a:lnTo>
                <a:lnTo>
                  <a:pt x="13591" y="18242"/>
                </a:lnTo>
                <a:lnTo>
                  <a:pt x="13623" y="18323"/>
                </a:lnTo>
                <a:lnTo>
                  <a:pt x="13655" y="18392"/>
                </a:lnTo>
                <a:lnTo>
                  <a:pt x="13687"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6" y="18323"/>
                </a:lnTo>
                <a:lnTo>
                  <a:pt x="14067" y="18242"/>
                </a:lnTo>
                <a:lnTo>
                  <a:pt x="14097" y="18162"/>
                </a:lnTo>
                <a:lnTo>
                  <a:pt x="14127" y="18061"/>
                </a:lnTo>
                <a:lnTo>
                  <a:pt x="14155" y="17954"/>
                </a:lnTo>
                <a:lnTo>
                  <a:pt x="14182" y="17831"/>
                </a:lnTo>
                <a:lnTo>
                  <a:pt x="14209" y="17702"/>
                </a:lnTo>
                <a:lnTo>
                  <a:pt x="14234" y="17563"/>
                </a:lnTo>
                <a:lnTo>
                  <a:pt x="14258" y="17419"/>
                </a:lnTo>
                <a:lnTo>
                  <a:pt x="14282" y="17264"/>
                </a:lnTo>
                <a:lnTo>
                  <a:pt x="14303" y="17104"/>
                </a:lnTo>
                <a:lnTo>
                  <a:pt x="14324" y="16927"/>
                </a:lnTo>
                <a:lnTo>
                  <a:pt x="14343" y="16751"/>
                </a:lnTo>
                <a:lnTo>
                  <a:pt x="14362" y="16564"/>
                </a:lnTo>
                <a:lnTo>
                  <a:pt x="14378" y="16371"/>
                </a:lnTo>
                <a:lnTo>
                  <a:pt x="14394" y="16179"/>
                </a:lnTo>
                <a:lnTo>
                  <a:pt x="14409" y="15970"/>
                </a:lnTo>
                <a:lnTo>
                  <a:pt x="14435" y="15542"/>
                </a:lnTo>
                <a:lnTo>
                  <a:pt x="14445" y="15318"/>
                </a:lnTo>
                <a:lnTo>
                  <a:pt x="14454" y="15088"/>
                </a:lnTo>
                <a:lnTo>
                  <a:pt x="14462" y="14853"/>
                </a:lnTo>
                <a:lnTo>
                  <a:pt x="14468" y="14617"/>
                </a:lnTo>
                <a:lnTo>
                  <a:pt x="14473" y="14377"/>
                </a:lnTo>
                <a:lnTo>
                  <a:pt x="14477" y="14131"/>
                </a:lnTo>
                <a:lnTo>
                  <a:pt x="14479" y="13885"/>
                </a:lnTo>
                <a:lnTo>
                  <a:pt x="14480" y="13628"/>
                </a:lnTo>
                <a:lnTo>
                  <a:pt x="14479" y="13372"/>
                </a:lnTo>
                <a:lnTo>
                  <a:pt x="14477" y="13120"/>
                </a:lnTo>
                <a:lnTo>
                  <a:pt x="14473" y="12869"/>
                </a:lnTo>
                <a:lnTo>
                  <a:pt x="14467" y="12629"/>
                </a:lnTo>
                <a:lnTo>
                  <a:pt x="14461" y="12388"/>
                </a:lnTo>
                <a:lnTo>
                  <a:pt x="14452" y="12153"/>
                </a:lnTo>
                <a:lnTo>
                  <a:pt x="14442" y="11923"/>
                </a:lnTo>
                <a:lnTo>
                  <a:pt x="14431" y="11698"/>
                </a:lnTo>
                <a:lnTo>
                  <a:pt x="14419" y="11474"/>
                </a:lnTo>
                <a:lnTo>
                  <a:pt x="14404" y="11260"/>
                </a:lnTo>
                <a:lnTo>
                  <a:pt x="14390" y="11051"/>
                </a:lnTo>
                <a:lnTo>
                  <a:pt x="14373" y="10848"/>
                </a:lnTo>
                <a:lnTo>
                  <a:pt x="14355" y="10650"/>
                </a:lnTo>
                <a:lnTo>
                  <a:pt x="14335" y="10463"/>
                </a:lnTo>
                <a:lnTo>
                  <a:pt x="14316" y="10281"/>
                </a:lnTo>
                <a:lnTo>
                  <a:pt x="14295" y="10110"/>
                </a:lnTo>
                <a:lnTo>
                  <a:pt x="14272" y="9945"/>
                </a:lnTo>
                <a:lnTo>
                  <a:pt x="14249" y="9784"/>
                </a:lnTo>
                <a:lnTo>
                  <a:pt x="14224" y="9640"/>
                </a:lnTo>
                <a:lnTo>
                  <a:pt x="14198" y="9501"/>
                </a:lnTo>
                <a:lnTo>
                  <a:pt x="14171" y="9367"/>
                </a:lnTo>
                <a:lnTo>
                  <a:pt x="14143" y="9250"/>
                </a:lnTo>
                <a:lnTo>
                  <a:pt x="14115" y="9137"/>
                </a:lnTo>
                <a:lnTo>
                  <a:pt x="14085" y="9036"/>
                </a:lnTo>
                <a:lnTo>
                  <a:pt x="14054" y="8950"/>
                </a:lnTo>
                <a:lnTo>
                  <a:pt x="14024"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0"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6" y="21456"/>
                </a:lnTo>
                <a:lnTo>
                  <a:pt x="15670"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7"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7" y="17253"/>
                </a:lnTo>
                <a:lnTo>
                  <a:pt x="15126" y="17114"/>
                </a:lnTo>
                <a:lnTo>
                  <a:pt x="15125" y="16975"/>
                </a:lnTo>
                <a:lnTo>
                  <a:pt x="15125" y="16617"/>
                </a:lnTo>
                <a:lnTo>
                  <a:pt x="15126" y="16462"/>
                </a:lnTo>
                <a:lnTo>
                  <a:pt x="15127" y="16312"/>
                </a:lnTo>
                <a:lnTo>
                  <a:pt x="15130" y="16163"/>
                </a:lnTo>
                <a:lnTo>
                  <a:pt x="15132" y="16024"/>
                </a:lnTo>
                <a:lnTo>
                  <a:pt x="15135" y="15879"/>
                </a:lnTo>
                <a:lnTo>
                  <a:pt x="15138" y="15746"/>
                </a:lnTo>
                <a:lnTo>
                  <a:pt x="15142" y="15601"/>
                </a:lnTo>
                <a:lnTo>
                  <a:pt x="15147" y="15468"/>
                </a:lnTo>
                <a:lnTo>
                  <a:pt x="15151" y="15339"/>
                </a:lnTo>
                <a:lnTo>
                  <a:pt x="15157" y="15211"/>
                </a:lnTo>
                <a:lnTo>
                  <a:pt x="15169" y="14954"/>
                </a:lnTo>
                <a:lnTo>
                  <a:pt x="15176" y="14831"/>
                </a:lnTo>
                <a:lnTo>
                  <a:pt x="15183" y="14714"/>
                </a:lnTo>
                <a:lnTo>
                  <a:pt x="15191" y="14596"/>
                </a:lnTo>
                <a:lnTo>
                  <a:pt x="15199" y="14484"/>
                </a:lnTo>
                <a:lnTo>
                  <a:pt x="15208" y="14371"/>
                </a:lnTo>
                <a:lnTo>
                  <a:pt x="15217" y="14259"/>
                </a:lnTo>
                <a:lnTo>
                  <a:pt x="15227" y="14152"/>
                </a:lnTo>
                <a:lnTo>
                  <a:pt x="15237" y="14045"/>
                </a:lnTo>
                <a:lnTo>
                  <a:pt x="15247" y="13944"/>
                </a:lnTo>
                <a:lnTo>
                  <a:pt x="15258" y="13842"/>
                </a:lnTo>
                <a:lnTo>
                  <a:pt x="15270" y="13746"/>
                </a:lnTo>
                <a:lnTo>
                  <a:pt x="15280"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2" y="11864"/>
                </a:lnTo>
                <a:lnTo>
                  <a:pt x="15907"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4"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6"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4"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6"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6" y="14147"/>
                </a:lnTo>
                <a:lnTo>
                  <a:pt x="16180" y="14136"/>
                </a:lnTo>
                <a:lnTo>
                  <a:pt x="16146" y="14126"/>
                </a:lnTo>
                <a:lnTo>
                  <a:pt x="16110" y="14120"/>
                </a:lnTo>
                <a:lnTo>
                  <a:pt x="16053" y="14131"/>
                </a:lnTo>
                <a:lnTo>
                  <a:pt x="16026" y="14147"/>
                </a:lnTo>
                <a:lnTo>
                  <a:pt x="16000" y="14163"/>
                </a:lnTo>
                <a:lnTo>
                  <a:pt x="15974" y="14184"/>
                </a:lnTo>
                <a:lnTo>
                  <a:pt x="15949" y="14216"/>
                </a:lnTo>
                <a:lnTo>
                  <a:pt x="15926" y="14249"/>
                </a:lnTo>
                <a:lnTo>
                  <a:pt x="15902"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49"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7" y="18333"/>
                </a:lnTo>
                <a:lnTo>
                  <a:pt x="15751" y="18403"/>
                </a:lnTo>
                <a:lnTo>
                  <a:pt x="15766" y="18467"/>
                </a:lnTo>
                <a:lnTo>
                  <a:pt x="15782" y="18531"/>
                </a:lnTo>
                <a:lnTo>
                  <a:pt x="15798" y="18590"/>
                </a:lnTo>
                <a:lnTo>
                  <a:pt x="15814" y="18643"/>
                </a:lnTo>
                <a:lnTo>
                  <a:pt x="15832" y="18686"/>
                </a:lnTo>
                <a:lnTo>
                  <a:pt x="15850" y="18734"/>
                </a:lnTo>
                <a:lnTo>
                  <a:pt x="15868" y="18772"/>
                </a:lnTo>
                <a:lnTo>
                  <a:pt x="15887" y="18809"/>
                </a:lnTo>
                <a:lnTo>
                  <a:pt x="15907"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1" y="18029"/>
                </a:lnTo>
                <a:lnTo>
                  <a:pt x="16478" y="17804"/>
                </a:lnTo>
                <a:lnTo>
                  <a:pt x="16494" y="17681"/>
                </a:lnTo>
                <a:lnTo>
                  <a:pt x="16510" y="17558"/>
                </a:lnTo>
                <a:lnTo>
                  <a:pt x="16524" y="17430"/>
                </a:lnTo>
                <a:lnTo>
                  <a:pt x="16538" y="17296"/>
                </a:lnTo>
                <a:lnTo>
                  <a:pt x="16550" y="17152"/>
                </a:lnTo>
                <a:lnTo>
                  <a:pt x="16561" y="17007"/>
                </a:lnTo>
                <a:lnTo>
                  <a:pt x="16570"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6"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5"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5"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2"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7" y="10479"/>
                </a:lnTo>
                <a:lnTo>
                  <a:pt x="18204" y="10559"/>
                </a:lnTo>
                <a:lnTo>
                  <a:pt x="18191" y="10645"/>
                </a:lnTo>
                <a:lnTo>
                  <a:pt x="18178" y="10736"/>
                </a:lnTo>
                <a:lnTo>
                  <a:pt x="18154" y="10928"/>
                </a:lnTo>
                <a:lnTo>
                  <a:pt x="18142" y="11030"/>
                </a:lnTo>
                <a:lnTo>
                  <a:pt x="18130"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4"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8" y="21557"/>
                </a:lnTo>
                <a:lnTo>
                  <a:pt x="19684" y="21541"/>
                </a:lnTo>
                <a:lnTo>
                  <a:pt x="19661" y="21520"/>
                </a:lnTo>
                <a:lnTo>
                  <a:pt x="19637" y="21498"/>
                </a:lnTo>
                <a:lnTo>
                  <a:pt x="19591" y="21445"/>
                </a:lnTo>
                <a:lnTo>
                  <a:pt x="19568" y="21402"/>
                </a:lnTo>
                <a:lnTo>
                  <a:pt x="19544" y="21365"/>
                </a:lnTo>
                <a:lnTo>
                  <a:pt x="19522" y="21322"/>
                </a:lnTo>
                <a:lnTo>
                  <a:pt x="19498"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1"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5"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3" y="8629"/>
                </a:lnTo>
                <a:lnTo>
                  <a:pt x="18988"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0" y="5967"/>
                </a:lnTo>
                <a:lnTo>
                  <a:pt x="19472" y="5913"/>
                </a:lnTo>
                <a:lnTo>
                  <a:pt x="19495" y="5860"/>
                </a:lnTo>
                <a:lnTo>
                  <a:pt x="19518" y="5812"/>
                </a:lnTo>
                <a:lnTo>
                  <a:pt x="19542" y="5774"/>
                </a:lnTo>
                <a:lnTo>
                  <a:pt x="19564" y="5731"/>
                </a:lnTo>
                <a:lnTo>
                  <a:pt x="19588" y="5694"/>
                </a:lnTo>
                <a:lnTo>
                  <a:pt x="19612"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7"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2"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7"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2"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09" y="14644"/>
                </a:lnTo>
                <a:lnTo>
                  <a:pt x="20515" y="14382"/>
                </a:lnTo>
                <a:lnTo>
                  <a:pt x="20519" y="14120"/>
                </a:lnTo>
                <a:lnTo>
                  <a:pt x="20521" y="13842"/>
                </a:lnTo>
                <a:lnTo>
                  <a:pt x="20522" y="13570"/>
                </a:lnTo>
                <a:lnTo>
                  <a:pt x="20521" y="13291"/>
                </a:lnTo>
                <a:lnTo>
                  <a:pt x="20519" y="13019"/>
                </a:lnTo>
                <a:lnTo>
                  <a:pt x="20515" y="12751"/>
                </a:lnTo>
                <a:lnTo>
                  <a:pt x="20509"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2"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7"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9" y="2278"/>
                </a:lnTo>
                <a:lnTo>
                  <a:pt x="21315" y="2203"/>
                </a:lnTo>
                <a:lnTo>
                  <a:pt x="21302" y="2123"/>
                </a:lnTo>
                <a:lnTo>
                  <a:pt x="21292" y="2037"/>
                </a:lnTo>
                <a:lnTo>
                  <a:pt x="21282" y="1941"/>
                </a:lnTo>
                <a:lnTo>
                  <a:pt x="21273" y="1839"/>
                </a:lnTo>
                <a:lnTo>
                  <a:pt x="21265" y="1727"/>
                </a:lnTo>
                <a:lnTo>
                  <a:pt x="21260" y="1615"/>
                </a:lnTo>
                <a:lnTo>
                  <a:pt x="21255" y="1497"/>
                </a:lnTo>
                <a:lnTo>
                  <a:pt x="21253" y="1374"/>
                </a:lnTo>
                <a:lnTo>
                  <a:pt x="21252" y="1240"/>
                </a:lnTo>
                <a:lnTo>
                  <a:pt x="21253" y="1117"/>
                </a:lnTo>
                <a:lnTo>
                  <a:pt x="21255" y="994"/>
                </a:lnTo>
                <a:lnTo>
                  <a:pt x="21260" y="871"/>
                </a:lnTo>
                <a:lnTo>
                  <a:pt x="21265" y="759"/>
                </a:lnTo>
                <a:lnTo>
                  <a:pt x="21273" y="652"/>
                </a:lnTo>
                <a:lnTo>
                  <a:pt x="21282" y="551"/>
                </a:lnTo>
                <a:lnTo>
                  <a:pt x="21292" y="454"/>
                </a:lnTo>
                <a:lnTo>
                  <a:pt x="21302" y="364"/>
                </a:lnTo>
                <a:lnTo>
                  <a:pt x="21315" y="289"/>
                </a:lnTo>
                <a:lnTo>
                  <a:pt x="21329"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89" y="1444"/>
                </a:lnTo>
                <a:lnTo>
                  <a:pt x="21293" y="1540"/>
                </a:lnTo>
                <a:lnTo>
                  <a:pt x="21298" y="1636"/>
                </a:lnTo>
                <a:lnTo>
                  <a:pt x="21304" y="1727"/>
                </a:lnTo>
                <a:lnTo>
                  <a:pt x="21311" y="1802"/>
                </a:lnTo>
                <a:lnTo>
                  <a:pt x="21319" y="1882"/>
                </a:lnTo>
                <a:lnTo>
                  <a:pt x="21328" y="1957"/>
                </a:lnTo>
                <a:lnTo>
                  <a:pt x="21337" y="2021"/>
                </a:lnTo>
                <a:lnTo>
                  <a:pt x="21348" y="2080"/>
                </a:lnTo>
                <a:lnTo>
                  <a:pt x="21359" y="2128"/>
                </a:lnTo>
                <a:lnTo>
                  <a:pt x="21372" y="2176"/>
                </a:lnTo>
                <a:lnTo>
                  <a:pt x="21385" y="2208"/>
                </a:lnTo>
                <a:lnTo>
                  <a:pt x="21398" y="2230"/>
                </a:lnTo>
                <a:lnTo>
                  <a:pt x="21412"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2" y="1802"/>
                </a:lnTo>
                <a:lnTo>
                  <a:pt x="21549" y="1727"/>
                </a:lnTo>
                <a:lnTo>
                  <a:pt x="21555" y="1636"/>
                </a:lnTo>
                <a:lnTo>
                  <a:pt x="21559" y="1540"/>
                </a:lnTo>
                <a:lnTo>
                  <a:pt x="21563" y="1444"/>
                </a:lnTo>
                <a:lnTo>
                  <a:pt x="21566" y="1342"/>
                </a:lnTo>
                <a:lnTo>
                  <a:pt x="21566" y="1240"/>
                </a:lnTo>
                <a:lnTo>
                  <a:pt x="21566"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4" y="257"/>
                </a:lnTo>
                <a:lnTo>
                  <a:pt x="21441" y="241"/>
                </a:lnTo>
                <a:lnTo>
                  <a:pt x="21427" y="235"/>
                </a:lnTo>
                <a:lnTo>
                  <a:pt x="21412" y="241"/>
                </a:lnTo>
                <a:lnTo>
                  <a:pt x="21398" y="257"/>
                </a:lnTo>
                <a:lnTo>
                  <a:pt x="21385" y="283"/>
                </a:lnTo>
                <a:lnTo>
                  <a:pt x="21371" y="315"/>
                </a:lnTo>
                <a:lnTo>
                  <a:pt x="21359" y="358"/>
                </a:lnTo>
                <a:lnTo>
                  <a:pt x="21347" y="412"/>
                </a:lnTo>
                <a:lnTo>
                  <a:pt x="21337" y="465"/>
                </a:lnTo>
                <a:lnTo>
                  <a:pt x="21327" y="529"/>
                </a:lnTo>
                <a:lnTo>
                  <a:pt x="21319" y="599"/>
                </a:lnTo>
                <a:lnTo>
                  <a:pt x="21311" y="679"/>
                </a:lnTo>
                <a:lnTo>
                  <a:pt x="21297" y="850"/>
                </a:lnTo>
                <a:lnTo>
                  <a:pt x="21292" y="946"/>
                </a:lnTo>
                <a:lnTo>
                  <a:pt x="21289" y="1037"/>
                </a:lnTo>
                <a:lnTo>
                  <a:pt x="21287" y="1139"/>
                </a:lnTo>
                <a:lnTo>
                  <a:pt x="21287" y="1240"/>
                </a:lnTo>
                <a:close/>
                <a:moveTo>
                  <a:pt x="21437" y="588"/>
                </a:moveTo>
                <a:lnTo>
                  <a:pt x="21454" y="593"/>
                </a:lnTo>
                <a:lnTo>
                  <a:pt x="21461" y="599"/>
                </a:lnTo>
                <a:lnTo>
                  <a:pt x="21467" y="615"/>
                </a:lnTo>
                <a:lnTo>
                  <a:pt x="21474" y="626"/>
                </a:lnTo>
                <a:lnTo>
                  <a:pt x="21478" y="642"/>
                </a:lnTo>
                <a:lnTo>
                  <a:pt x="21484" y="663"/>
                </a:lnTo>
                <a:lnTo>
                  <a:pt x="21488" y="684"/>
                </a:lnTo>
                <a:lnTo>
                  <a:pt x="21492" y="706"/>
                </a:lnTo>
                <a:lnTo>
                  <a:pt x="21498" y="770"/>
                </a:lnTo>
                <a:lnTo>
                  <a:pt x="21500" y="807"/>
                </a:lnTo>
                <a:lnTo>
                  <a:pt x="21502"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2" y="1796"/>
                </a:lnTo>
                <a:lnTo>
                  <a:pt x="21504" y="1834"/>
                </a:lnTo>
                <a:lnTo>
                  <a:pt x="21505" y="1855"/>
                </a:lnTo>
                <a:lnTo>
                  <a:pt x="21507" y="1871"/>
                </a:lnTo>
                <a:lnTo>
                  <a:pt x="21514" y="1909"/>
                </a:lnTo>
                <a:lnTo>
                  <a:pt x="21463" y="1909"/>
                </a:lnTo>
                <a:lnTo>
                  <a:pt x="21460" y="1861"/>
                </a:lnTo>
                <a:lnTo>
                  <a:pt x="21458" y="1818"/>
                </a:lnTo>
                <a:lnTo>
                  <a:pt x="21457" y="1759"/>
                </a:lnTo>
                <a:lnTo>
                  <a:pt x="21457" y="1684"/>
                </a:lnTo>
                <a:lnTo>
                  <a:pt x="21457" y="1599"/>
                </a:lnTo>
                <a:lnTo>
                  <a:pt x="21456" y="1529"/>
                </a:lnTo>
                <a:lnTo>
                  <a:pt x="21454" y="1486"/>
                </a:lnTo>
                <a:lnTo>
                  <a:pt x="21452" y="1444"/>
                </a:lnTo>
                <a:lnTo>
                  <a:pt x="21451" y="1433"/>
                </a:lnTo>
                <a:lnTo>
                  <a:pt x="21449"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7" y="1096"/>
                </a:lnTo>
                <a:lnTo>
                  <a:pt x="21460" y="1075"/>
                </a:lnTo>
                <a:lnTo>
                  <a:pt x="21460" y="1037"/>
                </a:lnTo>
                <a:lnTo>
                  <a:pt x="21460" y="968"/>
                </a:lnTo>
                <a:lnTo>
                  <a:pt x="21460" y="936"/>
                </a:lnTo>
                <a:lnTo>
                  <a:pt x="21457" y="909"/>
                </a:lnTo>
                <a:lnTo>
                  <a:pt x="21454" y="888"/>
                </a:lnTo>
                <a:lnTo>
                  <a:pt x="21451" y="877"/>
                </a:lnTo>
                <a:lnTo>
                  <a:pt x="21445" y="871"/>
                </a:lnTo>
                <a:lnTo>
                  <a:pt x="21439" y="866"/>
                </a:lnTo>
                <a:lnTo>
                  <a:pt x="21430" y="861"/>
                </a:lnTo>
                <a:lnTo>
                  <a:pt x="21399" y="861"/>
                </a:lnTo>
                <a:lnTo>
                  <a:pt x="21399" y="1144"/>
                </a:lnTo>
                <a:close/>
              </a:path>
            </a:pathLst>
          </a:custGeom>
          <a:solidFill>
            <a:srgbClr val="FFFFFF"/>
          </a:solidFill>
          <a:ln w="12700">
            <a:miter lim="400000"/>
          </a:ln>
        </p:spPr>
        <p:txBody>
          <a:bodyPr lIns="137160" tIns="137160" rIns="137160" bIns="137160"/>
          <a:lstStyle/>
          <a:p>
            <a:pPr/>
          </a:p>
        </p:txBody>
      </p:sp>
      <p:sp>
        <p:nvSpPr>
          <p:cNvPr id="290" name="Rectangle 11"/>
          <p:cNvSpPr/>
          <p:nvPr/>
        </p:nvSpPr>
        <p:spPr>
          <a:xfrm>
            <a:off x="3178366" y="-1430"/>
            <a:ext cx="12701" cy="5151122"/>
          </a:xfrm>
          <a:prstGeom prst="rect">
            <a:avLst/>
          </a:prstGeom>
          <a:gradFill>
            <a:gsLst>
              <a:gs pos="0">
                <a:schemeClr val="accent1"/>
              </a:gs>
              <a:gs pos="50000">
                <a:schemeClr val="accent2"/>
              </a:gs>
              <a:gs pos="100000">
                <a:schemeClr val="accent4"/>
              </a:gs>
            </a:gsLst>
            <a:lin ang="16200000"/>
          </a:gradFill>
          <a:ln w="12700">
            <a:miter lim="400000"/>
          </a:ln>
        </p:spPr>
        <p:txBody>
          <a:bodyPr lIns="137160" tIns="137160" rIns="137160" bIns="137160" anchor="ctr"/>
          <a:lstStyle/>
          <a:p>
            <a:pPr algn="ctr" defTabSz="914400">
              <a:defRPr sz="1800">
                <a:solidFill>
                  <a:srgbClr val="FFFFFF"/>
                </a:solidFill>
              </a:defRPr>
            </a:pPr>
          </a:p>
        </p:txBody>
      </p:sp>
      <p:sp>
        <p:nvSpPr>
          <p:cNvPr id="2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4">
    <p:spTree>
      <p:nvGrpSpPr>
        <p:cNvPr id="1" name=""/>
        <p:cNvGrpSpPr/>
        <p:nvPr/>
      </p:nvGrpSpPr>
      <p:grpSpPr>
        <a:xfrm>
          <a:off x="0" y="0"/>
          <a:ext cx="0" cy="0"/>
          <a:chOff x="0" y="0"/>
          <a:chExt cx="0" cy="0"/>
        </a:xfrm>
      </p:grpSpPr>
      <p:pic>
        <p:nvPicPr>
          <p:cNvPr id="298"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301" name="Group 59"/>
          <p:cNvGrpSpPr/>
          <p:nvPr/>
        </p:nvGrpSpPr>
        <p:grpSpPr>
          <a:xfrm>
            <a:off x="312738" y="4829754"/>
            <a:ext cx="8518647" cy="137174"/>
            <a:chOff x="0" y="0"/>
            <a:chExt cx="8518646" cy="137173"/>
          </a:xfrm>
        </p:grpSpPr>
        <p:sp>
          <p:nvSpPr>
            <p:cNvPr id="299"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300"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302"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303" name="Picture 6" descr="Picture 6"/>
          <p:cNvPicPr>
            <a:picLocks noChangeAspect="1"/>
          </p:cNvPicPr>
          <p:nvPr/>
        </p:nvPicPr>
        <p:blipFill>
          <a:blip r:embed="rId3">
            <a:extLst/>
          </a:blip>
          <a:srcRect l="0" t="0" r="65122" b="0"/>
          <a:stretch>
            <a:fillRect/>
          </a:stretch>
        </p:blipFill>
        <p:spPr>
          <a:xfrm>
            <a:off x="-1" y="-1429"/>
            <a:ext cx="3189290" cy="5151121"/>
          </a:xfrm>
          <a:prstGeom prst="rect">
            <a:avLst/>
          </a:prstGeom>
          <a:ln w="12700">
            <a:miter lim="400000"/>
          </a:ln>
        </p:spPr>
      </p:pic>
      <p:sp>
        <p:nvSpPr>
          <p:cNvPr id="304" name="Click to Edit Master Title Style"/>
          <p:cNvSpPr txBox="1"/>
          <p:nvPr>
            <p:ph type="title" hasCustomPrompt="1"/>
          </p:nvPr>
        </p:nvSpPr>
        <p:spPr>
          <a:xfrm>
            <a:off x="312738" y="927100"/>
            <a:ext cx="2563811" cy="3503613"/>
          </a:xfrm>
          <a:prstGeom prst="rect">
            <a:avLst/>
          </a:prstGeom>
        </p:spPr>
        <p:txBody>
          <a:bodyPr anchor="t"/>
          <a:lstStyle>
            <a:lvl1pPr>
              <a:lnSpc>
                <a:spcPct val="90000"/>
              </a:lnSpc>
              <a:spcBef>
                <a:spcPts val="0"/>
              </a:spcBef>
              <a:defRPr sz="2200"/>
            </a:lvl1pPr>
          </a:lstStyle>
          <a:p>
            <a:pPr/>
            <a:r>
              <a:t>Click to Edit Master Title Style</a:t>
            </a:r>
          </a:p>
        </p:txBody>
      </p:sp>
      <p:sp>
        <p:nvSpPr>
          <p:cNvPr id="305" name="Body Level One…"/>
          <p:cNvSpPr txBox="1"/>
          <p:nvPr>
            <p:ph type="body" sz="half" idx="1"/>
          </p:nvPr>
        </p:nvSpPr>
        <p:spPr>
          <a:xfrm>
            <a:off x="3509962" y="927100"/>
            <a:ext cx="5322888" cy="3503613"/>
          </a:xfrm>
          <a:prstGeom prst="rect">
            <a:avLst/>
          </a:prstGeom>
        </p:spPr>
        <p:txBody>
          <a:bodyPr>
            <a:normAutofit fontScale="100000" lnSpcReduction="0"/>
          </a:bodyPr>
          <a:lstStyle>
            <a:lvl1pPr marL="0" indent="0">
              <a:spcBef>
                <a:spcPts val="1200"/>
              </a:spcBef>
              <a:buClrTx/>
              <a:buSzTx/>
              <a:buFontTx/>
              <a:buNone/>
              <a:defRPr sz="2200"/>
            </a:lvl1pPr>
            <a:lvl2pPr marL="0" indent="0">
              <a:spcBef>
                <a:spcPts val="1200"/>
              </a:spcBef>
              <a:buClrTx/>
              <a:buSzTx/>
              <a:buFontTx/>
              <a:buNone/>
              <a:defRPr sz="2200"/>
            </a:lvl2pPr>
            <a:lvl3pPr marL="0" indent="342900">
              <a:spcBef>
                <a:spcPts val="1200"/>
              </a:spcBef>
              <a:buClrTx/>
              <a:buSzTx/>
              <a:buFontTx/>
              <a:buNone/>
              <a:defRPr sz="2200"/>
            </a:lvl3pPr>
            <a:lvl4pPr marL="0" indent="514350">
              <a:spcBef>
                <a:spcPts val="1200"/>
              </a:spcBef>
              <a:buClrTx/>
              <a:buSzTx/>
              <a:buFontTx/>
              <a:buNone/>
              <a:defRPr sz="2200"/>
            </a:lvl4pPr>
            <a:lvl5pPr marL="0" indent="685800">
              <a:spcBef>
                <a:spcPts val="1200"/>
              </a:spcBef>
              <a:buClrTx/>
              <a:buSzTx/>
              <a:buFontTx/>
              <a:buNone/>
              <a:defRPr sz="2200"/>
            </a:lvl5pPr>
          </a:lstStyle>
          <a:p>
            <a:pPr/>
            <a:r>
              <a:t>Body Level One</a:t>
            </a:r>
          </a:p>
          <a:p>
            <a:pPr lvl="1"/>
            <a:r>
              <a:t>Body Level Two</a:t>
            </a:r>
          </a:p>
          <a:p>
            <a:pPr lvl="2"/>
            <a:r>
              <a:t>Body Level Three</a:t>
            </a:r>
          </a:p>
          <a:p>
            <a:pPr lvl="3"/>
            <a:r>
              <a:t>Body Level Four</a:t>
            </a:r>
          </a:p>
          <a:p>
            <a:pPr lvl="4"/>
            <a:r>
              <a:t>Body Level Five</a:t>
            </a:r>
          </a:p>
        </p:txBody>
      </p:sp>
      <p:sp>
        <p:nvSpPr>
          <p:cNvPr id="306" name="Freeform 5"/>
          <p:cNvSpPr/>
          <p:nvPr/>
        </p:nvSpPr>
        <p:spPr>
          <a:xfrm>
            <a:off x="312738" y="4838912"/>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9" y="6758"/>
                </a:lnTo>
                <a:lnTo>
                  <a:pt x="2214" y="6972"/>
                </a:lnTo>
                <a:lnTo>
                  <a:pt x="2210" y="7170"/>
                </a:lnTo>
                <a:lnTo>
                  <a:pt x="2204" y="7368"/>
                </a:lnTo>
                <a:lnTo>
                  <a:pt x="2197" y="7560"/>
                </a:lnTo>
                <a:lnTo>
                  <a:pt x="2189" y="7747"/>
                </a:lnTo>
                <a:lnTo>
                  <a:pt x="2180" y="7924"/>
                </a:lnTo>
                <a:lnTo>
                  <a:pt x="2171" y="8100"/>
                </a:lnTo>
                <a:lnTo>
                  <a:pt x="2161" y="8260"/>
                </a:lnTo>
                <a:lnTo>
                  <a:pt x="2150" y="8426"/>
                </a:lnTo>
                <a:lnTo>
                  <a:pt x="2138" y="8581"/>
                </a:lnTo>
                <a:lnTo>
                  <a:pt x="2125" y="8731"/>
                </a:lnTo>
                <a:lnTo>
                  <a:pt x="2113" y="8875"/>
                </a:lnTo>
                <a:lnTo>
                  <a:pt x="2099" y="9014"/>
                </a:lnTo>
                <a:lnTo>
                  <a:pt x="2084" y="9148"/>
                </a:lnTo>
                <a:lnTo>
                  <a:pt x="2069" y="9282"/>
                </a:lnTo>
                <a:lnTo>
                  <a:pt x="2054" y="9405"/>
                </a:lnTo>
                <a:lnTo>
                  <a:pt x="2037" y="9528"/>
                </a:lnTo>
                <a:lnTo>
                  <a:pt x="2021" y="9640"/>
                </a:lnTo>
                <a:lnTo>
                  <a:pt x="2003" y="9752"/>
                </a:lnTo>
                <a:lnTo>
                  <a:pt x="1985" y="9859"/>
                </a:lnTo>
                <a:lnTo>
                  <a:pt x="1968" y="9966"/>
                </a:lnTo>
                <a:lnTo>
                  <a:pt x="1949" y="10062"/>
                </a:lnTo>
                <a:lnTo>
                  <a:pt x="1931" y="10158"/>
                </a:lnTo>
                <a:lnTo>
                  <a:pt x="1912" y="10244"/>
                </a:lnTo>
                <a:lnTo>
                  <a:pt x="1893" y="10335"/>
                </a:lnTo>
                <a:lnTo>
                  <a:pt x="1874" y="10420"/>
                </a:lnTo>
                <a:lnTo>
                  <a:pt x="1854" y="10501"/>
                </a:lnTo>
                <a:lnTo>
                  <a:pt x="1814" y="10656"/>
                </a:lnTo>
                <a:lnTo>
                  <a:pt x="1876" y="10816"/>
                </a:lnTo>
                <a:lnTo>
                  <a:pt x="1906" y="10896"/>
                </a:lnTo>
                <a:lnTo>
                  <a:pt x="1935" y="10987"/>
                </a:lnTo>
                <a:lnTo>
                  <a:pt x="1964" y="11078"/>
                </a:lnTo>
                <a:lnTo>
                  <a:pt x="1991" y="11180"/>
                </a:lnTo>
                <a:lnTo>
                  <a:pt x="2018" y="11281"/>
                </a:lnTo>
                <a:lnTo>
                  <a:pt x="2045" y="11383"/>
                </a:lnTo>
                <a:lnTo>
                  <a:pt x="2070" y="11495"/>
                </a:lnTo>
                <a:lnTo>
                  <a:pt x="2094" y="11607"/>
                </a:lnTo>
                <a:lnTo>
                  <a:pt x="2118" y="11730"/>
                </a:lnTo>
                <a:lnTo>
                  <a:pt x="2141" y="11853"/>
                </a:lnTo>
                <a:lnTo>
                  <a:pt x="2163" y="11982"/>
                </a:lnTo>
                <a:lnTo>
                  <a:pt x="2205" y="12260"/>
                </a:lnTo>
                <a:lnTo>
                  <a:pt x="2224" y="12404"/>
                </a:lnTo>
                <a:lnTo>
                  <a:pt x="2242" y="12559"/>
                </a:lnTo>
                <a:lnTo>
                  <a:pt x="2259" y="12714"/>
                </a:lnTo>
                <a:lnTo>
                  <a:pt x="2276" y="12874"/>
                </a:lnTo>
                <a:lnTo>
                  <a:pt x="2291" y="13046"/>
                </a:lnTo>
                <a:lnTo>
                  <a:pt x="2305" y="13222"/>
                </a:lnTo>
                <a:lnTo>
                  <a:pt x="2318" y="13404"/>
                </a:lnTo>
                <a:lnTo>
                  <a:pt x="2330" y="13596"/>
                </a:lnTo>
                <a:lnTo>
                  <a:pt x="2341" y="13794"/>
                </a:lnTo>
                <a:lnTo>
                  <a:pt x="2350" y="13997"/>
                </a:lnTo>
                <a:lnTo>
                  <a:pt x="2359" y="14211"/>
                </a:lnTo>
                <a:lnTo>
                  <a:pt x="2366" y="14425"/>
                </a:lnTo>
                <a:lnTo>
                  <a:pt x="2372" y="14655"/>
                </a:lnTo>
                <a:lnTo>
                  <a:pt x="2376" y="14885"/>
                </a:lnTo>
                <a:lnTo>
                  <a:pt x="2379" y="15125"/>
                </a:lnTo>
                <a:lnTo>
                  <a:pt x="2381" y="15377"/>
                </a:lnTo>
                <a:lnTo>
                  <a:pt x="2382" y="15639"/>
                </a:lnTo>
                <a:lnTo>
                  <a:pt x="2381" y="15804"/>
                </a:lnTo>
                <a:lnTo>
                  <a:pt x="2381" y="15975"/>
                </a:lnTo>
                <a:lnTo>
                  <a:pt x="2379" y="16136"/>
                </a:lnTo>
                <a:lnTo>
                  <a:pt x="2378" y="16302"/>
                </a:lnTo>
                <a:lnTo>
                  <a:pt x="2372" y="16622"/>
                </a:lnTo>
                <a:lnTo>
                  <a:pt x="2367" y="16777"/>
                </a:lnTo>
                <a:lnTo>
                  <a:pt x="2363" y="16927"/>
                </a:lnTo>
                <a:lnTo>
                  <a:pt x="2358" y="17082"/>
                </a:lnTo>
                <a:lnTo>
                  <a:pt x="2346" y="17371"/>
                </a:lnTo>
                <a:lnTo>
                  <a:pt x="2339"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6" y="19638"/>
                </a:lnTo>
                <a:lnTo>
                  <a:pt x="2109" y="19729"/>
                </a:lnTo>
                <a:lnTo>
                  <a:pt x="2075" y="19910"/>
                </a:lnTo>
                <a:lnTo>
                  <a:pt x="2057" y="19991"/>
                </a:lnTo>
                <a:lnTo>
                  <a:pt x="2039" y="20076"/>
                </a:lnTo>
                <a:lnTo>
                  <a:pt x="2019" y="20156"/>
                </a:lnTo>
                <a:lnTo>
                  <a:pt x="2000" y="20226"/>
                </a:lnTo>
                <a:lnTo>
                  <a:pt x="1980" y="20301"/>
                </a:lnTo>
                <a:lnTo>
                  <a:pt x="1960" y="20376"/>
                </a:lnTo>
                <a:lnTo>
                  <a:pt x="1939" y="20440"/>
                </a:lnTo>
                <a:lnTo>
                  <a:pt x="1918" y="20509"/>
                </a:lnTo>
                <a:lnTo>
                  <a:pt x="1896" y="20573"/>
                </a:lnTo>
                <a:lnTo>
                  <a:pt x="1853" y="20691"/>
                </a:lnTo>
                <a:lnTo>
                  <a:pt x="1829" y="20745"/>
                </a:lnTo>
                <a:lnTo>
                  <a:pt x="1805" y="20798"/>
                </a:lnTo>
                <a:lnTo>
                  <a:pt x="1782" y="20846"/>
                </a:lnTo>
                <a:lnTo>
                  <a:pt x="1758" y="20894"/>
                </a:lnTo>
                <a:lnTo>
                  <a:pt x="1709" y="20974"/>
                </a:lnTo>
                <a:lnTo>
                  <a:pt x="1658" y="21049"/>
                </a:lnTo>
                <a:lnTo>
                  <a:pt x="1606" y="21113"/>
                </a:lnTo>
                <a:lnTo>
                  <a:pt x="1553" y="21162"/>
                </a:lnTo>
                <a:lnTo>
                  <a:pt x="1497" y="21199"/>
                </a:lnTo>
                <a:lnTo>
                  <a:pt x="1442" y="21231"/>
                </a:lnTo>
                <a:lnTo>
                  <a:pt x="1384" y="21247"/>
                </a:lnTo>
                <a:lnTo>
                  <a:pt x="1325" y="21258"/>
                </a:lnTo>
                <a:lnTo>
                  <a:pt x="0" y="21258"/>
                </a:lnTo>
                <a:lnTo>
                  <a:pt x="0" y="871"/>
                </a:lnTo>
                <a:lnTo>
                  <a:pt x="1283" y="871"/>
                </a:lnTo>
                <a:lnTo>
                  <a:pt x="1337" y="877"/>
                </a:lnTo>
                <a:lnTo>
                  <a:pt x="1388" y="893"/>
                </a:lnTo>
                <a:lnTo>
                  <a:pt x="1439" y="920"/>
                </a:lnTo>
                <a:lnTo>
                  <a:pt x="1489" y="962"/>
                </a:lnTo>
                <a:lnTo>
                  <a:pt x="1537" y="1016"/>
                </a:lnTo>
                <a:lnTo>
                  <a:pt x="1584" y="1080"/>
                </a:lnTo>
                <a:lnTo>
                  <a:pt x="1629" y="1155"/>
                </a:lnTo>
                <a:lnTo>
                  <a:pt x="1673" y="1235"/>
                </a:lnTo>
                <a:lnTo>
                  <a:pt x="1716" y="1331"/>
                </a:lnTo>
                <a:lnTo>
                  <a:pt x="1756" y="1433"/>
                </a:lnTo>
                <a:lnTo>
                  <a:pt x="1777" y="1492"/>
                </a:lnTo>
                <a:lnTo>
                  <a:pt x="1796" y="1550"/>
                </a:lnTo>
                <a:lnTo>
                  <a:pt x="1815" y="1615"/>
                </a:lnTo>
                <a:lnTo>
                  <a:pt x="1833" y="1673"/>
                </a:lnTo>
                <a:lnTo>
                  <a:pt x="1853" y="1743"/>
                </a:lnTo>
                <a:lnTo>
                  <a:pt x="1870" y="1812"/>
                </a:lnTo>
                <a:lnTo>
                  <a:pt x="1888" y="1882"/>
                </a:lnTo>
                <a:lnTo>
                  <a:pt x="1904" y="1957"/>
                </a:lnTo>
                <a:lnTo>
                  <a:pt x="1922" y="2037"/>
                </a:lnTo>
                <a:lnTo>
                  <a:pt x="1937" y="2112"/>
                </a:lnTo>
                <a:lnTo>
                  <a:pt x="1954" y="2192"/>
                </a:lnTo>
                <a:lnTo>
                  <a:pt x="1999" y="2449"/>
                </a:lnTo>
                <a:lnTo>
                  <a:pt x="2013" y="2540"/>
                </a:lnTo>
                <a:lnTo>
                  <a:pt x="2054" y="2828"/>
                </a:lnTo>
                <a:lnTo>
                  <a:pt x="2065" y="2930"/>
                </a:lnTo>
                <a:lnTo>
                  <a:pt x="2078" y="3031"/>
                </a:lnTo>
                <a:lnTo>
                  <a:pt x="2089" y="3133"/>
                </a:lnTo>
                <a:lnTo>
                  <a:pt x="2100" y="3240"/>
                </a:lnTo>
                <a:lnTo>
                  <a:pt x="2111" y="3347"/>
                </a:lnTo>
                <a:lnTo>
                  <a:pt x="2121" y="3459"/>
                </a:lnTo>
                <a:lnTo>
                  <a:pt x="2131" y="3571"/>
                </a:lnTo>
                <a:lnTo>
                  <a:pt x="2140" y="3689"/>
                </a:lnTo>
                <a:lnTo>
                  <a:pt x="2149" y="3801"/>
                </a:lnTo>
                <a:lnTo>
                  <a:pt x="2158" y="3919"/>
                </a:lnTo>
                <a:lnTo>
                  <a:pt x="2173" y="4165"/>
                </a:lnTo>
                <a:lnTo>
                  <a:pt x="2180" y="4288"/>
                </a:lnTo>
                <a:lnTo>
                  <a:pt x="2186" y="4416"/>
                </a:lnTo>
                <a:lnTo>
                  <a:pt x="2192" y="4539"/>
                </a:lnTo>
                <a:lnTo>
                  <a:pt x="2197" y="4678"/>
                </a:lnTo>
                <a:lnTo>
                  <a:pt x="2201" y="4807"/>
                </a:lnTo>
                <a:lnTo>
                  <a:pt x="2207" y="4940"/>
                </a:lnTo>
                <a:lnTo>
                  <a:pt x="2210" y="5079"/>
                </a:lnTo>
                <a:lnTo>
                  <a:pt x="2219" y="5496"/>
                </a:lnTo>
                <a:lnTo>
                  <a:pt x="2221" y="5641"/>
                </a:lnTo>
                <a:lnTo>
                  <a:pt x="2222" y="5790"/>
                </a:lnTo>
                <a:lnTo>
                  <a:pt x="2223" y="5935"/>
                </a:lnTo>
                <a:lnTo>
                  <a:pt x="2223" y="6090"/>
                </a:lnTo>
                <a:close/>
                <a:moveTo>
                  <a:pt x="1721" y="6672"/>
                </a:moveTo>
                <a:lnTo>
                  <a:pt x="1720" y="6512"/>
                </a:lnTo>
                <a:lnTo>
                  <a:pt x="1718" y="6368"/>
                </a:lnTo>
                <a:lnTo>
                  <a:pt x="1716" y="6223"/>
                </a:lnTo>
                <a:lnTo>
                  <a:pt x="1712" y="6079"/>
                </a:lnTo>
                <a:lnTo>
                  <a:pt x="1707" y="5940"/>
                </a:lnTo>
                <a:lnTo>
                  <a:pt x="1702" y="5812"/>
                </a:lnTo>
                <a:lnTo>
                  <a:pt x="1695" y="5683"/>
                </a:lnTo>
                <a:lnTo>
                  <a:pt x="1688" y="5560"/>
                </a:lnTo>
                <a:lnTo>
                  <a:pt x="1679" y="5443"/>
                </a:lnTo>
                <a:lnTo>
                  <a:pt x="1669" y="5325"/>
                </a:lnTo>
                <a:lnTo>
                  <a:pt x="1658" y="5218"/>
                </a:lnTo>
                <a:lnTo>
                  <a:pt x="1646" y="5111"/>
                </a:lnTo>
                <a:lnTo>
                  <a:pt x="1634" y="5010"/>
                </a:lnTo>
                <a:lnTo>
                  <a:pt x="1620" y="4913"/>
                </a:lnTo>
                <a:lnTo>
                  <a:pt x="1590" y="4732"/>
                </a:lnTo>
                <a:lnTo>
                  <a:pt x="1574" y="4651"/>
                </a:lnTo>
                <a:lnTo>
                  <a:pt x="1556" y="4577"/>
                </a:lnTo>
                <a:lnTo>
                  <a:pt x="1538" y="4502"/>
                </a:lnTo>
                <a:lnTo>
                  <a:pt x="1519" y="4432"/>
                </a:lnTo>
                <a:lnTo>
                  <a:pt x="1498" y="4373"/>
                </a:lnTo>
                <a:lnTo>
                  <a:pt x="1478" y="4315"/>
                </a:lnTo>
                <a:lnTo>
                  <a:pt x="1433" y="4218"/>
                </a:lnTo>
                <a:lnTo>
                  <a:pt x="1409" y="4181"/>
                </a:lnTo>
                <a:lnTo>
                  <a:pt x="1384" y="4144"/>
                </a:lnTo>
                <a:lnTo>
                  <a:pt x="1358" y="4117"/>
                </a:lnTo>
                <a:lnTo>
                  <a:pt x="1331" y="4090"/>
                </a:lnTo>
                <a:lnTo>
                  <a:pt x="1305" y="4069"/>
                </a:lnTo>
                <a:lnTo>
                  <a:pt x="1277" y="4058"/>
                </a:lnTo>
                <a:lnTo>
                  <a:pt x="1247" y="4047"/>
                </a:lnTo>
                <a:lnTo>
                  <a:pt x="494" y="4047"/>
                </a:lnTo>
                <a:lnTo>
                  <a:pt x="494" y="9463"/>
                </a:lnTo>
                <a:lnTo>
                  <a:pt x="1181" y="9463"/>
                </a:lnTo>
                <a:lnTo>
                  <a:pt x="1211" y="9458"/>
                </a:lnTo>
                <a:lnTo>
                  <a:pt x="1240" y="9453"/>
                </a:lnTo>
                <a:lnTo>
                  <a:pt x="1269" y="9437"/>
                </a:lnTo>
                <a:lnTo>
                  <a:pt x="1297" y="9421"/>
                </a:lnTo>
                <a:lnTo>
                  <a:pt x="1325" y="9399"/>
                </a:lnTo>
                <a:lnTo>
                  <a:pt x="1351" y="9367"/>
                </a:lnTo>
                <a:lnTo>
                  <a:pt x="1402" y="9292"/>
                </a:lnTo>
                <a:lnTo>
                  <a:pt x="1426" y="9244"/>
                </a:lnTo>
                <a:lnTo>
                  <a:pt x="1449" y="9196"/>
                </a:lnTo>
                <a:lnTo>
                  <a:pt x="1472" y="9137"/>
                </a:lnTo>
                <a:lnTo>
                  <a:pt x="1493" y="9078"/>
                </a:lnTo>
                <a:lnTo>
                  <a:pt x="1514" y="9009"/>
                </a:lnTo>
                <a:lnTo>
                  <a:pt x="1535" y="8939"/>
                </a:lnTo>
                <a:lnTo>
                  <a:pt x="1553" y="8859"/>
                </a:lnTo>
                <a:lnTo>
                  <a:pt x="1571" y="8774"/>
                </a:lnTo>
                <a:lnTo>
                  <a:pt x="1589" y="8683"/>
                </a:lnTo>
                <a:lnTo>
                  <a:pt x="1605" y="8587"/>
                </a:lnTo>
                <a:lnTo>
                  <a:pt x="1620" y="8490"/>
                </a:lnTo>
                <a:lnTo>
                  <a:pt x="1634" y="8383"/>
                </a:lnTo>
                <a:lnTo>
                  <a:pt x="1648" y="8271"/>
                </a:lnTo>
                <a:lnTo>
                  <a:pt x="1661" y="8153"/>
                </a:lnTo>
                <a:lnTo>
                  <a:pt x="1672" y="8030"/>
                </a:lnTo>
                <a:lnTo>
                  <a:pt x="1682" y="7902"/>
                </a:lnTo>
                <a:lnTo>
                  <a:pt x="1691" y="7769"/>
                </a:lnTo>
                <a:lnTo>
                  <a:pt x="1698" y="7630"/>
                </a:lnTo>
                <a:lnTo>
                  <a:pt x="1705" y="7480"/>
                </a:lnTo>
                <a:lnTo>
                  <a:pt x="1710" y="7335"/>
                </a:lnTo>
                <a:lnTo>
                  <a:pt x="1715" y="7175"/>
                </a:lnTo>
                <a:lnTo>
                  <a:pt x="1718" y="7015"/>
                </a:lnTo>
                <a:lnTo>
                  <a:pt x="1720" y="6844"/>
                </a:lnTo>
                <a:lnTo>
                  <a:pt x="1721" y="6672"/>
                </a:lnTo>
                <a:close/>
                <a:moveTo>
                  <a:pt x="1880" y="15254"/>
                </a:moveTo>
                <a:lnTo>
                  <a:pt x="1880" y="15093"/>
                </a:lnTo>
                <a:lnTo>
                  <a:pt x="1877" y="14933"/>
                </a:lnTo>
                <a:lnTo>
                  <a:pt x="1875" y="14783"/>
                </a:lnTo>
                <a:lnTo>
                  <a:pt x="1871" y="14633"/>
                </a:lnTo>
                <a:lnTo>
                  <a:pt x="1865" y="14489"/>
                </a:lnTo>
                <a:lnTo>
                  <a:pt x="1859" y="14350"/>
                </a:lnTo>
                <a:lnTo>
                  <a:pt x="1853" y="14216"/>
                </a:lnTo>
                <a:lnTo>
                  <a:pt x="1844" y="14083"/>
                </a:lnTo>
                <a:lnTo>
                  <a:pt x="1834" y="13960"/>
                </a:lnTo>
                <a:lnTo>
                  <a:pt x="1823" y="13842"/>
                </a:lnTo>
                <a:lnTo>
                  <a:pt x="1811" y="13725"/>
                </a:lnTo>
                <a:lnTo>
                  <a:pt x="1799" y="13612"/>
                </a:lnTo>
                <a:lnTo>
                  <a:pt x="1784" y="13505"/>
                </a:lnTo>
                <a:lnTo>
                  <a:pt x="1769" y="13404"/>
                </a:lnTo>
                <a:lnTo>
                  <a:pt x="1752" y="13308"/>
                </a:lnTo>
                <a:lnTo>
                  <a:pt x="1735" y="13222"/>
                </a:lnTo>
                <a:lnTo>
                  <a:pt x="1716" y="13136"/>
                </a:lnTo>
                <a:lnTo>
                  <a:pt x="1695" y="13051"/>
                </a:lnTo>
                <a:lnTo>
                  <a:pt x="1674" y="12976"/>
                </a:lnTo>
                <a:lnTo>
                  <a:pt x="1652" y="12907"/>
                </a:lnTo>
                <a:lnTo>
                  <a:pt x="1628" y="12842"/>
                </a:lnTo>
                <a:lnTo>
                  <a:pt x="1604" y="12784"/>
                </a:lnTo>
                <a:lnTo>
                  <a:pt x="1577" y="12725"/>
                </a:lnTo>
                <a:lnTo>
                  <a:pt x="1551" y="12682"/>
                </a:lnTo>
                <a:lnTo>
                  <a:pt x="1523" y="12634"/>
                </a:lnTo>
                <a:lnTo>
                  <a:pt x="1493" y="12596"/>
                </a:lnTo>
                <a:lnTo>
                  <a:pt x="1463" y="12570"/>
                </a:lnTo>
                <a:lnTo>
                  <a:pt x="1431" y="12538"/>
                </a:lnTo>
                <a:lnTo>
                  <a:pt x="1398" y="12516"/>
                </a:lnTo>
                <a:lnTo>
                  <a:pt x="1363" y="12506"/>
                </a:lnTo>
                <a:lnTo>
                  <a:pt x="1328" y="12495"/>
                </a:lnTo>
                <a:lnTo>
                  <a:pt x="494" y="12495"/>
                </a:lnTo>
                <a:lnTo>
                  <a:pt x="494" y="18082"/>
                </a:lnTo>
                <a:lnTo>
                  <a:pt x="1328" y="18082"/>
                </a:lnTo>
                <a:lnTo>
                  <a:pt x="1391" y="18071"/>
                </a:lnTo>
                <a:lnTo>
                  <a:pt x="1421" y="18055"/>
                </a:lnTo>
                <a:lnTo>
                  <a:pt x="1450" y="18034"/>
                </a:lnTo>
                <a:lnTo>
                  <a:pt x="1507" y="17980"/>
                </a:lnTo>
                <a:lnTo>
                  <a:pt x="1533" y="17943"/>
                </a:lnTo>
                <a:lnTo>
                  <a:pt x="1559"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9" y="16205"/>
                </a:lnTo>
                <a:lnTo>
                  <a:pt x="1865" y="16066"/>
                </a:lnTo>
                <a:lnTo>
                  <a:pt x="1871" y="15911"/>
                </a:lnTo>
                <a:lnTo>
                  <a:pt x="1874" y="15756"/>
                </a:lnTo>
                <a:lnTo>
                  <a:pt x="1877" y="15590"/>
                </a:lnTo>
                <a:lnTo>
                  <a:pt x="1879" y="15430"/>
                </a:lnTo>
                <a:lnTo>
                  <a:pt x="1880" y="15254"/>
                </a:lnTo>
                <a:close/>
                <a:moveTo>
                  <a:pt x="2717" y="21258"/>
                </a:moveTo>
                <a:lnTo>
                  <a:pt x="2717" y="0"/>
                </a:lnTo>
                <a:lnTo>
                  <a:pt x="3212" y="0"/>
                </a:lnTo>
                <a:lnTo>
                  <a:pt x="3212" y="21258"/>
                </a:lnTo>
                <a:lnTo>
                  <a:pt x="2717" y="21258"/>
                </a:lnTo>
                <a:close/>
                <a:moveTo>
                  <a:pt x="4973" y="21258"/>
                </a:moveTo>
                <a:lnTo>
                  <a:pt x="4973" y="19365"/>
                </a:lnTo>
                <a:lnTo>
                  <a:pt x="4958" y="19477"/>
                </a:lnTo>
                <a:lnTo>
                  <a:pt x="4944" y="19595"/>
                </a:lnTo>
                <a:lnTo>
                  <a:pt x="4929" y="19707"/>
                </a:lnTo>
                <a:lnTo>
                  <a:pt x="4913" y="19820"/>
                </a:lnTo>
                <a:lnTo>
                  <a:pt x="4898" y="19927"/>
                </a:lnTo>
                <a:lnTo>
                  <a:pt x="4881" y="20033"/>
                </a:lnTo>
                <a:lnTo>
                  <a:pt x="4865" y="20135"/>
                </a:lnTo>
                <a:lnTo>
                  <a:pt x="4847" y="20237"/>
                </a:lnTo>
                <a:lnTo>
                  <a:pt x="4811" y="20429"/>
                </a:lnTo>
                <a:lnTo>
                  <a:pt x="4792" y="20520"/>
                </a:lnTo>
                <a:lnTo>
                  <a:pt x="4773" y="20611"/>
                </a:lnTo>
                <a:lnTo>
                  <a:pt x="4754" y="20702"/>
                </a:lnTo>
                <a:lnTo>
                  <a:pt x="4712" y="20862"/>
                </a:lnTo>
                <a:lnTo>
                  <a:pt x="4691" y="20937"/>
                </a:lnTo>
                <a:lnTo>
                  <a:pt x="4668" y="21012"/>
                </a:lnTo>
                <a:lnTo>
                  <a:pt x="4646" y="21076"/>
                </a:lnTo>
                <a:lnTo>
                  <a:pt x="4623" y="21146"/>
                </a:lnTo>
                <a:lnTo>
                  <a:pt x="4600" y="21204"/>
                </a:lnTo>
                <a:lnTo>
                  <a:pt x="4576" y="21263"/>
                </a:lnTo>
                <a:lnTo>
                  <a:pt x="4551" y="21311"/>
                </a:lnTo>
                <a:lnTo>
                  <a:pt x="4526" y="21365"/>
                </a:lnTo>
                <a:lnTo>
                  <a:pt x="4500" y="21402"/>
                </a:lnTo>
                <a:lnTo>
                  <a:pt x="4475" y="21445"/>
                </a:lnTo>
                <a:lnTo>
                  <a:pt x="4448" y="21477"/>
                </a:lnTo>
                <a:lnTo>
                  <a:pt x="4420" y="21504"/>
                </a:lnTo>
                <a:lnTo>
                  <a:pt x="4391" y="21530"/>
                </a:lnTo>
                <a:lnTo>
                  <a:pt x="4363" y="21552"/>
                </a:lnTo>
                <a:lnTo>
                  <a:pt x="4334" y="21568"/>
                </a:lnTo>
                <a:lnTo>
                  <a:pt x="4304" y="21573"/>
                </a:lnTo>
                <a:lnTo>
                  <a:pt x="4236" y="21573"/>
                </a:lnTo>
                <a:lnTo>
                  <a:pt x="4198" y="21557"/>
                </a:lnTo>
                <a:lnTo>
                  <a:pt x="4160" y="21530"/>
                </a:lnTo>
                <a:lnTo>
                  <a:pt x="4123" y="21498"/>
                </a:lnTo>
                <a:lnTo>
                  <a:pt x="4087" y="21456"/>
                </a:lnTo>
                <a:lnTo>
                  <a:pt x="4052" y="21402"/>
                </a:lnTo>
                <a:lnTo>
                  <a:pt x="4016" y="21338"/>
                </a:lnTo>
                <a:lnTo>
                  <a:pt x="3981" y="21269"/>
                </a:lnTo>
                <a:lnTo>
                  <a:pt x="3947" y="21183"/>
                </a:lnTo>
                <a:lnTo>
                  <a:pt x="3914" y="21092"/>
                </a:lnTo>
                <a:lnTo>
                  <a:pt x="3883" y="20990"/>
                </a:lnTo>
                <a:lnTo>
                  <a:pt x="3851" y="20884"/>
                </a:lnTo>
                <a:lnTo>
                  <a:pt x="3821" y="20766"/>
                </a:lnTo>
                <a:lnTo>
                  <a:pt x="3792" y="20638"/>
                </a:lnTo>
                <a:lnTo>
                  <a:pt x="3764" y="20504"/>
                </a:lnTo>
                <a:lnTo>
                  <a:pt x="3737" y="20360"/>
                </a:lnTo>
                <a:lnTo>
                  <a:pt x="3710" y="20205"/>
                </a:lnTo>
                <a:lnTo>
                  <a:pt x="3686" y="20039"/>
                </a:lnTo>
                <a:lnTo>
                  <a:pt x="3662" y="19868"/>
                </a:lnTo>
                <a:lnTo>
                  <a:pt x="3641" y="19686"/>
                </a:lnTo>
                <a:lnTo>
                  <a:pt x="3630" y="19595"/>
                </a:lnTo>
                <a:lnTo>
                  <a:pt x="3621" y="19493"/>
                </a:lnTo>
                <a:lnTo>
                  <a:pt x="3611" y="19397"/>
                </a:lnTo>
                <a:lnTo>
                  <a:pt x="3593" y="19194"/>
                </a:lnTo>
                <a:lnTo>
                  <a:pt x="3576" y="18980"/>
                </a:lnTo>
                <a:lnTo>
                  <a:pt x="3568" y="18868"/>
                </a:lnTo>
                <a:lnTo>
                  <a:pt x="3561" y="18761"/>
                </a:lnTo>
                <a:lnTo>
                  <a:pt x="3554" y="18643"/>
                </a:lnTo>
                <a:lnTo>
                  <a:pt x="3548" y="18531"/>
                </a:lnTo>
                <a:lnTo>
                  <a:pt x="3542" y="18413"/>
                </a:lnTo>
                <a:lnTo>
                  <a:pt x="3536" y="18290"/>
                </a:lnTo>
                <a:lnTo>
                  <a:pt x="3531" y="18173"/>
                </a:lnTo>
                <a:lnTo>
                  <a:pt x="3526" y="18045"/>
                </a:lnTo>
                <a:lnTo>
                  <a:pt x="3518" y="17788"/>
                </a:lnTo>
                <a:lnTo>
                  <a:pt x="3515" y="17660"/>
                </a:lnTo>
                <a:lnTo>
                  <a:pt x="3512" y="17526"/>
                </a:lnTo>
                <a:lnTo>
                  <a:pt x="3509" y="17392"/>
                </a:lnTo>
                <a:lnTo>
                  <a:pt x="3508" y="17253"/>
                </a:lnTo>
                <a:lnTo>
                  <a:pt x="3506" y="16975"/>
                </a:lnTo>
                <a:lnTo>
                  <a:pt x="3506" y="16826"/>
                </a:lnTo>
                <a:lnTo>
                  <a:pt x="3506" y="16767"/>
                </a:lnTo>
                <a:lnTo>
                  <a:pt x="3506" y="16617"/>
                </a:lnTo>
                <a:lnTo>
                  <a:pt x="3507" y="16462"/>
                </a:lnTo>
                <a:lnTo>
                  <a:pt x="3508" y="16312"/>
                </a:lnTo>
                <a:lnTo>
                  <a:pt x="3510" y="16163"/>
                </a:lnTo>
                <a:lnTo>
                  <a:pt x="3512" y="16024"/>
                </a:lnTo>
                <a:lnTo>
                  <a:pt x="3515" y="15879"/>
                </a:lnTo>
                <a:lnTo>
                  <a:pt x="3519" y="15746"/>
                </a:lnTo>
                <a:lnTo>
                  <a:pt x="3523" y="15601"/>
                </a:lnTo>
                <a:lnTo>
                  <a:pt x="3527" y="15468"/>
                </a:lnTo>
                <a:lnTo>
                  <a:pt x="3533" y="15339"/>
                </a:lnTo>
                <a:lnTo>
                  <a:pt x="3537" y="15211"/>
                </a:lnTo>
                <a:lnTo>
                  <a:pt x="3543" y="15083"/>
                </a:lnTo>
                <a:lnTo>
                  <a:pt x="3550" y="14954"/>
                </a:lnTo>
                <a:lnTo>
                  <a:pt x="3557" y="14831"/>
                </a:lnTo>
                <a:lnTo>
                  <a:pt x="3572" y="14596"/>
                </a:lnTo>
                <a:lnTo>
                  <a:pt x="3588" y="14371"/>
                </a:lnTo>
                <a:lnTo>
                  <a:pt x="3598" y="14259"/>
                </a:lnTo>
                <a:lnTo>
                  <a:pt x="3617" y="14045"/>
                </a:lnTo>
                <a:lnTo>
                  <a:pt x="3628" y="13944"/>
                </a:lnTo>
                <a:lnTo>
                  <a:pt x="3639" y="13842"/>
                </a:lnTo>
                <a:lnTo>
                  <a:pt x="3650" y="13746"/>
                </a:lnTo>
                <a:lnTo>
                  <a:pt x="3662" y="13655"/>
                </a:lnTo>
                <a:lnTo>
                  <a:pt x="3674" y="13559"/>
                </a:lnTo>
                <a:lnTo>
                  <a:pt x="3686" y="13468"/>
                </a:lnTo>
                <a:lnTo>
                  <a:pt x="3699" y="13382"/>
                </a:lnTo>
                <a:lnTo>
                  <a:pt x="3713" y="13297"/>
                </a:lnTo>
                <a:lnTo>
                  <a:pt x="3725" y="13217"/>
                </a:lnTo>
                <a:lnTo>
                  <a:pt x="3740" y="13131"/>
                </a:lnTo>
                <a:lnTo>
                  <a:pt x="3754" y="13051"/>
                </a:lnTo>
                <a:lnTo>
                  <a:pt x="3769" y="12976"/>
                </a:lnTo>
                <a:lnTo>
                  <a:pt x="3784" y="12907"/>
                </a:lnTo>
                <a:lnTo>
                  <a:pt x="3800"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1" y="11891"/>
                </a:lnTo>
                <a:lnTo>
                  <a:pt x="4640" y="11928"/>
                </a:lnTo>
                <a:lnTo>
                  <a:pt x="4677" y="11960"/>
                </a:lnTo>
                <a:lnTo>
                  <a:pt x="4713" y="11998"/>
                </a:lnTo>
                <a:lnTo>
                  <a:pt x="4749" y="12046"/>
                </a:lnTo>
                <a:lnTo>
                  <a:pt x="4784" y="12094"/>
                </a:lnTo>
                <a:lnTo>
                  <a:pt x="4850" y="12201"/>
                </a:lnTo>
                <a:lnTo>
                  <a:pt x="4882" y="12260"/>
                </a:lnTo>
                <a:lnTo>
                  <a:pt x="4913" y="12324"/>
                </a:lnTo>
                <a:lnTo>
                  <a:pt x="4976" y="12463"/>
                </a:lnTo>
                <a:lnTo>
                  <a:pt x="4976" y="12083"/>
                </a:lnTo>
                <a:lnTo>
                  <a:pt x="4976" y="11885"/>
                </a:lnTo>
                <a:lnTo>
                  <a:pt x="4974" y="11698"/>
                </a:lnTo>
                <a:lnTo>
                  <a:pt x="4972" y="11511"/>
                </a:lnTo>
                <a:lnTo>
                  <a:pt x="4968" y="11329"/>
                </a:lnTo>
                <a:lnTo>
                  <a:pt x="4964"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1" y="9127"/>
                </a:lnTo>
                <a:lnTo>
                  <a:pt x="4697" y="9068"/>
                </a:lnTo>
                <a:lnTo>
                  <a:pt x="4673" y="9009"/>
                </a:lnTo>
                <a:lnTo>
                  <a:pt x="4648" y="8961"/>
                </a:lnTo>
                <a:lnTo>
                  <a:pt x="4622" y="8918"/>
                </a:lnTo>
                <a:lnTo>
                  <a:pt x="4595" y="8881"/>
                </a:lnTo>
                <a:lnTo>
                  <a:pt x="4567" y="8854"/>
                </a:lnTo>
                <a:lnTo>
                  <a:pt x="4538" y="8822"/>
                </a:lnTo>
                <a:lnTo>
                  <a:pt x="4508" y="8806"/>
                </a:lnTo>
                <a:lnTo>
                  <a:pt x="4445" y="8795"/>
                </a:lnTo>
                <a:lnTo>
                  <a:pt x="4401" y="8800"/>
                </a:lnTo>
                <a:lnTo>
                  <a:pt x="4358" y="8811"/>
                </a:lnTo>
                <a:lnTo>
                  <a:pt x="4316" y="8838"/>
                </a:lnTo>
                <a:lnTo>
                  <a:pt x="4274" y="8865"/>
                </a:lnTo>
                <a:lnTo>
                  <a:pt x="4235" y="8897"/>
                </a:lnTo>
                <a:lnTo>
                  <a:pt x="4196" y="8945"/>
                </a:lnTo>
                <a:lnTo>
                  <a:pt x="4158" y="8998"/>
                </a:lnTo>
                <a:lnTo>
                  <a:pt x="4120" y="9057"/>
                </a:lnTo>
                <a:lnTo>
                  <a:pt x="4083" y="9121"/>
                </a:lnTo>
                <a:lnTo>
                  <a:pt x="4046" y="9196"/>
                </a:lnTo>
                <a:lnTo>
                  <a:pt x="4010" y="9271"/>
                </a:lnTo>
                <a:lnTo>
                  <a:pt x="3974" y="9356"/>
                </a:lnTo>
                <a:lnTo>
                  <a:pt x="3938" y="9447"/>
                </a:lnTo>
                <a:lnTo>
                  <a:pt x="3902" y="9544"/>
                </a:lnTo>
                <a:lnTo>
                  <a:pt x="3866" y="9645"/>
                </a:lnTo>
                <a:lnTo>
                  <a:pt x="3829" y="9752"/>
                </a:lnTo>
                <a:lnTo>
                  <a:pt x="3693" y="6929"/>
                </a:lnTo>
                <a:lnTo>
                  <a:pt x="3738" y="6790"/>
                </a:lnTo>
                <a:lnTo>
                  <a:pt x="3782" y="6656"/>
                </a:lnTo>
                <a:lnTo>
                  <a:pt x="3827" y="6533"/>
                </a:lnTo>
                <a:lnTo>
                  <a:pt x="3872" y="6405"/>
                </a:lnTo>
                <a:lnTo>
                  <a:pt x="3918" y="6293"/>
                </a:lnTo>
                <a:lnTo>
                  <a:pt x="3965" y="6191"/>
                </a:lnTo>
                <a:lnTo>
                  <a:pt x="4013" y="6095"/>
                </a:lnTo>
                <a:lnTo>
                  <a:pt x="4061" y="6004"/>
                </a:lnTo>
                <a:lnTo>
                  <a:pt x="4112" y="5924"/>
                </a:lnTo>
                <a:lnTo>
                  <a:pt x="4163" y="5854"/>
                </a:lnTo>
                <a:lnTo>
                  <a:pt x="4217" y="5796"/>
                </a:lnTo>
                <a:lnTo>
                  <a:pt x="4272" y="5742"/>
                </a:lnTo>
                <a:lnTo>
                  <a:pt x="4329" y="5705"/>
                </a:lnTo>
                <a:lnTo>
                  <a:pt x="4389" y="5673"/>
                </a:lnTo>
                <a:lnTo>
                  <a:pt x="4451" y="5657"/>
                </a:lnTo>
                <a:lnTo>
                  <a:pt x="4515" y="5651"/>
                </a:lnTo>
                <a:lnTo>
                  <a:pt x="4544" y="5657"/>
                </a:lnTo>
                <a:lnTo>
                  <a:pt x="4574" y="5657"/>
                </a:lnTo>
                <a:lnTo>
                  <a:pt x="4603" y="5667"/>
                </a:lnTo>
                <a:lnTo>
                  <a:pt x="4631" y="5678"/>
                </a:lnTo>
                <a:lnTo>
                  <a:pt x="4659" y="5694"/>
                </a:lnTo>
                <a:lnTo>
                  <a:pt x="4685" y="5710"/>
                </a:lnTo>
                <a:lnTo>
                  <a:pt x="4712" y="5731"/>
                </a:lnTo>
                <a:lnTo>
                  <a:pt x="4739" y="5764"/>
                </a:lnTo>
                <a:lnTo>
                  <a:pt x="4765" y="5790"/>
                </a:lnTo>
                <a:lnTo>
                  <a:pt x="4790" y="5822"/>
                </a:lnTo>
                <a:lnTo>
                  <a:pt x="4815" y="5854"/>
                </a:lnTo>
                <a:lnTo>
                  <a:pt x="4863" y="5940"/>
                </a:lnTo>
                <a:lnTo>
                  <a:pt x="4887" y="5988"/>
                </a:lnTo>
                <a:lnTo>
                  <a:pt x="4910" y="6036"/>
                </a:lnTo>
                <a:lnTo>
                  <a:pt x="4932" y="6090"/>
                </a:lnTo>
                <a:lnTo>
                  <a:pt x="4954" y="6143"/>
                </a:lnTo>
                <a:lnTo>
                  <a:pt x="4976" y="6202"/>
                </a:lnTo>
                <a:lnTo>
                  <a:pt x="4997" y="6261"/>
                </a:lnTo>
                <a:lnTo>
                  <a:pt x="5018" y="6330"/>
                </a:lnTo>
                <a:lnTo>
                  <a:pt x="5037" y="6394"/>
                </a:lnTo>
                <a:lnTo>
                  <a:pt x="5057" y="6469"/>
                </a:lnTo>
                <a:lnTo>
                  <a:pt x="5095" y="6619"/>
                </a:lnTo>
                <a:lnTo>
                  <a:pt x="5113" y="6699"/>
                </a:lnTo>
                <a:lnTo>
                  <a:pt x="5132" y="6785"/>
                </a:lnTo>
                <a:lnTo>
                  <a:pt x="5149" y="6876"/>
                </a:lnTo>
                <a:lnTo>
                  <a:pt x="5182" y="7057"/>
                </a:lnTo>
                <a:lnTo>
                  <a:pt x="5198"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1" y="8961"/>
                </a:lnTo>
                <a:lnTo>
                  <a:pt x="5388" y="9100"/>
                </a:lnTo>
                <a:lnTo>
                  <a:pt x="5397" y="9244"/>
                </a:lnTo>
                <a:lnTo>
                  <a:pt x="5405"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2" y="11762"/>
                </a:lnTo>
                <a:lnTo>
                  <a:pt x="5462" y="12142"/>
                </a:lnTo>
                <a:lnTo>
                  <a:pt x="5462" y="21258"/>
                </a:lnTo>
                <a:lnTo>
                  <a:pt x="4973" y="21258"/>
                </a:lnTo>
                <a:close/>
                <a:moveTo>
                  <a:pt x="4985" y="14730"/>
                </a:moveTo>
                <a:lnTo>
                  <a:pt x="4935" y="14601"/>
                </a:lnTo>
                <a:lnTo>
                  <a:pt x="4909" y="14548"/>
                </a:lnTo>
                <a:lnTo>
                  <a:pt x="4881" y="14489"/>
                </a:lnTo>
                <a:lnTo>
                  <a:pt x="4853"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5" y="14184"/>
                </a:lnTo>
                <a:lnTo>
                  <a:pt x="4305" y="14249"/>
                </a:lnTo>
                <a:lnTo>
                  <a:pt x="4283" y="14286"/>
                </a:lnTo>
                <a:lnTo>
                  <a:pt x="4259" y="14334"/>
                </a:lnTo>
                <a:lnTo>
                  <a:pt x="4238" y="14377"/>
                </a:lnTo>
                <a:lnTo>
                  <a:pt x="4218" y="14436"/>
                </a:lnTo>
                <a:lnTo>
                  <a:pt x="4197" y="14489"/>
                </a:lnTo>
                <a:lnTo>
                  <a:pt x="4178" y="14553"/>
                </a:lnTo>
                <a:lnTo>
                  <a:pt x="4160" y="14617"/>
                </a:lnTo>
                <a:lnTo>
                  <a:pt x="4143" y="14692"/>
                </a:lnTo>
                <a:lnTo>
                  <a:pt x="4127" y="14772"/>
                </a:lnTo>
                <a:lnTo>
                  <a:pt x="4112" y="14847"/>
                </a:lnTo>
                <a:lnTo>
                  <a:pt x="4083" y="15029"/>
                </a:lnTo>
                <a:lnTo>
                  <a:pt x="4070" y="15125"/>
                </a:lnTo>
                <a:lnTo>
                  <a:pt x="4059" y="15222"/>
                </a:lnTo>
                <a:lnTo>
                  <a:pt x="4049" y="15329"/>
                </a:lnTo>
                <a:lnTo>
                  <a:pt x="4039" y="15435"/>
                </a:lnTo>
                <a:lnTo>
                  <a:pt x="4030" y="15548"/>
                </a:lnTo>
                <a:lnTo>
                  <a:pt x="4015" y="15783"/>
                </a:lnTo>
                <a:lnTo>
                  <a:pt x="4010" y="15911"/>
                </a:lnTo>
                <a:lnTo>
                  <a:pt x="4001" y="16168"/>
                </a:lnTo>
                <a:lnTo>
                  <a:pt x="3998" y="16312"/>
                </a:lnTo>
                <a:lnTo>
                  <a:pt x="3997" y="16451"/>
                </a:lnTo>
                <a:lnTo>
                  <a:pt x="3996" y="16596"/>
                </a:lnTo>
                <a:lnTo>
                  <a:pt x="3996" y="16654"/>
                </a:lnTo>
                <a:lnTo>
                  <a:pt x="3997" y="16788"/>
                </a:lnTo>
                <a:lnTo>
                  <a:pt x="3998" y="16916"/>
                </a:lnTo>
                <a:lnTo>
                  <a:pt x="4001" y="17045"/>
                </a:lnTo>
                <a:lnTo>
                  <a:pt x="4005" y="17173"/>
                </a:lnTo>
                <a:lnTo>
                  <a:pt x="4009" y="17291"/>
                </a:lnTo>
                <a:lnTo>
                  <a:pt x="4014" y="17403"/>
                </a:lnTo>
                <a:lnTo>
                  <a:pt x="4022" y="17515"/>
                </a:lnTo>
                <a:lnTo>
                  <a:pt x="4028" y="17622"/>
                </a:lnTo>
                <a:lnTo>
                  <a:pt x="4037" y="17729"/>
                </a:lnTo>
                <a:lnTo>
                  <a:pt x="4046" y="17825"/>
                </a:lnTo>
                <a:lnTo>
                  <a:pt x="4067" y="18007"/>
                </a:lnTo>
                <a:lnTo>
                  <a:pt x="4079" y="18098"/>
                </a:lnTo>
                <a:lnTo>
                  <a:pt x="4090" y="18184"/>
                </a:lnTo>
                <a:lnTo>
                  <a:pt x="4103" y="18264"/>
                </a:lnTo>
                <a:lnTo>
                  <a:pt x="4117" y="18333"/>
                </a:lnTo>
                <a:lnTo>
                  <a:pt x="4132" y="18403"/>
                </a:lnTo>
                <a:lnTo>
                  <a:pt x="4147" y="18467"/>
                </a:lnTo>
                <a:lnTo>
                  <a:pt x="4163" y="18531"/>
                </a:lnTo>
                <a:lnTo>
                  <a:pt x="4178" y="18590"/>
                </a:lnTo>
                <a:lnTo>
                  <a:pt x="4196" y="18643"/>
                </a:lnTo>
                <a:lnTo>
                  <a:pt x="4213" y="18686"/>
                </a:lnTo>
                <a:lnTo>
                  <a:pt x="4232" y="18734"/>
                </a:lnTo>
                <a:lnTo>
                  <a:pt x="4250" y="18772"/>
                </a:lnTo>
                <a:lnTo>
                  <a:pt x="4268" y="18809"/>
                </a:lnTo>
                <a:lnTo>
                  <a:pt x="4288" y="18841"/>
                </a:lnTo>
                <a:lnTo>
                  <a:pt x="4328" y="18884"/>
                </a:lnTo>
                <a:lnTo>
                  <a:pt x="4349"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40" y="18686"/>
                </a:lnTo>
                <a:lnTo>
                  <a:pt x="4666" y="18627"/>
                </a:lnTo>
                <a:lnTo>
                  <a:pt x="4691" y="18558"/>
                </a:lnTo>
                <a:lnTo>
                  <a:pt x="4714" y="18488"/>
                </a:lnTo>
                <a:lnTo>
                  <a:pt x="4738" y="18408"/>
                </a:lnTo>
                <a:lnTo>
                  <a:pt x="4760" y="18323"/>
                </a:lnTo>
                <a:lnTo>
                  <a:pt x="4781" y="18226"/>
                </a:lnTo>
                <a:lnTo>
                  <a:pt x="4802" y="18130"/>
                </a:lnTo>
                <a:lnTo>
                  <a:pt x="4821" y="18029"/>
                </a:lnTo>
                <a:lnTo>
                  <a:pt x="4841" y="17916"/>
                </a:lnTo>
                <a:lnTo>
                  <a:pt x="4858" y="17804"/>
                </a:lnTo>
                <a:lnTo>
                  <a:pt x="4874" y="17681"/>
                </a:lnTo>
                <a:lnTo>
                  <a:pt x="4890" y="17558"/>
                </a:lnTo>
                <a:lnTo>
                  <a:pt x="4904" y="17430"/>
                </a:lnTo>
                <a:lnTo>
                  <a:pt x="4918" y="17296"/>
                </a:lnTo>
                <a:lnTo>
                  <a:pt x="4930" y="17152"/>
                </a:lnTo>
                <a:lnTo>
                  <a:pt x="4941" y="17007"/>
                </a:lnTo>
                <a:lnTo>
                  <a:pt x="4952" y="16858"/>
                </a:lnTo>
                <a:lnTo>
                  <a:pt x="4960" y="16703"/>
                </a:lnTo>
                <a:lnTo>
                  <a:pt x="4967" y="16542"/>
                </a:lnTo>
                <a:lnTo>
                  <a:pt x="4973" y="16376"/>
                </a:lnTo>
                <a:lnTo>
                  <a:pt x="4979" y="16216"/>
                </a:lnTo>
                <a:lnTo>
                  <a:pt x="4982" y="16040"/>
                </a:lnTo>
                <a:lnTo>
                  <a:pt x="4984" y="15869"/>
                </a:lnTo>
                <a:lnTo>
                  <a:pt x="4985" y="15687"/>
                </a:lnTo>
                <a:lnTo>
                  <a:pt x="4985" y="14730"/>
                </a:lnTo>
                <a:close/>
                <a:moveTo>
                  <a:pt x="6844" y="21600"/>
                </a:moveTo>
                <a:lnTo>
                  <a:pt x="6814" y="21600"/>
                </a:lnTo>
                <a:lnTo>
                  <a:pt x="6784" y="21595"/>
                </a:lnTo>
                <a:lnTo>
                  <a:pt x="6755" y="21579"/>
                </a:lnTo>
                <a:lnTo>
                  <a:pt x="6725" y="21563"/>
                </a:lnTo>
                <a:lnTo>
                  <a:pt x="6697" y="21536"/>
                </a:lnTo>
                <a:lnTo>
                  <a:pt x="6668" y="21509"/>
                </a:lnTo>
                <a:lnTo>
                  <a:pt x="6640" y="21477"/>
                </a:lnTo>
                <a:lnTo>
                  <a:pt x="6612" y="21440"/>
                </a:lnTo>
                <a:lnTo>
                  <a:pt x="6557" y="21354"/>
                </a:lnTo>
                <a:lnTo>
                  <a:pt x="6530" y="21295"/>
                </a:lnTo>
                <a:lnTo>
                  <a:pt x="6503" y="21242"/>
                </a:lnTo>
                <a:lnTo>
                  <a:pt x="6476" y="21183"/>
                </a:lnTo>
                <a:lnTo>
                  <a:pt x="6450" y="21119"/>
                </a:lnTo>
                <a:lnTo>
                  <a:pt x="6424" y="21049"/>
                </a:lnTo>
                <a:lnTo>
                  <a:pt x="6399" y="20974"/>
                </a:lnTo>
                <a:lnTo>
                  <a:pt x="6374" y="20900"/>
                </a:lnTo>
                <a:lnTo>
                  <a:pt x="6350" y="20814"/>
                </a:lnTo>
                <a:lnTo>
                  <a:pt x="6325" y="20729"/>
                </a:lnTo>
                <a:lnTo>
                  <a:pt x="6301" y="20638"/>
                </a:lnTo>
                <a:lnTo>
                  <a:pt x="6278" y="20541"/>
                </a:lnTo>
                <a:lnTo>
                  <a:pt x="6254" y="20440"/>
                </a:lnTo>
                <a:lnTo>
                  <a:pt x="6232" y="20344"/>
                </a:lnTo>
                <a:lnTo>
                  <a:pt x="6209" y="20242"/>
                </a:lnTo>
                <a:lnTo>
                  <a:pt x="6188" y="20130"/>
                </a:lnTo>
                <a:lnTo>
                  <a:pt x="6165" y="20017"/>
                </a:lnTo>
                <a:lnTo>
                  <a:pt x="6145" y="19894"/>
                </a:lnTo>
                <a:lnTo>
                  <a:pt x="6124" y="19777"/>
                </a:lnTo>
                <a:lnTo>
                  <a:pt x="6104" y="19654"/>
                </a:lnTo>
                <a:lnTo>
                  <a:pt x="6065"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3" y="16729"/>
                </a:lnTo>
                <a:lnTo>
                  <a:pt x="5793" y="16366"/>
                </a:lnTo>
                <a:lnTo>
                  <a:pt x="5784" y="16184"/>
                </a:lnTo>
                <a:lnTo>
                  <a:pt x="5777" y="15997"/>
                </a:lnTo>
                <a:lnTo>
                  <a:pt x="5769" y="15804"/>
                </a:lnTo>
                <a:lnTo>
                  <a:pt x="5762" y="15612"/>
                </a:lnTo>
                <a:lnTo>
                  <a:pt x="5756" y="15425"/>
                </a:lnTo>
                <a:lnTo>
                  <a:pt x="5750" y="15232"/>
                </a:lnTo>
                <a:lnTo>
                  <a:pt x="5745" y="15034"/>
                </a:lnTo>
                <a:lnTo>
                  <a:pt x="5741" y="14837"/>
                </a:lnTo>
                <a:lnTo>
                  <a:pt x="5737" y="14644"/>
                </a:lnTo>
                <a:lnTo>
                  <a:pt x="5734" y="14441"/>
                </a:lnTo>
                <a:lnTo>
                  <a:pt x="5732" y="14243"/>
                </a:lnTo>
                <a:lnTo>
                  <a:pt x="5730" y="14035"/>
                </a:lnTo>
                <a:lnTo>
                  <a:pt x="5729" y="13628"/>
                </a:lnTo>
                <a:lnTo>
                  <a:pt x="5729" y="13420"/>
                </a:lnTo>
                <a:lnTo>
                  <a:pt x="5730" y="13222"/>
                </a:lnTo>
                <a:lnTo>
                  <a:pt x="5732" y="13019"/>
                </a:lnTo>
                <a:lnTo>
                  <a:pt x="5734" y="12816"/>
                </a:lnTo>
                <a:lnTo>
                  <a:pt x="5737" y="12612"/>
                </a:lnTo>
                <a:lnTo>
                  <a:pt x="5741" y="12409"/>
                </a:lnTo>
                <a:lnTo>
                  <a:pt x="5745" y="12211"/>
                </a:lnTo>
                <a:lnTo>
                  <a:pt x="5750" y="12019"/>
                </a:lnTo>
                <a:lnTo>
                  <a:pt x="5756" y="11827"/>
                </a:lnTo>
                <a:lnTo>
                  <a:pt x="5762" y="11629"/>
                </a:lnTo>
                <a:lnTo>
                  <a:pt x="5769" y="11436"/>
                </a:lnTo>
                <a:lnTo>
                  <a:pt x="5777" y="11254"/>
                </a:lnTo>
                <a:lnTo>
                  <a:pt x="5784" y="11062"/>
                </a:lnTo>
                <a:lnTo>
                  <a:pt x="5794" y="10875"/>
                </a:lnTo>
                <a:lnTo>
                  <a:pt x="5803" y="10698"/>
                </a:lnTo>
                <a:lnTo>
                  <a:pt x="5813" y="10511"/>
                </a:lnTo>
                <a:lnTo>
                  <a:pt x="5823" y="10330"/>
                </a:lnTo>
                <a:lnTo>
                  <a:pt x="5834" y="10158"/>
                </a:lnTo>
                <a:lnTo>
                  <a:pt x="5858" y="9806"/>
                </a:lnTo>
                <a:lnTo>
                  <a:pt x="5871" y="9640"/>
                </a:lnTo>
                <a:lnTo>
                  <a:pt x="5885" y="9469"/>
                </a:lnTo>
                <a:lnTo>
                  <a:pt x="5898" y="9308"/>
                </a:lnTo>
                <a:lnTo>
                  <a:pt x="5912" y="9143"/>
                </a:lnTo>
                <a:lnTo>
                  <a:pt x="5927" y="8982"/>
                </a:lnTo>
                <a:lnTo>
                  <a:pt x="5943" y="8822"/>
                </a:lnTo>
                <a:lnTo>
                  <a:pt x="5959" y="8672"/>
                </a:lnTo>
                <a:lnTo>
                  <a:pt x="5975" y="8522"/>
                </a:lnTo>
                <a:lnTo>
                  <a:pt x="5993" y="8373"/>
                </a:lnTo>
                <a:lnTo>
                  <a:pt x="6027" y="8084"/>
                </a:lnTo>
                <a:lnTo>
                  <a:pt x="6084" y="7678"/>
                </a:lnTo>
                <a:lnTo>
                  <a:pt x="6104" y="7549"/>
                </a:lnTo>
                <a:lnTo>
                  <a:pt x="6125" y="7426"/>
                </a:lnTo>
                <a:lnTo>
                  <a:pt x="6145" y="7303"/>
                </a:lnTo>
                <a:lnTo>
                  <a:pt x="6167" y="7186"/>
                </a:lnTo>
                <a:lnTo>
                  <a:pt x="6188" y="7063"/>
                </a:lnTo>
                <a:lnTo>
                  <a:pt x="6210" y="6950"/>
                </a:lnTo>
                <a:lnTo>
                  <a:pt x="6233" y="6844"/>
                </a:lnTo>
                <a:lnTo>
                  <a:pt x="6255" y="6747"/>
                </a:lnTo>
                <a:lnTo>
                  <a:pt x="6278" y="6646"/>
                </a:lnTo>
                <a:lnTo>
                  <a:pt x="6302" y="6550"/>
                </a:lnTo>
                <a:lnTo>
                  <a:pt x="6326" y="6453"/>
                </a:lnTo>
                <a:lnTo>
                  <a:pt x="6351" y="6368"/>
                </a:lnTo>
                <a:lnTo>
                  <a:pt x="6375" y="6282"/>
                </a:lnTo>
                <a:lnTo>
                  <a:pt x="6401" y="6207"/>
                </a:lnTo>
                <a:lnTo>
                  <a:pt x="6427" y="6127"/>
                </a:lnTo>
                <a:lnTo>
                  <a:pt x="6452" y="6058"/>
                </a:lnTo>
                <a:lnTo>
                  <a:pt x="6479" y="5993"/>
                </a:lnTo>
                <a:lnTo>
                  <a:pt x="6505" y="5929"/>
                </a:lnTo>
                <a:lnTo>
                  <a:pt x="6531" y="5876"/>
                </a:lnTo>
                <a:lnTo>
                  <a:pt x="6559" y="5817"/>
                </a:lnTo>
                <a:lnTo>
                  <a:pt x="6587" y="5774"/>
                </a:lnTo>
                <a:lnTo>
                  <a:pt x="6614" y="5726"/>
                </a:lnTo>
                <a:lnTo>
                  <a:pt x="6643" y="5689"/>
                </a:lnTo>
                <a:lnTo>
                  <a:pt x="6671" y="5657"/>
                </a:lnTo>
                <a:lnTo>
                  <a:pt x="6699" y="5625"/>
                </a:lnTo>
                <a:lnTo>
                  <a:pt x="6728" y="5603"/>
                </a:lnTo>
                <a:lnTo>
                  <a:pt x="6758" y="5587"/>
                </a:lnTo>
                <a:lnTo>
                  <a:pt x="6818" y="5566"/>
                </a:lnTo>
                <a:lnTo>
                  <a:pt x="6886" y="5566"/>
                </a:lnTo>
                <a:lnTo>
                  <a:pt x="6923" y="5576"/>
                </a:lnTo>
                <a:lnTo>
                  <a:pt x="6959" y="5592"/>
                </a:lnTo>
                <a:lnTo>
                  <a:pt x="6994" y="5609"/>
                </a:lnTo>
                <a:lnTo>
                  <a:pt x="7028" y="5635"/>
                </a:lnTo>
                <a:lnTo>
                  <a:pt x="7062" y="5673"/>
                </a:lnTo>
                <a:lnTo>
                  <a:pt x="7094" y="5710"/>
                </a:lnTo>
                <a:lnTo>
                  <a:pt x="7127" y="5753"/>
                </a:lnTo>
                <a:lnTo>
                  <a:pt x="7189" y="5860"/>
                </a:lnTo>
                <a:lnTo>
                  <a:pt x="7219" y="5919"/>
                </a:lnTo>
                <a:lnTo>
                  <a:pt x="7276" y="6058"/>
                </a:lnTo>
                <a:lnTo>
                  <a:pt x="7304" y="6132"/>
                </a:lnTo>
                <a:lnTo>
                  <a:pt x="7357" y="6293"/>
                </a:lnTo>
                <a:lnTo>
                  <a:pt x="7382" y="6384"/>
                </a:lnTo>
                <a:lnTo>
                  <a:pt x="7408" y="6480"/>
                </a:lnTo>
                <a:lnTo>
                  <a:pt x="7433" y="6582"/>
                </a:lnTo>
                <a:lnTo>
                  <a:pt x="7457" y="6683"/>
                </a:lnTo>
                <a:lnTo>
                  <a:pt x="7481"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1" y="8955"/>
                </a:lnTo>
                <a:lnTo>
                  <a:pt x="7072" y="8907"/>
                </a:lnTo>
                <a:lnTo>
                  <a:pt x="7054" y="8865"/>
                </a:lnTo>
                <a:lnTo>
                  <a:pt x="7034" y="8822"/>
                </a:lnTo>
                <a:lnTo>
                  <a:pt x="7015" y="8784"/>
                </a:lnTo>
                <a:lnTo>
                  <a:pt x="6995" y="8752"/>
                </a:lnTo>
                <a:lnTo>
                  <a:pt x="6975" y="8726"/>
                </a:lnTo>
                <a:lnTo>
                  <a:pt x="6954" y="8699"/>
                </a:lnTo>
                <a:lnTo>
                  <a:pt x="6933" y="8677"/>
                </a:lnTo>
                <a:lnTo>
                  <a:pt x="6890" y="8656"/>
                </a:lnTo>
                <a:lnTo>
                  <a:pt x="6866" y="8645"/>
                </a:lnTo>
                <a:lnTo>
                  <a:pt x="6844" y="8645"/>
                </a:lnTo>
                <a:lnTo>
                  <a:pt x="6811" y="8651"/>
                </a:lnTo>
                <a:lnTo>
                  <a:pt x="6778" y="8672"/>
                </a:lnTo>
                <a:lnTo>
                  <a:pt x="6745" y="8699"/>
                </a:lnTo>
                <a:lnTo>
                  <a:pt x="6713" y="8747"/>
                </a:lnTo>
                <a:lnTo>
                  <a:pt x="6683" y="8800"/>
                </a:lnTo>
                <a:lnTo>
                  <a:pt x="6653"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60" y="15286"/>
                </a:lnTo>
                <a:lnTo>
                  <a:pt x="6270" y="15510"/>
                </a:lnTo>
                <a:lnTo>
                  <a:pt x="6282" y="15730"/>
                </a:lnTo>
                <a:lnTo>
                  <a:pt x="6296" y="15949"/>
                </a:lnTo>
                <a:lnTo>
                  <a:pt x="6311" y="16157"/>
                </a:lnTo>
                <a:lnTo>
                  <a:pt x="6326" y="16355"/>
                </a:lnTo>
                <a:lnTo>
                  <a:pt x="6344" y="16553"/>
                </a:lnTo>
                <a:lnTo>
                  <a:pt x="6362" y="16745"/>
                </a:lnTo>
                <a:lnTo>
                  <a:pt x="6383" y="16922"/>
                </a:lnTo>
                <a:lnTo>
                  <a:pt x="6403" y="17093"/>
                </a:lnTo>
                <a:lnTo>
                  <a:pt x="6424" y="17259"/>
                </a:lnTo>
                <a:lnTo>
                  <a:pt x="6448" y="17414"/>
                </a:lnTo>
                <a:lnTo>
                  <a:pt x="6472" y="17563"/>
                </a:lnTo>
                <a:lnTo>
                  <a:pt x="6497" y="17697"/>
                </a:lnTo>
                <a:lnTo>
                  <a:pt x="6523" y="17831"/>
                </a:lnTo>
                <a:lnTo>
                  <a:pt x="6551" y="17948"/>
                </a:lnTo>
                <a:lnTo>
                  <a:pt x="6578" y="18061"/>
                </a:lnTo>
                <a:lnTo>
                  <a:pt x="6607" y="18157"/>
                </a:lnTo>
                <a:lnTo>
                  <a:pt x="6637" y="18242"/>
                </a:lnTo>
                <a:lnTo>
                  <a:pt x="6667" y="18323"/>
                </a:lnTo>
                <a:lnTo>
                  <a:pt x="6698" y="18392"/>
                </a:lnTo>
                <a:lnTo>
                  <a:pt x="6731" y="18446"/>
                </a:lnTo>
                <a:lnTo>
                  <a:pt x="6764" y="18488"/>
                </a:lnTo>
                <a:lnTo>
                  <a:pt x="6798" y="18520"/>
                </a:lnTo>
                <a:lnTo>
                  <a:pt x="6833" y="18536"/>
                </a:lnTo>
                <a:lnTo>
                  <a:pt x="6869" y="18547"/>
                </a:lnTo>
                <a:lnTo>
                  <a:pt x="6911" y="18536"/>
                </a:lnTo>
                <a:lnTo>
                  <a:pt x="6932" y="18526"/>
                </a:lnTo>
                <a:lnTo>
                  <a:pt x="6973" y="18494"/>
                </a:lnTo>
                <a:lnTo>
                  <a:pt x="6993" y="18462"/>
                </a:lnTo>
                <a:lnTo>
                  <a:pt x="7032" y="18408"/>
                </a:lnTo>
                <a:lnTo>
                  <a:pt x="7052" y="18371"/>
                </a:lnTo>
                <a:lnTo>
                  <a:pt x="7070" y="18328"/>
                </a:lnTo>
                <a:lnTo>
                  <a:pt x="7088" y="18285"/>
                </a:lnTo>
                <a:lnTo>
                  <a:pt x="7124" y="18189"/>
                </a:lnTo>
                <a:lnTo>
                  <a:pt x="7143" y="18130"/>
                </a:lnTo>
                <a:lnTo>
                  <a:pt x="7160" y="18071"/>
                </a:lnTo>
                <a:lnTo>
                  <a:pt x="7178"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7" y="18724"/>
                </a:lnTo>
                <a:lnTo>
                  <a:pt x="7686" y="19034"/>
                </a:lnTo>
                <a:lnTo>
                  <a:pt x="7666" y="19183"/>
                </a:lnTo>
                <a:lnTo>
                  <a:pt x="7644" y="19328"/>
                </a:lnTo>
                <a:lnTo>
                  <a:pt x="7623" y="19477"/>
                </a:lnTo>
                <a:lnTo>
                  <a:pt x="7602" y="19616"/>
                </a:lnTo>
                <a:lnTo>
                  <a:pt x="7580" y="19750"/>
                </a:lnTo>
                <a:lnTo>
                  <a:pt x="7558" y="19878"/>
                </a:lnTo>
                <a:lnTo>
                  <a:pt x="7535" y="20007"/>
                </a:lnTo>
                <a:lnTo>
                  <a:pt x="7512" y="20140"/>
                </a:lnTo>
                <a:lnTo>
                  <a:pt x="7489" y="20258"/>
                </a:lnTo>
                <a:lnTo>
                  <a:pt x="7465" y="20376"/>
                </a:lnTo>
                <a:lnTo>
                  <a:pt x="7440" y="20488"/>
                </a:lnTo>
                <a:lnTo>
                  <a:pt x="7415" y="20595"/>
                </a:lnTo>
                <a:lnTo>
                  <a:pt x="7390" y="20696"/>
                </a:lnTo>
                <a:lnTo>
                  <a:pt x="7363" y="20798"/>
                </a:lnTo>
                <a:lnTo>
                  <a:pt x="7336" y="20884"/>
                </a:lnTo>
                <a:lnTo>
                  <a:pt x="7309" y="20974"/>
                </a:lnTo>
                <a:lnTo>
                  <a:pt x="7281" y="21060"/>
                </a:lnTo>
                <a:lnTo>
                  <a:pt x="7252" y="21135"/>
                </a:lnTo>
                <a:lnTo>
                  <a:pt x="7223" y="21204"/>
                </a:lnTo>
                <a:lnTo>
                  <a:pt x="7192" y="21274"/>
                </a:lnTo>
                <a:lnTo>
                  <a:pt x="7161" y="21338"/>
                </a:lnTo>
                <a:lnTo>
                  <a:pt x="7130"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2" y="21258"/>
                </a:lnTo>
                <a:lnTo>
                  <a:pt x="8772" y="14612"/>
                </a:lnTo>
                <a:lnTo>
                  <a:pt x="8471" y="16858"/>
                </a:lnTo>
                <a:lnTo>
                  <a:pt x="8471" y="21258"/>
                </a:lnTo>
                <a:lnTo>
                  <a:pt x="7976" y="21258"/>
                </a:lnTo>
                <a:lnTo>
                  <a:pt x="7976" y="0"/>
                </a:lnTo>
                <a:lnTo>
                  <a:pt x="8471" y="0"/>
                </a:lnTo>
                <a:lnTo>
                  <a:pt x="8471" y="12698"/>
                </a:lnTo>
                <a:lnTo>
                  <a:pt x="9365"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5" y="7063"/>
                </a:lnTo>
                <a:lnTo>
                  <a:pt x="10943" y="6945"/>
                </a:lnTo>
                <a:lnTo>
                  <a:pt x="10964" y="6828"/>
                </a:lnTo>
                <a:lnTo>
                  <a:pt x="10985"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3"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8" y="6095"/>
                </a:lnTo>
                <a:lnTo>
                  <a:pt x="11879" y="6159"/>
                </a:lnTo>
                <a:lnTo>
                  <a:pt x="11902" y="6234"/>
                </a:lnTo>
                <a:lnTo>
                  <a:pt x="11923" y="6309"/>
                </a:lnTo>
                <a:lnTo>
                  <a:pt x="11945" y="6384"/>
                </a:lnTo>
                <a:lnTo>
                  <a:pt x="11966" y="6469"/>
                </a:lnTo>
                <a:lnTo>
                  <a:pt x="12007" y="6651"/>
                </a:lnTo>
                <a:lnTo>
                  <a:pt x="12028" y="6747"/>
                </a:lnTo>
                <a:lnTo>
                  <a:pt x="12047" y="6844"/>
                </a:lnTo>
                <a:lnTo>
                  <a:pt x="12067" y="6945"/>
                </a:lnTo>
                <a:lnTo>
                  <a:pt x="12087" y="7052"/>
                </a:lnTo>
                <a:lnTo>
                  <a:pt x="12106" y="7159"/>
                </a:lnTo>
                <a:lnTo>
                  <a:pt x="12124" y="7277"/>
                </a:lnTo>
                <a:lnTo>
                  <a:pt x="12144" y="7394"/>
                </a:lnTo>
                <a:lnTo>
                  <a:pt x="12179" y="7646"/>
                </a:lnTo>
                <a:lnTo>
                  <a:pt x="12196" y="7774"/>
                </a:lnTo>
                <a:lnTo>
                  <a:pt x="12214" y="7908"/>
                </a:lnTo>
                <a:lnTo>
                  <a:pt x="12230" y="8041"/>
                </a:lnTo>
                <a:lnTo>
                  <a:pt x="12277" y="8474"/>
                </a:lnTo>
                <a:lnTo>
                  <a:pt x="12292" y="8629"/>
                </a:lnTo>
                <a:lnTo>
                  <a:pt x="12307" y="8784"/>
                </a:lnTo>
                <a:lnTo>
                  <a:pt x="12321" y="8945"/>
                </a:lnTo>
                <a:lnTo>
                  <a:pt x="12335" y="9105"/>
                </a:lnTo>
                <a:lnTo>
                  <a:pt x="12347" y="9271"/>
                </a:lnTo>
                <a:lnTo>
                  <a:pt x="12373" y="9613"/>
                </a:lnTo>
                <a:lnTo>
                  <a:pt x="12383" y="9790"/>
                </a:lnTo>
                <a:lnTo>
                  <a:pt x="12394" y="9971"/>
                </a:lnTo>
                <a:lnTo>
                  <a:pt x="12405" y="10158"/>
                </a:lnTo>
                <a:lnTo>
                  <a:pt x="12415" y="10340"/>
                </a:lnTo>
                <a:lnTo>
                  <a:pt x="12425" y="10533"/>
                </a:lnTo>
                <a:lnTo>
                  <a:pt x="12433" y="10730"/>
                </a:lnTo>
                <a:lnTo>
                  <a:pt x="12441" y="10928"/>
                </a:lnTo>
                <a:lnTo>
                  <a:pt x="12449" y="11126"/>
                </a:lnTo>
                <a:lnTo>
                  <a:pt x="12456" y="11329"/>
                </a:lnTo>
                <a:lnTo>
                  <a:pt x="12463" y="11538"/>
                </a:lnTo>
                <a:lnTo>
                  <a:pt x="12473" y="11966"/>
                </a:lnTo>
                <a:lnTo>
                  <a:pt x="12478" y="12185"/>
                </a:lnTo>
                <a:lnTo>
                  <a:pt x="12481" y="12409"/>
                </a:lnTo>
                <a:lnTo>
                  <a:pt x="12485" y="12634"/>
                </a:lnTo>
                <a:lnTo>
                  <a:pt x="12487" y="12858"/>
                </a:lnTo>
                <a:lnTo>
                  <a:pt x="12489" y="13094"/>
                </a:lnTo>
                <a:lnTo>
                  <a:pt x="12490" y="13334"/>
                </a:lnTo>
                <a:lnTo>
                  <a:pt x="12490" y="13805"/>
                </a:lnTo>
                <a:lnTo>
                  <a:pt x="12489" y="14040"/>
                </a:lnTo>
                <a:lnTo>
                  <a:pt x="12487" y="14275"/>
                </a:lnTo>
                <a:lnTo>
                  <a:pt x="12485" y="14500"/>
                </a:lnTo>
                <a:lnTo>
                  <a:pt x="12478" y="14949"/>
                </a:lnTo>
                <a:lnTo>
                  <a:pt x="12473" y="15168"/>
                </a:lnTo>
                <a:lnTo>
                  <a:pt x="12463" y="15596"/>
                </a:lnTo>
                <a:lnTo>
                  <a:pt x="12456" y="15804"/>
                </a:lnTo>
                <a:lnTo>
                  <a:pt x="12449" y="16008"/>
                </a:lnTo>
                <a:lnTo>
                  <a:pt x="12442" y="16211"/>
                </a:lnTo>
                <a:lnTo>
                  <a:pt x="12433" y="16409"/>
                </a:lnTo>
                <a:lnTo>
                  <a:pt x="12425" y="16601"/>
                </a:lnTo>
                <a:lnTo>
                  <a:pt x="12416" y="16793"/>
                </a:lnTo>
                <a:lnTo>
                  <a:pt x="12395" y="17168"/>
                </a:lnTo>
                <a:lnTo>
                  <a:pt x="12373" y="17521"/>
                </a:lnTo>
                <a:lnTo>
                  <a:pt x="12361" y="17692"/>
                </a:lnTo>
                <a:lnTo>
                  <a:pt x="12348" y="17863"/>
                </a:lnTo>
                <a:lnTo>
                  <a:pt x="12335" y="18029"/>
                </a:lnTo>
                <a:lnTo>
                  <a:pt x="12322" y="18194"/>
                </a:lnTo>
                <a:lnTo>
                  <a:pt x="12308" y="18349"/>
                </a:lnTo>
                <a:lnTo>
                  <a:pt x="12293" y="18510"/>
                </a:lnTo>
                <a:lnTo>
                  <a:pt x="12279" y="18659"/>
                </a:lnTo>
                <a:lnTo>
                  <a:pt x="12264" y="18809"/>
                </a:lnTo>
                <a:lnTo>
                  <a:pt x="12248" y="18953"/>
                </a:lnTo>
                <a:lnTo>
                  <a:pt x="12231" y="19092"/>
                </a:lnTo>
                <a:lnTo>
                  <a:pt x="12215" y="19226"/>
                </a:lnTo>
                <a:lnTo>
                  <a:pt x="12198" y="19365"/>
                </a:lnTo>
                <a:lnTo>
                  <a:pt x="12181" y="19493"/>
                </a:lnTo>
                <a:lnTo>
                  <a:pt x="12163" y="19616"/>
                </a:lnTo>
                <a:lnTo>
                  <a:pt x="12146" y="19739"/>
                </a:lnTo>
                <a:lnTo>
                  <a:pt x="12127" y="19857"/>
                </a:lnTo>
                <a:lnTo>
                  <a:pt x="12107" y="19969"/>
                </a:lnTo>
                <a:lnTo>
                  <a:pt x="12088"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6" y="21322"/>
                </a:lnTo>
                <a:lnTo>
                  <a:pt x="11722" y="21365"/>
                </a:lnTo>
                <a:lnTo>
                  <a:pt x="11700" y="21402"/>
                </a:lnTo>
                <a:lnTo>
                  <a:pt x="11676" y="21445"/>
                </a:lnTo>
                <a:lnTo>
                  <a:pt x="11652" y="21472"/>
                </a:lnTo>
                <a:lnTo>
                  <a:pt x="11629" y="21498"/>
                </a:lnTo>
                <a:lnTo>
                  <a:pt x="11605" y="21520"/>
                </a:lnTo>
                <a:lnTo>
                  <a:pt x="11581" y="21541"/>
                </a:lnTo>
                <a:lnTo>
                  <a:pt x="11557" y="21557"/>
                </a:lnTo>
                <a:lnTo>
                  <a:pt x="11533" y="21568"/>
                </a:lnTo>
                <a:lnTo>
                  <a:pt x="11509" y="21573"/>
                </a:lnTo>
                <a:lnTo>
                  <a:pt x="11485" y="21573"/>
                </a:lnTo>
                <a:close/>
                <a:moveTo>
                  <a:pt x="11371" y="8619"/>
                </a:moveTo>
                <a:lnTo>
                  <a:pt x="11340" y="8624"/>
                </a:lnTo>
                <a:lnTo>
                  <a:pt x="11308"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8"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2"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59" y="11987"/>
                </a:lnTo>
                <a:lnTo>
                  <a:pt x="11950" y="11746"/>
                </a:lnTo>
                <a:lnTo>
                  <a:pt x="11938" y="11516"/>
                </a:lnTo>
                <a:lnTo>
                  <a:pt x="11926" y="11292"/>
                </a:lnTo>
                <a:lnTo>
                  <a:pt x="11911" y="11078"/>
                </a:lnTo>
                <a:lnTo>
                  <a:pt x="11897" y="10870"/>
                </a:lnTo>
                <a:lnTo>
                  <a:pt x="11881" y="10672"/>
                </a:lnTo>
                <a:lnTo>
                  <a:pt x="11863" y="10485"/>
                </a:lnTo>
                <a:lnTo>
                  <a:pt x="11845" y="10297"/>
                </a:lnTo>
                <a:lnTo>
                  <a:pt x="11825" y="10121"/>
                </a:lnTo>
                <a:lnTo>
                  <a:pt x="11783" y="9800"/>
                </a:lnTo>
                <a:lnTo>
                  <a:pt x="11761" y="9650"/>
                </a:lnTo>
                <a:lnTo>
                  <a:pt x="11737" y="9517"/>
                </a:lnTo>
                <a:lnTo>
                  <a:pt x="11713" y="9389"/>
                </a:lnTo>
                <a:lnTo>
                  <a:pt x="11688" y="9271"/>
                </a:lnTo>
                <a:lnTo>
                  <a:pt x="11662"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6" y="21595"/>
                </a:lnTo>
                <a:lnTo>
                  <a:pt x="13727" y="21579"/>
                </a:lnTo>
                <a:lnTo>
                  <a:pt x="13697" y="21563"/>
                </a:lnTo>
                <a:lnTo>
                  <a:pt x="13667" y="21536"/>
                </a:lnTo>
                <a:lnTo>
                  <a:pt x="13638" y="21509"/>
                </a:lnTo>
                <a:lnTo>
                  <a:pt x="13609" y="21477"/>
                </a:lnTo>
                <a:lnTo>
                  <a:pt x="13580" y="21440"/>
                </a:lnTo>
                <a:lnTo>
                  <a:pt x="13523" y="21354"/>
                </a:lnTo>
                <a:lnTo>
                  <a:pt x="13495" y="21295"/>
                </a:lnTo>
                <a:lnTo>
                  <a:pt x="13469" y="21242"/>
                </a:lnTo>
                <a:lnTo>
                  <a:pt x="13442" y="21183"/>
                </a:lnTo>
                <a:lnTo>
                  <a:pt x="13414" y="21119"/>
                </a:lnTo>
                <a:lnTo>
                  <a:pt x="13387" y="21049"/>
                </a:lnTo>
                <a:lnTo>
                  <a:pt x="13337" y="20900"/>
                </a:lnTo>
                <a:lnTo>
                  <a:pt x="13311" y="20814"/>
                </a:lnTo>
                <a:lnTo>
                  <a:pt x="13286" y="20729"/>
                </a:lnTo>
                <a:lnTo>
                  <a:pt x="13261" y="20638"/>
                </a:lnTo>
                <a:lnTo>
                  <a:pt x="13237" y="20541"/>
                </a:lnTo>
                <a:lnTo>
                  <a:pt x="13213" y="20440"/>
                </a:lnTo>
                <a:lnTo>
                  <a:pt x="13189" y="20344"/>
                </a:lnTo>
                <a:lnTo>
                  <a:pt x="13167" y="20242"/>
                </a:lnTo>
                <a:lnTo>
                  <a:pt x="13144" y="20130"/>
                </a:lnTo>
                <a:lnTo>
                  <a:pt x="13123" y="20017"/>
                </a:lnTo>
                <a:lnTo>
                  <a:pt x="13100" y="19894"/>
                </a:lnTo>
                <a:lnTo>
                  <a:pt x="13079" y="19777"/>
                </a:lnTo>
                <a:lnTo>
                  <a:pt x="13059" y="19654"/>
                </a:lnTo>
                <a:lnTo>
                  <a:pt x="13038" y="19526"/>
                </a:lnTo>
                <a:lnTo>
                  <a:pt x="13019" y="19397"/>
                </a:lnTo>
                <a:lnTo>
                  <a:pt x="13000" y="19264"/>
                </a:lnTo>
                <a:lnTo>
                  <a:pt x="12962" y="18986"/>
                </a:lnTo>
                <a:lnTo>
                  <a:pt x="12944" y="18841"/>
                </a:lnTo>
                <a:lnTo>
                  <a:pt x="12927" y="18691"/>
                </a:lnTo>
                <a:lnTo>
                  <a:pt x="12910" y="18547"/>
                </a:lnTo>
                <a:lnTo>
                  <a:pt x="12894" y="18397"/>
                </a:lnTo>
                <a:lnTo>
                  <a:pt x="12878" y="18237"/>
                </a:lnTo>
                <a:lnTo>
                  <a:pt x="12863"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5" y="15804"/>
                </a:lnTo>
                <a:lnTo>
                  <a:pt x="12709" y="15612"/>
                </a:lnTo>
                <a:lnTo>
                  <a:pt x="12702" y="15425"/>
                </a:lnTo>
                <a:lnTo>
                  <a:pt x="12696" y="15232"/>
                </a:lnTo>
                <a:lnTo>
                  <a:pt x="12691" y="15034"/>
                </a:lnTo>
                <a:lnTo>
                  <a:pt x="12686" y="14837"/>
                </a:lnTo>
                <a:lnTo>
                  <a:pt x="12682" y="14644"/>
                </a:lnTo>
                <a:lnTo>
                  <a:pt x="12679" y="14441"/>
                </a:lnTo>
                <a:lnTo>
                  <a:pt x="12677" y="14243"/>
                </a:lnTo>
                <a:lnTo>
                  <a:pt x="12676" y="14035"/>
                </a:lnTo>
                <a:lnTo>
                  <a:pt x="12674" y="13831"/>
                </a:lnTo>
                <a:lnTo>
                  <a:pt x="12674" y="13628"/>
                </a:lnTo>
                <a:lnTo>
                  <a:pt x="12674" y="13420"/>
                </a:lnTo>
                <a:lnTo>
                  <a:pt x="12677" y="13013"/>
                </a:lnTo>
                <a:lnTo>
                  <a:pt x="12679" y="12810"/>
                </a:lnTo>
                <a:lnTo>
                  <a:pt x="12682" y="12607"/>
                </a:lnTo>
                <a:lnTo>
                  <a:pt x="12686" y="12404"/>
                </a:lnTo>
                <a:lnTo>
                  <a:pt x="12691" y="12206"/>
                </a:lnTo>
                <a:lnTo>
                  <a:pt x="12697" y="12014"/>
                </a:lnTo>
                <a:lnTo>
                  <a:pt x="12702" y="11816"/>
                </a:lnTo>
                <a:lnTo>
                  <a:pt x="12715"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8" y="8512"/>
                </a:lnTo>
                <a:lnTo>
                  <a:pt x="12947" y="8362"/>
                </a:lnTo>
                <a:lnTo>
                  <a:pt x="12964" y="8218"/>
                </a:lnTo>
                <a:lnTo>
                  <a:pt x="12983" y="8079"/>
                </a:lnTo>
                <a:lnTo>
                  <a:pt x="13002" y="7934"/>
                </a:lnTo>
                <a:lnTo>
                  <a:pt x="13021"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5" y="5689"/>
                </a:lnTo>
                <a:lnTo>
                  <a:pt x="13674" y="5625"/>
                </a:lnTo>
                <a:lnTo>
                  <a:pt x="13704" y="5603"/>
                </a:lnTo>
                <a:lnTo>
                  <a:pt x="13734" y="5587"/>
                </a:lnTo>
                <a:lnTo>
                  <a:pt x="13765" y="5571"/>
                </a:lnTo>
                <a:lnTo>
                  <a:pt x="13796" y="5566"/>
                </a:lnTo>
                <a:lnTo>
                  <a:pt x="13857" y="5566"/>
                </a:lnTo>
                <a:lnTo>
                  <a:pt x="13888" y="5571"/>
                </a:lnTo>
                <a:lnTo>
                  <a:pt x="13918" y="5587"/>
                </a:lnTo>
                <a:lnTo>
                  <a:pt x="13948" y="5603"/>
                </a:lnTo>
                <a:lnTo>
                  <a:pt x="13978" y="5625"/>
                </a:lnTo>
                <a:lnTo>
                  <a:pt x="14008" y="5657"/>
                </a:lnTo>
                <a:lnTo>
                  <a:pt x="14037" y="5689"/>
                </a:lnTo>
                <a:lnTo>
                  <a:pt x="14065" y="5726"/>
                </a:lnTo>
                <a:lnTo>
                  <a:pt x="14095" y="5769"/>
                </a:lnTo>
                <a:lnTo>
                  <a:pt x="14122" y="5812"/>
                </a:lnTo>
                <a:lnTo>
                  <a:pt x="14150" y="5870"/>
                </a:lnTo>
                <a:lnTo>
                  <a:pt x="14178" y="5924"/>
                </a:lnTo>
                <a:lnTo>
                  <a:pt x="14205" y="5983"/>
                </a:lnTo>
                <a:lnTo>
                  <a:pt x="14232" y="6047"/>
                </a:lnTo>
                <a:lnTo>
                  <a:pt x="14284" y="6186"/>
                </a:lnTo>
                <a:lnTo>
                  <a:pt x="14311" y="6266"/>
                </a:lnTo>
                <a:lnTo>
                  <a:pt x="14335"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29" y="7774"/>
                </a:lnTo>
                <a:lnTo>
                  <a:pt x="14667" y="8041"/>
                </a:lnTo>
                <a:lnTo>
                  <a:pt x="14686" y="8186"/>
                </a:lnTo>
                <a:lnTo>
                  <a:pt x="14704" y="8330"/>
                </a:lnTo>
                <a:lnTo>
                  <a:pt x="14721" y="8474"/>
                </a:lnTo>
                <a:lnTo>
                  <a:pt x="14738" y="8624"/>
                </a:lnTo>
                <a:lnTo>
                  <a:pt x="14755" y="8774"/>
                </a:lnTo>
                <a:lnTo>
                  <a:pt x="14770" y="8929"/>
                </a:lnTo>
                <a:lnTo>
                  <a:pt x="14801"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2" y="12350"/>
                </a:lnTo>
                <a:lnTo>
                  <a:pt x="14966" y="12543"/>
                </a:lnTo>
                <a:lnTo>
                  <a:pt x="14969" y="12746"/>
                </a:lnTo>
                <a:lnTo>
                  <a:pt x="14971" y="12949"/>
                </a:lnTo>
                <a:lnTo>
                  <a:pt x="14973" y="13158"/>
                </a:lnTo>
                <a:lnTo>
                  <a:pt x="14974" y="13361"/>
                </a:lnTo>
                <a:lnTo>
                  <a:pt x="14974" y="13778"/>
                </a:lnTo>
                <a:lnTo>
                  <a:pt x="14973" y="13976"/>
                </a:lnTo>
                <a:lnTo>
                  <a:pt x="14969" y="14382"/>
                </a:lnTo>
                <a:lnTo>
                  <a:pt x="14966" y="14585"/>
                </a:lnTo>
                <a:lnTo>
                  <a:pt x="14961" y="14783"/>
                </a:lnTo>
                <a:lnTo>
                  <a:pt x="14957" y="14981"/>
                </a:lnTo>
                <a:lnTo>
                  <a:pt x="14952" y="15173"/>
                </a:lnTo>
                <a:lnTo>
                  <a:pt x="14947" y="15371"/>
                </a:lnTo>
                <a:lnTo>
                  <a:pt x="14939" y="15564"/>
                </a:lnTo>
                <a:lnTo>
                  <a:pt x="14933"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20" y="18659"/>
                </a:lnTo>
                <a:lnTo>
                  <a:pt x="14701" y="18814"/>
                </a:lnTo>
                <a:lnTo>
                  <a:pt x="14684" y="18953"/>
                </a:lnTo>
                <a:lnTo>
                  <a:pt x="14646" y="19231"/>
                </a:lnTo>
                <a:lnTo>
                  <a:pt x="14627" y="19370"/>
                </a:lnTo>
                <a:lnTo>
                  <a:pt x="14606" y="19504"/>
                </a:lnTo>
                <a:lnTo>
                  <a:pt x="14586" y="19627"/>
                </a:lnTo>
                <a:lnTo>
                  <a:pt x="14564" y="19755"/>
                </a:lnTo>
                <a:lnTo>
                  <a:pt x="14522" y="19991"/>
                </a:lnTo>
                <a:lnTo>
                  <a:pt x="14499" y="20108"/>
                </a:lnTo>
                <a:lnTo>
                  <a:pt x="14476" y="20215"/>
                </a:lnTo>
                <a:lnTo>
                  <a:pt x="14430" y="20429"/>
                </a:lnTo>
                <a:lnTo>
                  <a:pt x="14406" y="20525"/>
                </a:lnTo>
                <a:lnTo>
                  <a:pt x="14356"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29" y="21477"/>
                </a:lnTo>
                <a:lnTo>
                  <a:pt x="14000" y="21509"/>
                </a:lnTo>
                <a:lnTo>
                  <a:pt x="13970" y="21536"/>
                </a:lnTo>
                <a:lnTo>
                  <a:pt x="13941" y="21563"/>
                </a:lnTo>
                <a:lnTo>
                  <a:pt x="13911" y="21579"/>
                </a:lnTo>
                <a:lnTo>
                  <a:pt x="13880" y="21595"/>
                </a:lnTo>
                <a:lnTo>
                  <a:pt x="13849" y="21600"/>
                </a:lnTo>
                <a:lnTo>
                  <a:pt x="13819" y="21600"/>
                </a:lnTo>
                <a:close/>
                <a:moveTo>
                  <a:pt x="13819" y="8645"/>
                </a:moveTo>
                <a:lnTo>
                  <a:pt x="13781" y="8651"/>
                </a:lnTo>
                <a:lnTo>
                  <a:pt x="13746" y="8672"/>
                </a:lnTo>
                <a:lnTo>
                  <a:pt x="13710" y="8699"/>
                </a:lnTo>
                <a:lnTo>
                  <a:pt x="13676" y="8747"/>
                </a:lnTo>
                <a:lnTo>
                  <a:pt x="13643" y="8800"/>
                </a:lnTo>
                <a:lnTo>
                  <a:pt x="13611" y="8870"/>
                </a:lnTo>
                <a:lnTo>
                  <a:pt x="13579" y="8945"/>
                </a:lnTo>
                <a:lnTo>
                  <a:pt x="13550" y="9030"/>
                </a:lnTo>
                <a:lnTo>
                  <a:pt x="13520" y="9132"/>
                </a:lnTo>
                <a:lnTo>
                  <a:pt x="13492" y="9239"/>
                </a:lnTo>
                <a:lnTo>
                  <a:pt x="13464" y="9356"/>
                </a:lnTo>
                <a:lnTo>
                  <a:pt x="13438" y="9490"/>
                </a:lnTo>
                <a:lnTo>
                  <a:pt x="13413" y="9629"/>
                </a:lnTo>
                <a:lnTo>
                  <a:pt x="13389" y="9773"/>
                </a:lnTo>
                <a:lnTo>
                  <a:pt x="13366"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6" y="12345"/>
                </a:lnTo>
                <a:lnTo>
                  <a:pt x="13180" y="12580"/>
                </a:lnTo>
                <a:lnTo>
                  <a:pt x="13174" y="12821"/>
                </a:lnTo>
                <a:lnTo>
                  <a:pt x="13171" y="13067"/>
                </a:lnTo>
                <a:lnTo>
                  <a:pt x="13169" y="13313"/>
                </a:lnTo>
                <a:lnTo>
                  <a:pt x="13168" y="13570"/>
                </a:lnTo>
                <a:lnTo>
                  <a:pt x="13169" y="13821"/>
                </a:lnTo>
                <a:lnTo>
                  <a:pt x="13172" y="14072"/>
                </a:lnTo>
                <a:lnTo>
                  <a:pt x="13175" y="14323"/>
                </a:lnTo>
                <a:lnTo>
                  <a:pt x="13181" y="14569"/>
                </a:lnTo>
                <a:lnTo>
                  <a:pt x="13187" y="14810"/>
                </a:lnTo>
                <a:lnTo>
                  <a:pt x="13196" y="15045"/>
                </a:lnTo>
                <a:lnTo>
                  <a:pt x="13205" y="15275"/>
                </a:lnTo>
                <a:lnTo>
                  <a:pt x="13217" y="15500"/>
                </a:lnTo>
                <a:lnTo>
                  <a:pt x="13229" y="15719"/>
                </a:lnTo>
                <a:lnTo>
                  <a:pt x="13244" y="15933"/>
                </a:lnTo>
                <a:lnTo>
                  <a:pt x="13258" y="16141"/>
                </a:lnTo>
                <a:lnTo>
                  <a:pt x="13275" y="16344"/>
                </a:lnTo>
                <a:lnTo>
                  <a:pt x="13292" y="16542"/>
                </a:lnTo>
                <a:lnTo>
                  <a:pt x="13311" y="16729"/>
                </a:lnTo>
                <a:lnTo>
                  <a:pt x="13332" y="16911"/>
                </a:lnTo>
                <a:lnTo>
                  <a:pt x="13353" y="17082"/>
                </a:lnTo>
                <a:lnTo>
                  <a:pt x="13375" y="17248"/>
                </a:lnTo>
                <a:lnTo>
                  <a:pt x="13399" y="17408"/>
                </a:lnTo>
                <a:lnTo>
                  <a:pt x="13423" y="17553"/>
                </a:lnTo>
                <a:lnTo>
                  <a:pt x="13449" y="17692"/>
                </a:lnTo>
                <a:lnTo>
                  <a:pt x="13475" y="17825"/>
                </a:lnTo>
                <a:lnTo>
                  <a:pt x="13503" y="17943"/>
                </a:lnTo>
                <a:lnTo>
                  <a:pt x="13531" y="18055"/>
                </a:lnTo>
                <a:lnTo>
                  <a:pt x="13562" y="18157"/>
                </a:lnTo>
                <a:lnTo>
                  <a:pt x="13591" y="18242"/>
                </a:lnTo>
                <a:lnTo>
                  <a:pt x="13623" y="18323"/>
                </a:lnTo>
                <a:lnTo>
                  <a:pt x="13655" y="18392"/>
                </a:lnTo>
                <a:lnTo>
                  <a:pt x="13687"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6" y="18323"/>
                </a:lnTo>
                <a:lnTo>
                  <a:pt x="14067" y="18242"/>
                </a:lnTo>
                <a:lnTo>
                  <a:pt x="14097" y="18162"/>
                </a:lnTo>
                <a:lnTo>
                  <a:pt x="14127" y="18061"/>
                </a:lnTo>
                <a:lnTo>
                  <a:pt x="14155" y="17954"/>
                </a:lnTo>
                <a:lnTo>
                  <a:pt x="14182" y="17831"/>
                </a:lnTo>
                <a:lnTo>
                  <a:pt x="14209" y="17702"/>
                </a:lnTo>
                <a:lnTo>
                  <a:pt x="14234" y="17563"/>
                </a:lnTo>
                <a:lnTo>
                  <a:pt x="14258" y="17419"/>
                </a:lnTo>
                <a:lnTo>
                  <a:pt x="14282" y="17264"/>
                </a:lnTo>
                <a:lnTo>
                  <a:pt x="14303" y="17104"/>
                </a:lnTo>
                <a:lnTo>
                  <a:pt x="14324" y="16927"/>
                </a:lnTo>
                <a:lnTo>
                  <a:pt x="14343" y="16751"/>
                </a:lnTo>
                <a:lnTo>
                  <a:pt x="14362" y="16564"/>
                </a:lnTo>
                <a:lnTo>
                  <a:pt x="14378" y="16371"/>
                </a:lnTo>
                <a:lnTo>
                  <a:pt x="14394" y="16179"/>
                </a:lnTo>
                <a:lnTo>
                  <a:pt x="14409" y="15970"/>
                </a:lnTo>
                <a:lnTo>
                  <a:pt x="14435" y="15542"/>
                </a:lnTo>
                <a:lnTo>
                  <a:pt x="14445" y="15318"/>
                </a:lnTo>
                <a:lnTo>
                  <a:pt x="14454" y="15088"/>
                </a:lnTo>
                <a:lnTo>
                  <a:pt x="14462" y="14853"/>
                </a:lnTo>
                <a:lnTo>
                  <a:pt x="14468" y="14617"/>
                </a:lnTo>
                <a:lnTo>
                  <a:pt x="14473" y="14377"/>
                </a:lnTo>
                <a:lnTo>
                  <a:pt x="14477" y="14131"/>
                </a:lnTo>
                <a:lnTo>
                  <a:pt x="14479" y="13885"/>
                </a:lnTo>
                <a:lnTo>
                  <a:pt x="14480" y="13628"/>
                </a:lnTo>
                <a:lnTo>
                  <a:pt x="14479" y="13372"/>
                </a:lnTo>
                <a:lnTo>
                  <a:pt x="14477" y="13120"/>
                </a:lnTo>
                <a:lnTo>
                  <a:pt x="14473" y="12869"/>
                </a:lnTo>
                <a:lnTo>
                  <a:pt x="14467" y="12629"/>
                </a:lnTo>
                <a:lnTo>
                  <a:pt x="14461" y="12388"/>
                </a:lnTo>
                <a:lnTo>
                  <a:pt x="14452" y="12153"/>
                </a:lnTo>
                <a:lnTo>
                  <a:pt x="14442" y="11923"/>
                </a:lnTo>
                <a:lnTo>
                  <a:pt x="14431" y="11698"/>
                </a:lnTo>
                <a:lnTo>
                  <a:pt x="14419" y="11474"/>
                </a:lnTo>
                <a:lnTo>
                  <a:pt x="14404" y="11260"/>
                </a:lnTo>
                <a:lnTo>
                  <a:pt x="14390" y="11051"/>
                </a:lnTo>
                <a:lnTo>
                  <a:pt x="14373" y="10848"/>
                </a:lnTo>
                <a:lnTo>
                  <a:pt x="14355" y="10650"/>
                </a:lnTo>
                <a:lnTo>
                  <a:pt x="14335" y="10463"/>
                </a:lnTo>
                <a:lnTo>
                  <a:pt x="14316" y="10281"/>
                </a:lnTo>
                <a:lnTo>
                  <a:pt x="14295" y="10110"/>
                </a:lnTo>
                <a:lnTo>
                  <a:pt x="14272" y="9945"/>
                </a:lnTo>
                <a:lnTo>
                  <a:pt x="14249" y="9784"/>
                </a:lnTo>
                <a:lnTo>
                  <a:pt x="14224" y="9640"/>
                </a:lnTo>
                <a:lnTo>
                  <a:pt x="14198" y="9501"/>
                </a:lnTo>
                <a:lnTo>
                  <a:pt x="14171" y="9367"/>
                </a:lnTo>
                <a:lnTo>
                  <a:pt x="14143" y="9250"/>
                </a:lnTo>
                <a:lnTo>
                  <a:pt x="14115" y="9137"/>
                </a:lnTo>
                <a:lnTo>
                  <a:pt x="14085" y="9036"/>
                </a:lnTo>
                <a:lnTo>
                  <a:pt x="14054" y="8950"/>
                </a:lnTo>
                <a:lnTo>
                  <a:pt x="14024"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0"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6" y="21456"/>
                </a:lnTo>
                <a:lnTo>
                  <a:pt x="15670"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7"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7" y="17253"/>
                </a:lnTo>
                <a:lnTo>
                  <a:pt x="15126" y="17114"/>
                </a:lnTo>
                <a:lnTo>
                  <a:pt x="15125" y="16975"/>
                </a:lnTo>
                <a:lnTo>
                  <a:pt x="15125" y="16617"/>
                </a:lnTo>
                <a:lnTo>
                  <a:pt x="15126" y="16462"/>
                </a:lnTo>
                <a:lnTo>
                  <a:pt x="15127" y="16312"/>
                </a:lnTo>
                <a:lnTo>
                  <a:pt x="15130" y="16163"/>
                </a:lnTo>
                <a:lnTo>
                  <a:pt x="15132" y="16024"/>
                </a:lnTo>
                <a:lnTo>
                  <a:pt x="15135" y="15879"/>
                </a:lnTo>
                <a:lnTo>
                  <a:pt x="15138" y="15746"/>
                </a:lnTo>
                <a:lnTo>
                  <a:pt x="15142" y="15601"/>
                </a:lnTo>
                <a:lnTo>
                  <a:pt x="15147" y="15468"/>
                </a:lnTo>
                <a:lnTo>
                  <a:pt x="15151" y="15339"/>
                </a:lnTo>
                <a:lnTo>
                  <a:pt x="15157" y="15211"/>
                </a:lnTo>
                <a:lnTo>
                  <a:pt x="15169" y="14954"/>
                </a:lnTo>
                <a:lnTo>
                  <a:pt x="15176" y="14831"/>
                </a:lnTo>
                <a:lnTo>
                  <a:pt x="15183" y="14714"/>
                </a:lnTo>
                <a:lnTo>
                  <a:pt x="15191" y="14596"/>
                </a:lnTo>
                <a:lnTo>
                  <a:pt x="15199" y="14484"/>
                </a:lnTo>
                <a:lnTo>
                  <a:pt x="15208" y="14371"/>
                </a:lnTo>
                <a:lnTo>
                  <a:pt x="15217" y="14259"/>
                </a:lnTo>
                <a:lnTo>
                  <a:pt x="15227" y="14152"/>
                </a:lnTo>
                <a:lnTo>
                  <a:pt x="15237" y="14045"/>
                </a:lnTo>
                <a:lnTo>
                  <a:pt x="15247" y="13944"/>
                </a:lnTo>
                <a:lnTo>
                  <a:pt x="15258" y="13842"/>
                </a:lnTo>
                <a:lnTo>
                  <a:pt x="15270" y="13746"/>
                </a:lnTo>
                <a:lnTo>
                  <a:pt x="15280"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2" y="11864"/>
                </a:lnTo>
                <a:lnTo>
                  <a:pt x="15907"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4"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6"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4"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6"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6" y="14147"/>
                </a:lnTo>
                <a:lnTo>
                  <a:pt x="16180" y="14136"/>
                </a:lnTo>
                <a:lnTo>
                  <a:pt x="16146" y="14126"/>
                </a:lnTo>
                <a:lnTo>
                  <a:pt x="16110" y="14120"/>
                </a:lnTo>
                <a:lnTo>
                  <a:pt x="16053" y="14131"/>
                </a:lnTo>
                <a:lnTo>
                  <a:pt x="16026" y="14147"/>
                </a:lnTo>
                <a:lnTo>
                  <a:pt x="16000" y="14163"/>
                </a:lnTo>
                <a:lnTo>
                  <a:pt x="15974" y="14184"/>
                </a:lnTo>
                <a:lnTo>
                  <a:pt x="15949" y="14216"/>
                </a:lnTo>
                <a:lnTo>
                  <a:pt x="15926" y="14249"/>
                </a:lnTo>
                <a:lnTo>
                  <a:pt x="15902"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49"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7" y="18333"/>
                </a:lnTo>
                <a:lnTo>
                  <a:pt x="15751" y="18403"/>
                </a:lnTo>
                <a:lnTo>
                  <a:pt x="15766" y="18467"/>
                </a:lnTo>
                <a:lnTo>
                  <a:pt x="15782" y="18531"/>
                </a:lnTo>
                <a:lnTo>
                  <a:pt x="15798" y="18590"/>
                </a:lnTo>
                <a:lnTo>
                  <a:pt x="15814" y="18643"/>
                </a:lnTo>
                <a:lnTo>
                  <a:pt x="15832" y="18686"/>
                </a:lnTo>
                <a:lnTo>
                  <a:pt x="15850" y="18734"/>
                </a:lnTo>
                <a:lnTo>
                  <a:pt x="15868" y="18772"/>
                </a:lnTo>
                <a:lnTo>
                  <a:pt x="15887" y="18809"/>
                </a:lnTo>
                <a:lnTo>
                  <a:pt x="15907"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1" y="18029"/>
                </a:lnTo>
                <a:lnTo>
                  <a:pt x="16478" y="17804"/>
                </a:lnTo>
                <a:lnTo>
                  <a:pt x="16494" y="17681"/>
                </a:lnTo>
                <a:lnTo>
                  <a:pt x="16510" y="17558"/>
                </a:lnTo>
                <a:lnTo>
                  <a:pt x="16524" y="17430"/>
                </a:lnTo>
                <a:lnTo>
                  <a:pt x="16538" y="17296"/>
                </a:lnTo>
                <a:lnTo>
                  <a:pt x="16550" y="17152"/>
                </a:lnTo>
                <a:lnTo>
                  <a:pt x="16561" y="17007"/>
                </a:lnTo>
                <a:lnTo>
                  <a:pt x="16570"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6"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5"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5"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2"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7" y="10479"/>
                </a:lnTo>
                <a:lnTo>
                  <a:pt x="18204" y="10559"/>
                </a:lnTo>
                <a:lnTo>
                  <a:pt x="18191" y="10645"/>
                </a:lnTo>
                <a:lnTo>
                  <a:pt x="18178" y="10736"/>
                </a:lnTo>
                <a:lnTo>
                  <a:pt x="18154" y="10928"/>
                </a:lnTo>
                <a:lnTo>
                  <a:pt x="18142" y="11030"/>
                </a:lnTo>
                <a:lnTo>
                  <a:pt x="18130"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4"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8" y="21557"/>
                </a:lnTo>
                <a:lnTo>
                  <a:pt x="19684" y="21541"/>
                </a:lnTo>
                <a:lnTo>
                  <a:pt x="19661" y="21520"/>
                </a:lnTo>
                <a:lnTo>
                  <a:pt x="19637" y="21498"/>
                </a:lnTo>
                <a:lnTo>
                  <a:pt x="19591" y="21445"/>
                </a:lnTo>
                <a:lnTo>
                  <a:pt x="19568" y="21402"/>
                </a:lnTo>
                <a:lnTo>
                  <a:pt x="19544" y="21365"/>
                </a:lnTo>
                <a:lnTo>
                  <a:pt x="19522" y="21322"/>
                </a:lnTo>
                <a:lnTo>
                  <a:pt x="19498"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1"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5"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3" y="8629"/>
                </a:lnTo>
                <a:lnTo>
                  <a:pt x="18988"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0" y="5967"/>
                </a:lnTo>
                <a:lnTo>
                  <a:pt x="19472" y="5913"/>
                </a:lnTo>
                <a:lnTo>
                  <a:pt x="19495" y="5860"/>
                </a:lnTo>
                <a:lnTo>
                  <a:pt x="19518" y="5812"/>
                </a:lnTo>
                <a:lnTo>
                  <a:pt x="19542" y="5774"/>
                </a:lnTo>
                <a:lnTo>
                  <a:pt x="19564" y="5731"/>
                </a:lnTo>
                <a:lnTo>
                  <a:pt x="19588" y="5694"/>
                </a:lnTo>
                <a:lnTo>
                  <a:pt x="19612"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7"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2"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7"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2"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09" y="14644"/>
                </a:lnTo>
                <a:lnTo>
                  <a:pt x="20515" y="14382"/>
                </a:lnTo>
                <a:lnTo>
                  <a:pt x="20519" y="14120"/>
                </a:lnTo>
                <a:lnTo>
                  <a:pt x="20521" y="13842"/>
                </a:lnTo>
                <a:lnTo>
                  <a:pt x="20522" y="13570"/>
                </a:lnTo>
                <a:lnTo>
                  <a:pt x="20521" y="13291"/>
                </a:lnTo>
                <a:lnTo>
                  <a:pt x="20519" y="13019"/>
                </a:lnTo>
                <a:lnTo>
                  <a:pt x="20515" y="12751"/>
                </a:lnTo>
                <a:lnTo>
                  <a:pt x="20509"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2"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7"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9" y="2278"/>
                </a:lnTo>
                <a:lnTo>
                  <a:pt x="21315" y="2203"/>
                </a:lnTo>
                <a:lnTo>
                  <a:pt x="21302" y="2123"/>
                </a:lnTo>
                <a:lnTo>
                  <a:pt x="21292" y="2037"/>
                </a:lnTo>
                <a:lnTo>
                  <a:pt x="21282" y="1941"/>
                </a:lnTo>
                <a:lnTo>
                  <a:pt x="21273" y="1839"/>
                </a:lnTo>
                <a:lnTo>
                  <a:pt x="21265" y="1727"/>
                </a:lnTo>
                <a:lnTo>
                  <a:pt x="21260" y="1615"/>
                </a:lnTo>
                <a:lnTo>
                  <a:pt x="21255" y="1497"/>
                </a:lnTo>
                <a:lnTo>
                  <a:pt x="21253" y="1374"/>
                </a:lnTo>
                <a:lnTo>
                  <a:pt x="21252" y="1240"/>
                </a:lnTo>
                <a:lnTo>
                  <a:pt x="21253" y="1117"/>
                </a:lnTo>
                <a:lnTo>
                  <a:pt x="21255" y="994"/>
                </a:lnTo>
                <a:lnTo>
                  <a:pt x="21260" y="871"/>
                </a:lnTo>
                <a:lnTo>
                  <a:pt x="21265" y="759"/>
                </a:lnTo>
                <a:lnTo>
                  <a:pt x="21273" y="652"/>
                </a:lnTo>
                <a:lnTo>
                  <a:pt x="21282" y="551"/>
                </a:lnTo>
                <a:lnTo>
                  <a:pt x="21292" y="454"/>
                </a:lnTo>
                <a:lnTo>
                  <a:pt x="21302" y="364"/>
                </a:lnTo>
                <a:lnTo>
                  <a:pt x="21315" y="289"/>
                </a:lnTo>
                <a:lnTo>
                  <a:pt x="21329"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89" y="1444"/>
                </a:lnTo>
                <a:lnTo>
                  <a:pt x="21293" y="1540"/>
                </a:lnTo>
                <a:lnTo>
                  <a:pt x="21298" y="1636"/>
                </a:lnTo>
                <a:lnTo>
                  <a:pt x="21304" y="1727"/>
                </a:lnTo>
                <a:lnTo>
                  <a:pt x="21311" y="1802"/>
                </a:lnTo>
                <a:lnTo>
                  <a:pt x="21319" y="1882"/>
                </a:lnTo>
                <a:lnTo>
                  <a:pt x="21328" y="1957"/>
                </a:lnTo>
                <a:lnTo>
                  <a:pt x="21337" y="2021"/>
                </a:lnTo>
                <a:lnTo>
                  <a:pt x="21348" y="2080"/>
                </a:lnTo>
                <a:lnTo>
                  <a:pt x="21359" y="2128"/>
                </a:lnTo>
                <a:lnTo>
                  <a:pt x="21372" y="2176"/>
                </a:lnTo>
                <a:lnTo>
                  <a:pt x="21385" y="2208"/>
                </a:lnTo>
                <a:lnTo>
                  <a:pt x="21398" y="2230"/>
                </a:lnTo>
                <a:lnTo>
                  <a:pt x="21412"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2" y="1802"/>
                </a:lnTo>
                <a:lnTo>
                  <a:pt x="21549" y="1727"/>
                </a:lnTo>
                <a:lnTo>
                  <a:pt x="21555" y="1636"/>
                </a:lnTo>
                <a:lnTo>
                  <a:pt x="21559" y="1540"/>
                </a:lnTo>
                <a:lnTo>
                  <a:pt x="21563" y="1444"/>
                </a:lnTo>
                <a:lnTo>
                  <a:pt x="21566" y="1342"/>
                </a:lnTo>
                <a:lnTo>
                  <a:pt x="21566" y="1240"/>
                </a:lnTo>
                <a:lnTo>
                  <a:pt x="21566"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4" y="257"/>
                </a:lnTo>
                <a:lnTo>
                  <a:pt x="21441" y="241"/>
                </a:lnTo>
                <a:lnTo>
                  <a:pt x="21427" y="235"/>
                </a:lnTo>
                <a:lnTo>
                  <a:pt x="21412" y="241"/>
                </a:lnTo>
                <a:lnTo>
                  <a:pt x="21398" y="257"/>
                </a:lnTo>
                <a:lnTo>
                  <a:pt x="21385" y="283"/>
                </a:lnTo>
                <a:lnTo>
                  <a:pt x="21371" y="315"/>
                </a:lnTo>
                <a:lnTo>
                  <a:pt x="21359" y="358"/>
                </a:lnTo>
                <a:lnTo>
                  <a:pt x="21347" y="412"/>
                </a:lnTo>
                <a:lnTo>
                  <a:pt x="21337" y="465"/>
                </a:lnTo>
                <a:lnTo>
                  <a:pt x="21327" y="529"/>
                </a:lnTo>
                <a:lnTo>
                  <a:pt x="21319" y="599"/>
                </a:lnTo>
                <a:lnTo>
                  <a:pt x="21311" y="679"/>
                </a:lnTo>
                <a:lnTo>
                  <a:pt x="21297" y="850"/>
                </a:lnTo>
                <a:lnTo>
                  <a:pt x="21292" y="946"/>
                </a:lnTo>
                <a:lnTo>
                  <a:pt x="21289" y="1037"/>
                </a:lnTo>
                <a:lnTo>
                  <a:pt x="21287" y="1139"/>
                </a:lnTo>
                <a:lnTo>
                  <a:pt x="21287" y="1240"/>
                </a:lnTo>
                <a:close/>
                <a:moveTo>
                  <a:pt x="21437" y="588"/>
                </a:moveTo>
                <a:lnTo>
                  <a:pt x="21454" y="593"/>
                </a:lnTo>
                <a:lnTo>
                  <a:pt x="21461" y="599"/>
                </a:lnTo>
                <a:lnTo>
                  <a:pt x="21467" y="615"/>
                </a:lnTo>
                <a:lnTo>
                  <a:pt x="21474" y="626"/>
                </a:lnTo>
                <a:lnTo>
                  <a:pt x="21478" y="642"/>
                </a:lnTo>
                <a:lnTo>
                  <a:pt x="21484" y="663"/>
                </a:lnTo>
                <a:lnTo>
                  <a:pt x="21488" y="684"/>
                </a:lnTo>
                <a:lnTo>
                  <a:pt x="21492" y="706"/>
                </a:lnTo>
                <a:lnTo>
                  <a:pt x="21498" y="770"/>
                </a:lnTo>
                <a:lnTo>
                  <a:pt x="21500" y="807"/>
                </a:lnTo>
                <a:lnTo>
                  <a:pt x="21502"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2" y="1796"/>
                </a:lnTo>
                <a:lnTo>
                  <a:pt x="21504" y="1834"/>
                </a:lnTo>
                <a:lnTo>
                  <a:pt x="21505" y="1855"/>
                </a:lnTo>
                <a:lnTo>
                  <a:pt x="21507" y="1871"/>
                </a:lnTo>
                <a:lnTo>
                  <a:pt x="21514" y="1909"/>
                </a:lnTo>
                <a:lnTo>
                  <a:pt x="21463" y="1909"/>
                </a:lnTo>
                <a:lnTo>
                  <a:pt x="21460" y="1861"/>
                </a:lnTo>
                <a:lnTo>
                  <a:pt x="21458" y="1818"/>
                </a:lnTo>
                <a:lnTo>
                  <a:pt x="21457" y="1759"/>
                </a:lnTo>
                <a:lnTo>
                  <a:pt x="21457" y="1684"/>
                </a:lnTo>
                <a:lnTo>
                  <a:pt x="21457" y="1599"/>
                </a:lnTo>
                <a:lnTo>
                  <a:pt x="21456" y="1529"/>
                </a:lnTo>
                <a:lnTo>
                  <a:pt x="21454" y="1486"/>
                </a:lnTo>
                <a:lnTo>
                  <a:pt x="21452" y="1444"/>
                </a:lnTo>
                <a:lnTo>
                  <a:pt x="21451" y="1433"/>
                </a:lnTo>
                <a:lnTo>
                  <a:pt x="21449"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7" y="1096"/>
                </a:lnTo>
                <a:lnTo>
                  <a:pt x="21460" y="1075"/>
                </a:lnTo>
                <a:lnTo>
                  <a:pt x="21460" y="1037"/>
                </a:lnTo>
                <a:lnTo>
                  <a:pt x="21460" y="968"/>
                </a:lnTo>
                <a:lnTo>
                  <a:pt x="21460" y="936"/>
                </a:lnTo>
                <a:lnTo>
                  <a:pt x="21457" y="909"/>
                </a:lnTo>
                <a:lnTo>
                  <a:pt x="21454" y="888"/>
                </a:lnTo>
                <a:lnTo>
                  <a:pt x="21451" y="877"/>
                </a:lnTo>
                <a:lnTo>
                  <a:pt x="21445" y="871"/>
                </a:lnTo>
                <a:lnTo>
                  <a:pt x="21439" y="866"/>
                </a:lnTo>
                <a:lnTo>
                  <a:pt x="21430" y="861"/>
                </a:lnTo>
                <a:lnTo>
                  <a:pt x="21399" y="861"/>
                </a:lnTo>
                <a:lnTo>
                  <a:pt x="21399" y="1144"/>
                </a:lnTo>
                <a:close/>
              </a:path>
            </a:pathLst>
          </a:custGeom>
          <a:solidFill>
            <a:srgbClr val="FFFFFF"/>
          </a:solidFill>
          <a:ln w="12700">
            <a:miter lim="400000"/>
          </a:ln>
        </p:spPr>
        <p:txBody>
          <a:bodyPr lIns="137160" tIns="137160" rIns="137160" bIns="137160"/>
          <a:lstStyle/>
          <a:p>
            <a:pPr/>
          </a:p>
        </p:txBody>
      </p:sp>
      <p:sp>
        <p:nvSpPr>
          <p:cNvPr id="307" name="Rectangle 9"/>
          <p:cNvSpPr/>
          <p:nvPr/>
        </p:nvSpPr>
        <p:spPr>
          <a:xfrm>
            <a:off x="3178366" y="-1430"/>
            <a:ext cx="12701" cy="5151122"/>
          </a:xfrm>
          <a:prstGeom prst="rect">
            <a:avLst/>
          </a:prstGeom>
          <a:gradFill>
            <a:gsLst>
              <a:gs pos="0">
                <a:schemeClr val="accent1"/>
              </a:gs>
              <a:gs pos="50000">
                <a:schemeClr val="accent2"/>
              </a:gs>
              <a:gs pos="100000">
                <a:schemeClr val="accent3"/>
              </a:gs>
            </a:gsLst>
            <a:lin ang="16200000"/>
          </a:gradFill>
          <a:ln w="12700">
            <a:miter lim="400000"/>
          </a:ln>
        </p:spPr>
        <p:txBody>
          <a:bodyPr lIns="137160" tIns="137160" rIns="137160" bIns="137160" anchor="ctr"/>
          <a:lstStyle/>
          <a:p>
            <a:pPr algn="ctr" defTabSz="914400">
              <a:defRPr sz="1800">
                <a:solidFill>
                  <a:srgbClr val="FFFFFF"/>
                </a:solidFill>
              </a:defRPr>
            </a:pPr>
          </a:p>
        </p:txBody>
      </p:sp>
      <p:sp>
        <p:nvSpPr>
          <p:cNvPr id="3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ontent">
    <p:spTree>
      <p:nvGrpSpPr>
        <p:cNvPr id="1" name=""/>
        <p:cNvGrpSpPr/>
        <p:nvPr/>
      </p:nvGrpSpPr>
      <p:grpSpPr>
        <a:xfrm>
          <a:off x="0" y="0"/>
          <a:ext cx="0" cy="0"/>
          <a:chOff x="0" y="0"/>
          <a:chExt cx="0" cy="0"/>
        </a:xfrm>
      </p:grpSpPr>
      <p:pic>
        <p:nvPicPr>
          <p:cNvPr id="315"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318" name="Group 59"/>
          <p:cNvGrpSpPr/>
          <p:nvPr/>
        </p:nvGrpSpPr>
        <p:grpSpPr>
          <a:xfrm>
            <a:off x="312738" y="4829754"/>
            <a:ext cx="8518647" cy="137174"/>
            <a:chOff x="0" y="0"/>
            <a:chExt cx="8518646" cy="137173"/>
          </a:xfrm>
        </p:grpSpPr>
        <p:sp>
          <p:nvSpPr>
            <p:cNvPr id="316"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317"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319"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320" name="Click to Edit Master Title Style"/>
          <p:cNvSpPr txBox="1"/>
          <p:nvPr>
            <p:ph type="title" hasCustomPrompt="1"/>
          </p:nvPr>
        </p:nvSpPr>
        <p:spPr>
          <a:xfrm>
            <a:off x="310895" y="213503"/>
            <a:ext cx="8522209" cy="578538"/>
          </a:xfrm>
          <a:prstGeom prst="rect">
            <a:avLst/>
          </a:prstGeom>
        </p:spPr>
        <p:txBody>
          <a:bodyPr anchor="b"/>
          <a:lstStyle>
            <a:lvl1pPr>
              <a:lnSpc>
                <a:spcPct val="90000"/>
              </a:lnSpc>
              <a:spcBef>
                <a:spcPts val="0"/>
              </a:spcBef>
              <a:defRPr sz="2200"/>
            </a:lvl1pPr>
          </a:lstStyle>
          <a:p>
            <a:pPr/>
            <a:r>
              <a:t>Click to Edit Master Title Style</a:t>
            </a:r>
          </a:p>
        </p:txBody>
      </p:sp>
      <p:sp>
        <p:nvSpPr>
          <p:cNvPr id="321" name="Body Level One…"/>
          <p:cNvSpPr txBox="1"/>
          <p:nvPr>
            <p:ph type="body" idx="1"/>
          </p:nvPr>
        </p:nvSpPr>
        <p:spPr>
          <a:xfrm>
            <a:off x="312738" y="1160462"/>
            <a:ext cx="8518647" cy="3270251"/>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22" name="Straight Connector 5"/>
          <p:cNvSpPr/>
          <p:nvPr/>
        </p:nvSpPr>
        <p:spPr>
          <a:xfrm>
            <a:off x="310896" y="927099"/>
            <a:ext cx="8522208" cy="1"/>
          </a:xfrm>
          <a:prstGeom prst="line">
            <a:avLst/>
          </a:prstGeom>
          <a:ln w="6350" cap="sq">
            <a:solidFill>
              <a:srgbClr val="FFFFFF"/>
            </a:solidFill>
            <a:miter/>
          </a:ln>
        </p:spPr>
        <p:txBody>
          <a:bodyPr lIns="45719" rIns="45719"/>
          <a:lstStyle/>
          <a:p>
            <a:pPr/>
          </a:p>
        </p:txBody>
      </p:sp>
      <p:sp>
        <p:nvSpPr>
          <p:cNvPr id="3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spTree>
      <p:nvGrpSpPr>
        <p:cNvPr id="1" name=""/>
        <p:cNvGrpSpPr/>
        <p:nvPr/>
      </p:nvGrpSpPr>
      <p:grpSpPr>
        <a:xfrm>
          <a:off x="0" y="0"/>
          <a:ext cx="0" cy="0"/>
          <a:chOff x="0" y="0"/>
          <a:chExt cx="0" cy="0"/>
        </a:xfrm>
      </p:grpSpPr>
      <p:pic>
        <p:nvPicPr>
          <p:cNvPr id="330"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333" name="Group 59"/>
          <p:cNvGrpSpPr/>
          <p:nvPr/>
        </p:nvGrpSpPr>
        <p:grpSpPr>
          <a:xfrm>
            <a:off x="312738" y="4829754"/>
            <a:ext cx="8518647" cy="137174"/>
            <a:chOff x="0" y="0"/>
            <a:chExt cx="8518646" cy="137173"/>
          </a:xfrm>
        </p:grpSpPr>
        <p:sp>
          <p:nvSpPr>
            <p:cNvPr id="331"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332"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334"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335" name="Click to Edit Master Title Style"/>
          <p:cNvSpPr txBox="1"/>
          <p:nvPr>
            <p:ph type="title" hasCustomPrompt="1"/>
          </p:nvPr>
        </p:nvSpPr>
        <p:spPr>
          <a:xfrm>
            <a:off x="312738" y="213503"/>
            <a:ext cx="8518525" cy="578538"/>
          </a:xfrm>
          <a:prstGeom prst="rect">
            <a:avLst/>
          </a:prstGeom>
        </p:spPr>
        <p:txBody>
          <a:bodyPr anchor="b"/>
          <a:lstStyle>
            <a:lvl1pPr>
              <a:lnSpc>
                <a:spcPct val="90000"/>
              </a:lnSpc>
              <a:spcBef>
                <a:spcPts val="0"/>
              </a:spcBef>
              <a:defRPr sz="2200"/>
            </a:lvl1pPr>
          </a:lstStyle>
          <a:p>
            <a:pPr/>
            <a:r>
              <a:t>Click to Edit Master Title Style</a:t>
            </a:r>
          </a:p>
        </p:txBody>
      </p:sp>
      <p:sp>
        <p:nvSpPr>
          <p:cNvPr id="336" name="Straight Connector 4"/>
          <p:cNvSpPr/>
          <p:nvPr/>
        </p:nvSpPr>
        <p:spPr>
          <a:xfrm>
            <a:off x="310896" y="927099"/>
            <a:ext cx="8522208" cy="1"/>
          </a:xfrm>
          <a:prstGeom prst="line">
            <a:avLst/>
          </a:prstGeom>
          <a:ln w="6350" cap="sq">
            <a:solidFill>
              <a:srgbClr val="FFFFFF"/>
            </a:solidFill>
            <a:miter/>
          </a:ln>
        </p:spPr>
        <p:txBody>
          <a:bodyPr lIns="45719" rIns="45719"/>
          <a:lstStyle/>
          <a:p>
            <a:pPr/>
          </a:p>
        </p:txBody>
      </p:sp>
      <p:sp>
        <p:nvSpPr>
          <p:cNvPr id="3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two columns">
    <p:spTree>
      <p:nvGrpSpPr>
        <p:cNvPr id="1" name=""/>
        <p:cNvGrpSpPr/>
        <p:nvPr/>
      </p:nvGrpSpPr>
      <p:grpSpPr>
        <a:xfrm>
          <a:off x="0" y="0"/>
          <a:ext cx="0" cy="0"/>
          <a:chOff x="0" y="0"/>
          <a:chExt cx="0" cy="0"/>
        </a:xfrm>
      </p:grpSpPr>
      <p:pic>
        <p:nvPicPr>
          <p:cNvPr id="344"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347" name="Group 59"/>
          <p:cNvGrpSpPr/>
          <p:nvPr/>
        </p:nvGrpSpPr>
        <p:grpSpPr>
          <a:xfrm>
            <a:off x="312738" y="4829754"/>
            <a:ext cx="8518647" cy="137174"/>
            <a:chOff x="0" y="0"/>
            <a:chExt cx="8518646" cy="137173"/>
          </a:xfrm>
        </p:grpSpPr>
        <p:sp>
          <p:nvSpPr>
            <p:cNvPr id="345"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346"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348"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349" name="Click to Edit Master Title Style"/>
          <p:cNvSpPr txBox="1"/>
          <p:nvPr>
            <p:ph type="title" hasCustomPrompt="1"/>
          </p:nvPr>
        </p:nvSpPr>
        <p:spPr>
          <a:xfrm>
            <a:off x="312738" y="213503"/>
            <a:ext cx="8518525" cy="578538"/>
          </a:xfrm>
          <a:prstGeom prst="rect">
            <a:avLst/>
          </a:prstGeom>
        </p:spPr>
        <p:txBody>
          <a:bodyPr anchor="b"/>
          <a:lstStyle>
            <a:lvl1pPr>
              <a:lnSpc>
                <a:spcPct val="90000"/>
              </a:lnSpc>
              <a:spcBef>
                <a:spcPts val="0"/>
              </a:spcBef>
              <a:defRPr sz="2200"/>
            </a:lvl1pPr>
          </a:lstStyle>
          <a:p>
            <a:pPr/>
            <a:r>
              <a:t>Click to Edit Master Title Style</a:t>
            </a:r>
          </a:p>
        </p:txBody>
      </p:sp>
      <p:sp>
        <p:nvSpPr>
          <p:cNvPr id="350" name="Body Level One…"/>
          <p:cNvSpPr txBox="1"/>
          <p:nvPr>
            <p:ph type="body" sz="half" idx="1"/>
          </p:nvPr>
        </p:nvSpPr>
        <p:spPr>
          <a:xfrm>
            <a:off x="312616" y="1160469"/>
            <a:ext cx="4122225" cy="3270246"/>
          </a:xfrm>
          <a:prstGeom prst="rect">
            <a:avLst/>
          </a:prstGeom>
        </p:spPr>
        <p:txBody>
          <a:bodyPr lIns="137160" tIns="137160" rIns="137160" bIns="137160">
            <a:normAutofit fontScale="100000" lnSpcReduction="0"/>
          </a:bodyPr>
          <a:lstStyle>
            <a:lvl1pPr marL="0" indent="0">
              <a:spcBef>
                <a:spcPts val="600"/>
              </a:spcBef>
              <a:buClrTx/>
              <a:buSzTx/>
              <a:buFontTx/>
              <a:buNone/>
              <a:defRPr sz="2000"/>
            </a:lvl1pPr>
            <a:lvl2pPr marL="309109" indent="-263071">
              <a:spcBef>
                <a:spcPts val="600"/>
              </a:spcBef>
              <a:buClrTx/>
              <a:buFontTx/>
              <a:buChar char="•"/>
              <a:defRPr sz="2000"/>
            </a:lvl2pPr>
            <a:lvl3pPr marL="477384" indent="-247197">
              <a:spcBef>
                <a:spcPts val="600"/>
              </a:spcBef>
              <a:buClrTx/>
              <a:buFontTx/>
              <a:buChar char="–"/>
              <a:defRPr sz="2000"/>
            </a:lvl3pPr>
            <a:lvl4pPr marL="639082" indent="-235857">
              <a:spcBef>
                <a:spcPts val="600"/>
              </a:spcBef>
              <a:buClrTx/>
              <a:buFontTx/>
              <a:buChar char="•"/>
              <a:defRPr sz="2000"/>
            </a:lvl4pPr>
            <a:lvl5pPr marL="815522" indent="-247197">
              <a:spcBef>
                <a:spcPts val="600"/>
              </a:spcBef>
              <a:buClrTx/>
              <a:buFontTx/>
              <a:buChar char="–"/>
              <a:defRPr sz="2000"/>
            </a:lvl5pPr>
          </a:lstStyle>
          <a:p>
            <a:pPr/>
            <a:r>
              <a:t>Body Level One</a:t>
            </a:r>
          </a:p>
          <a:p>
            <a:pPr lvl="1"/>
            <a:r>
              <a:t>Body Level Two</a:t>
            </a:r>
          </a:p>
          <a:p>
            <a:pPr lvl="2"/>
            <a:r>
              <a:t>Body Level Three</a:t>
            </a:r>
          </a:p>
          <a:p>
            <a:pPr lvl="3"/>
            <a:r>
              <a:t>Body Level Four</a:t>
            </a:r>
          </a:p>
          <a:p>
            <a:pPr lvl="4"/>
            <a:r>
              <a:t>Body Level Five</a:t>
            </a:r>
          </a:p>
        </p:txBody>
      </p:sp>
      <p:sp>
        <p:nvSpPr>
          <p:cNvPr id="351" name="Straight Connector 6"/>
          <p:cNvSpPr/>
          <p:nvPr/>
        </p:nvSpPr>
        <p:spPr>
          <a:xfrm flipH="1">
            <a:off x="4571999" y="1160470"/>
            <a:ext cx="1" cy="3270244"/>
          </a:xfrm>
          <a:prstGeom prst="line">
            <a:avLst/>
          </a:prstGeom>
          <a:ln w="6350" cap="sq">
            <a:solidFill>
              <a:srgbClr val="FFFFFF"/>
            </a:solidFill>
            <a:miter/>
          </a:ln>
        </p:spPr>
        <p:txBody>
          <a:bodyPr lIns="45719" rIns="45719"/>
          <a:lstStyle/>
          <a:p>
            <a:pPr/>
          </a:p>
        </p:txBody>
      </p:sp>
      <p:sp>
        <p:nvSpPr>
          <p:cNvPr id="352" name="Straight Connector 8"/>
          <p:cNvSpPr/>
          <p:nvPr/>
        </p:nvSpPr>
        <p:spPr>
          <a:xfrm>
            <a:off x="310896" y="927099"/>
            <a:ext cx="8522208" cy="1"/>
          </a:xfrm>
          <a:prstGeom prst="line">
            <a:avLst/>
          </a:prstGeom>
          <a:ln w="6350" cap="sq">
            <a:solidFill>
              <a:srgbClr val="FFFFFF"/>
            </a:solidFill>
            <a:miter/>
          </a:ln>
        </p:spPr>
        <p:txBody>
          <a:bodyPr lIns="45719" rIns="45719"/>
          <a:lstStyle/>
          <a:p>
            <a:pPr/>
          </a:p>
        </p:txBody>
      </p:sp>
      <p:sp>
        <p:nvSpPr>
          <p:cNvPr id="3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lide 2">
    <p:spTree>
      <p:nvGrpSpPr>
        <p:cNvPr id="1" name=""/>
        <p:cNvGrpSpPr/>
        <p:nvPr/>
      </p:nvGrpSpPr>
      <p:grpSpPr>
        <a:xfrm>
          <a:off x="0" y="0"/>
          <a:ext cx="0" cy="0"/>
          <a:chOff x="0" y="0"/>
          <a:chExt cx="0" cy="0"/>
        </a:xfrm>
      </p:grpSpPr>
      <p:pic>
        <p:nvPicPr>
          <p:cNvPr id="40"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43" name="Group 59"/>
          <p:cNvGrpSpPr/>
          <p:nvPr/>
        </p:nvGrpSpPr>
        <p:grpSpPr>
          <a:xfrm>
            <a:off x="312738" y="4829754"/>
            <a:ext cx="8518647" cy="137174"/>
            <a:chOff x="0" y="0"/>
            <a:chExt cx="8518646" cy="137173"/>
          </a:xfrm>
        </p:grpSpPr>
        <p:sp>
          <p:nvSpPr>
            <p:cNvPr id="41"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42"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44"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45" name="Picture 4" descr="Picture 4"/>
          <p:cNvPicPr>
            <a:picLocks noChangeAspect="1"/>
          </p:cNvPicPr>
          <p:nvPr/>
        </p:nvPicPr>
        <p:blipFill>
          <a:blip r:embed="rId3">
            <a:extLst/>
          </a:blip>
          <a:stretch>
            <a:fillRect/>
          </a:stretch>
        </p:blipFill>
        <p:spPr>
          <a:xfrm>
            <a:off x="0" y="-1429"/>
            <a:ext cx="9144000" cy="5151121"/>
          </a:xfrm>
          <a:prstGeom prst="rect">
            <a:avLst/>
          </a:prstGeom>
          <a:ln w="12700">
            <a:miter lim="400000"/>
          </a:ln>
        </p:spPr>
      </p:pic>
      <p:sp>
        <p:nvSpPr>
          <p:cNvPr id="46" name="Click to Edit Master Title Style"/>
          <p:cNvSpPr txBox="1"/>
          <p:nvPr>
            <p:ph type="title" hasCustomPrompt="1"/>
          </p:nvPr>
        </p:nvSpPr>
        <p:spPr>
          <a:xfrm>
            <a:off x="312738" y="1728383"/>
            <a:ext cx="8520111" cy="793705"/>
          </a:xfrm>
          <a:prstGeom prst="rect">
            <a:avLst/>
          </a:prstGeom>
        </p:spPr>
        <p:txBody>
          <a:bodyPr anchor="b"/>
          <a:lstStyle>
            <a:lvl1pPr>
              <a:lnSpc>
                <a:spcPct val="90000"/>
              </a:lnSpc>
              <a:spcBef>
                <a:spcPts val="0"/>
              </a:spcBef>
              <a:defRPr sz="3200"/>
            </a:lvl1pPr>
          </a:lstStyle>
          <a:p>
            <a:pPr/>
            <a:r>
              <a:t>Click to Edit Master Title Style</a:t>
            </a:r>
          </a:p>
        </p:txBody>
      </p:sp>
      <p:sp>
        <p:nvSpPr>
          <p:cNvPr id="47" name="Body Level One…"/>
          <p:cNvSpPr txBox="1"/>
          <p:nvPr>
            <p:ph type="body" sz="quarter" idx="1" hasCustomPrompt="1"/>
          </p:nvPr>
        </p:nvSpPr>
        <p:spPr>
          <a:xfrm>
            <a:off x="312738" y="2546255"/>
            <a:ext cx="8520111" cy="565618"/>
          </a:xfrm>
          <a:prstGeom prst="rect">
            <a:avLst/>
          </a:prstGeom>
        </p:spPr>
        <p:txBody>
          <a:bodyPr>
            <a:normAutofit fontScale="100000" lnSpcReduction="0"/>
          </a:bodyPr>
          <a:lstStyle>
            <a:lvl1pPr marL="0" indent="0">
              <a:lnSpc>
                <a:spcPct val="90000"/>
              </a:lnSpc>
              <a:spcBef>
                <a:spcPts val="0"/>
              </a:spcBef>
              <a:buClrTx/>
              <a:buSzTx/>
              <a:buFontTx/>
              <a:buNone/>
              <a:defRPr sz="2000"/>
            </a:lvl1pPr>
            <a:lvl2pPr marL="0" indent="457200">
              <a:lnSpc>
                <a:spcPct val="90000"/>
              </a:lnSpc>
              <a:spcBef>
                <a:spcPts val="0"/>
              </a:spcBef>
              <a:buClrTx/>
              <a:buSzTx/>
              <a:buFontTx/>
              <a:buNone/>
              <a:defRPr sz="2000"/>
            </a:lvl2pPr>
            <a:lvl3pPr marL="0" indent="914400">
              <a:lnSpc>
                <a:spcPct val="90000"/>
              </a:lnSpc>
              <a:spcBef>
                <a:spcPts val="0"/>
              </a:spcBef>
              <a:buClrTx/>
              <a:buSzTx/>
              <a:buFontTx/>
              <a:buNone/>
              <a:defRPr sz="2000"/>
            </a:lvl3pPr>
            <a:lvl4pPr marL="0" indent="1371600">
              <a:lnSpc>
                <a:spcPct val="90000"/>
              </a:lnSpc>
              <a:spcBef>
                <a:spcPts val="0"/>
              </a:spcBef>
              <a:buClrTx/>
              <a:buSzTx/>
              <a:buFontTx/>
              <a:buNone/>
              <a:defRPr sz="2000"/>
            </a:lvl4pPr>
            <a:lvl5pPr marL="0" indent="1828800">
              <a:lnSpc>
                <a:spcPct val="90000"/>
              </a:lnSpc>
              <a:spcBef>
                <a:spcPts val="0"/>
              </a:spcBef>
              <a:buClrTx/>
              <a:buSzTx/>
              <a:buFontTx/>
              <a:buNone/>
              <a:defRPr sz="2000"/>
            </a:lvl5pPr>
          </a:lstStyle>
          <a:p>
            <a:pPr/>
            <a:r>
              <a:t>Click to Edit Master Subtitle Style</a:t>
            </a:r>
          </a:p>
          <a:p>
            <a:pPr lvl="1"/>
            <a:r>
              <a:t/>
            </a:r>
          </a:p>
          <a:p>
            <a:pPr lvl="2"/>
            <a:r>
              <a:t/>
            </a:r>
          </a:p>
          <a:p>
            <a:pPr lvl="3"/>
            <a:r>
              <a:t/>
            </a:r>
          </a:p>
          <a:p>
            <a:pPr lvl="4"/>
            <a:r>
              <a:t/>
            </a:r>
          </a:p>
        </p:txBody>
      </p:sp>
      <p:grpSp>
        <p:nvGrpSpPr>
          <p:cNvPr id="50" name="Group 20"/>
          <p:cNvGrpSpPr/>
          <p:nvPr/>
        </p:nvGrpSpPr>
        <p:grpSpPr>
          <a:xfrm>
            <a:off x="312738" y="4829754"/>
            <a:ext cx="8518647" cy="137174"/>
            <a:chOff x="0" y="0"/>
            <a:chExt cx="8518646" cy="137173"/>
          </a:xfrm>
        </p:grpSpPr>
        <p:sp>
          <p:nvSpPr>
            <p:cNvPr id="48"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49"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51" name="Freeform 5"/>
          <p:cNvSpPr/>
          <p:nvPr/>
        </p:nvSpPr>
        <p:spPr>
          <a:xfrm>
            <a:off x="312739" y="481012"/>
            <a:ext cx="1642777" cy="448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8"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3"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3"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8"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8" y="13698"/>
                </a:lnTo>
                <a:lnTo>
                  <a:pt x="18218"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8"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8"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8"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3" y="14798"/>
                </a:lnTo>
                <a:lnTo>
                  <a:pt x="8238" y="14822"/>
                </a:lnTo>
                <a:lnTo>
                  <a:pt x="8264" y="14842"/>
                </a:lnTo>
                <a:lnTo>
                  <a:pt x="8289" y="14859"/>
                </a:lnTo>
                <a:lnTo>
                  <a:pt x="8317" y="14877"/>
                </a:lnTo>
                <a:lnTo>
                  <a:pt x="8344" y="14890"/>
                </a:lnTo>
                <a:lnTo>
                  <a:pt x="8370" y="14904"/>
                </a:lnTo>
                <a:lnTo>
                  <a:pt x="8397" y="14911"/>
                </a:lnTo>
                <a:lnTo>
                  <a:pt x="8425" y="14918"/>
                </a:lnTo>
                <a:lnTo>
                  <a:pt x="8453"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8"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3"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3"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3"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8"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8"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8"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8" y="6864"/>
                </a:lnTo>
                <a:lnTo>
                  <a:pt x="1716" y="6923"/>
                </a:lnTo>
                <a:lnTo>
                  <a:pt x="1768" y="7040"/>
                </a:lnTo>
                <a:lnTo>
                  <a:pt x="1793" y="7108"/>
                </a:lnTo>
                <a:lnTo>
                  <a:pt x="1819" y="7174"/>
                </a:lnTo>
                <a:lnTo>
                  <a:pt x="1842" y="7239"/>
                </a:lnTo>
                <a:lnTo>
                  <a:pt x="1868"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8" y="14279"/>
                </a:lnTo>
                <a:lnTo>
                  <a:pt x="1842" y="14354"/>
                </a:lnTo>
                <a:lnTo>
                  <a:pt x="1819" y="14419"/>
                </a:lnTo>
                <a:lnTo>
                  <a:pt x="1768" y="14550"/>
                </a:lnTo>
                <a:lnTo>
                  <a:pt x="1716" y="14674"/>
                </a:lnTo>
                <a:lnTo>
                  <a:pt x="1688"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8" y="15382"/>
                </a:lnTo>
                <a:lnTo>
                  <a:pt x="12638"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5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three columns + fill">
    <p:spTree>
      <p:nvGrpSpPr>
        <p:cNvPr id="1" name=""/>
        <p:cNvGrpSpPr/>
        <p:nvPr/>
      </p:nvGrpSpPr>
      <p:grpSpPr>
        <a:xfrm>
          <a:off x="0" y="0"/>
          <a:ext cx="0" cy="0"/>
          <a:chOff x="0" y="0"/>
          <a:chExt cx="0" cy="0"/>
        </a:xfrm>
      </p:grpSpPr>
      <p:pic>
        <p:nvPicPr>
          <p:cNvPr id="360"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363" name="Group 59"/>
          <p:cNvGrpSpPr/>
          <p:nvPr/>
        </p:nvGrpSpPr>
        <p:grpSpPr>
          <a:xfrm>
            <a:off x="312738" y="4829754"/>
            <a:ext cx="8518647" cy="137174"/>
            <a:chOff x="0" y="0"/>
            <a:chExt cx="8518646" cy="137173"/>
          </a:xfrm>
        </p:grpSpPr>
        <p:sp>
          <p:nvSpPr>
            <p:cNvPr id="361"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362"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364"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365" name="Click to Edit Master Title Style"/>
          <p:cNvSpPr txBox="1"/>
          <p:nvPr>
            <p:ph type="title" hasCustomPrompt="1"/>
          </p:nvPr>
        </p:nvSpPr>
        <p:spPr>
          <a:xfrm>
            <a:off x="312738" y="213503"/>
            <a:ext cx="8518525" cy="578538"/>
          </a:xfrm>
          <a:prstGeom prst="rect">
            <a:avLst/>
          </a:prstGeom>
        </p:spPr>
        <p:txBody>
          <a:bodyPr anchor="b"/>
          <a:lstStyle>
            <a:lvl1pPr>
              <a:lnSpc>
                <a:spcPct val="90000"/>
              </a:lnSpc>
              <a:spcBef>
                <a:spcPts val="0"/>
              </a:spcBef>
              <a:defRPr sz="2200"/>
            </a:lvl1pPr>
          </a:lstStyle>
          <a:p>
            <a:pPr/>
            <a:r>
              <a:t>Click to Edit Master Title Style</a:t>
            </a:r>
          </a:p>
        </p:txBody>
      </p:sp>
      <p:sp>
        <p:nvSpPr>
          <p:cNvPr id="366" name="Body Level One…"/>
          <p:cNvSpPr txBox="1"/>
          <p:nvPr>
            <p:ph type="body" sz="quarter" idx="1"/>
          </p:nvPr>
        </p:nvSpPr>
        <p:spPr>
          <a:xfrm>
            <a:off x="312615" y="1160471"/>
            <a:ext cx="2657281" cy="3270243"/>
          </a:xfrm>
          <a:prstGeom prst="rect">
            <a:avLst/>
          </a:prstGeom>
        </p:spPr>
        <p:txBody>
          <a:bodyPr lIns="137160" tIns="137160" rIns="137160" bIns="137160">
            <a:normAutofit fontScale="100000" lnSpcReduction="0"/>
          </a:bodyPr>
          <a:lstStyle>
            <a:lvl1pPr marL="0" indent="0">
              <a:spcBef>
                <a:spcPts val="600"/>
              </a:spcBef>
              <a:buClrTx/>
              <a:buSzTx/>
              <a:buFontTx/>
              <a:buNone/>
              <a:defRPr sz="2000"/>
            </a:lvl1pPr>
            <a:lvl2pPr marL="309109" indent="-263071">
              <a:spcBef>
                <a:spcPts val="600"/>
              </a:spcBef>
              <a:buClrTx/>
              <a:buFontTx/>
              <a:buChar char="•"/>
              <a:defRPr sz="2000"/>
            </a:lvl2pPr>
            <a:lvl3pPr marL="477384" indent="-247197">
              <a:spcBef>
                <a:spcPts val="600"/>
              </a:spcBef>
              <a:buClrTx/>
              <a:buFontTx/>
              <a:buChar char="–"/>
              <a:defRPr sz="2000"/>
            </a:lvl3pPr>
            <a:lvl4pPr marL="639082" indent="-235857">
              <a:spcBef>
                <a:spcPts val="600"/>
              </a:spcBef>
              <a:buClrTx/>
              <a:buFontTx/>
              <a:buChar char="•"/>
              <a:defRPr sz="2000"/>
            </a:lvl4pPr>
            <a:lvl5pPr marL="815522" indent="-247197">
              <a:spcBef>
                <a:spcPts val="600"/>
              </a:spcBef>
              <a:buClrTx/>
              <a:buFontTx/>
              <a:buChar char="–"/>
              <a:defRPr sz="2000"/>
            </a:lvl5pPr>
          </a:lstStyle>
          <a:p>
            <a:pPr/>
            <a:r>
              <a:t>Body Level One</a:t>
            </a:r>
          </a:p>
          <a:p>
            <a:pPr lvl="1"/>
            <a:r>
              <a:t>Body Level Two</a:t>
            </a:r>
          </a:p>
          <a:p>
            <a:pPr lvl="2"/>
            <a:r>
              <a:t>Body Level Three</a:t>
            </a:r>
          </a:p>
          <a:p>
            <a:pPr lvl="3"/>
            <a:r>
              <a:t>Body Level Four</a:t>
            </a:r>
          </a:p>
          <a:p>
            <a:pPr lvl="4"/>
            <a:r>
              <a:t>Body Level Five</a:t>
            </a:r>
          </a:p>
        </p:txBody>
      </p:sp>
      <p:sp>
        <p:nvSpPr>
          <p:cNvPr id="367" name="Straight Connector 12"/>
          <p:cNvSpPr/>
          <p:nvPr/>
        </p:nvSpPr>
        <p:spPr>
          <a:xfrm flipH="1">
            <a:off x="3107054" y="1160471"/>
            <a:ext cx="1" cy="3270243"/>
          </a:xfrm>
          <a:prstGeom prst="line">
            <a:avLst/>
          </a:prstGeom>
          <a:ln w="6350" cap="sq">
            <a:solidFill>
              <a:srgbClr val="FFFFFF"/>
            </a:solidFill>
            <a:miter/>
          </a:ln>
        </p:spPr>
        <p:txBody>
          <a:bodyPr lIns="45719" rIns="45719"/>
          <a:lstStyle/>
          <a:p>
            <a:pPr/>
          </a:p>
        </p:txBody>
      </p:sp>
      <p:sp>
        <p:nvSpPr>
          <p:cNvPr id="368" name="Straight Connector 13"/>
          <p:cNvSpPr/>
          <p:nvPr/>
        </p:nvSpPr>
        <p:spPr>
          <a:xfrm flipH="1">
            <a:off x="6038532" y="1160471"/>
            <a:ext cx="1" cy="3270243"/>
          </a:xfrm>
          <a:prstGeom prst="line">
            <a:avLst/>
          </a:prstGeom>
          <a:ln w="6350" cap="sq">
            <a:solidFill>
              <a:srgbClr val="FFFFFF"/>
            </a:solidFill>
            <a:miter/>
          </a:ln>
        </p:spPr>
        <p:txBody>
          <a:bodyPr lIns="45719" rIns="45719"/>
          <a:lstStyle/>
          <a:p>
            <a:pPr/>
          </a:p>
        </p:txBody>
      </p:sp>
      <p:sp>
        <p:nvSpPr>
          <p:cNvPr id="369" name="Straight Connector 9"/>
          <p:cNvSpPr/>
          <p:nvPr/>
        </p:nvSpPr>
        <p:spPr>
          <a:xfrm>
            <a:off x="310896" y="927099"/>
            <a:ext cx="8522208" cy="1"/>
          </a:xfrm>
          <a:prstGeom prst="line">
            <a:avLst/>
          </a:prstGeom>
          <a:ln w="6350" cap="sq">
            <a:solidFill>
              <a:srgbClr val="FFFFFF"/>
            </a:solidFill>
            <a:miter/>
          </a:ln>
        </p:spPr>
        <p:txBody>
          <a:bodyPr lIns="45719" rIns="45719"/>
          <a:lstStyle/>
          <a:p>
            <a:pPr/>
          </a:p>
        </p:txBody>
      </p:sp>
      <p:sp>
        <p:nvSpPr>
          <p:cNvPr id="3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4x4 grid + fill">
    <p:spTree>
      <p:nvGrpSpPr>
        <p:cNvPr id="1" name=""/>
        <p:cNvGrpSpPr/>
        <p:nvPr/>
      </p:nvGrpSpPr>
      <p:grpSpPr>
        <a:xfrm>
          <a:off x="0" y="0"/>
          <a:ext cx="0" cy="0"/>
          <a:chOff x="0" y="0"/>
          <a:chExt cx="0" cy="0"/>
        </a:xfrm>
      </p:grpSpPr>
      <p:pic>
        <p:nvPicPr>
          <p:cNvPr id="377"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380" name="Group 59"/>
          <p:cNvGrpSpPr/>
          <p:nvPr/>
        </p:nvGrpSpPr>
        <p:grpSpPr>
          <a:xfrm>
            <a:off x="312738" y="4829754"/>
            <a:ext cx="8518647" cy="137174"/>
            <a:chOff x="0" y="0"/>
            <a:chExt cx="8518646" cy="137173"/>
          </a:xfrm>
        </p:grpSpPr>
        <p:sp>
          <p:nvSpPr>
            <p:cNvPr id="378"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379"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381"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382" name="Click to Edit Master Title Style"/>
          <p:cNvSpPr txBox="1"/>
          <p:nvPr>
            <p:ph type="title" hasCustomPrompt="1"/>
          </p:nvPr>
        </p:nvSpPr>
        <p:spPr>
          <a:xfrm>
            <a:off x="312738" y="213503"/>
            <a:ext cx="8518525" cy="578538"/>
          </a:xfrm>
          <a:prstGeom prst="rect">
            <a:avLst/>
          </a:prstGeom>
        </p:spPr>
        <p:txBody>
          <a:bodyPr anchor="b"/>
          <a:lstStyle>
            <a:lvl1pPr>
              <a:lnSpc>
                <a:spcPct val="90000"/>
              </a:lnSpc>
              <a:spcBef>
                <a:spcPts val="0"/>
              </a:spcBef>
              <a:defRPr sz="2200"/>
            </a:lvl1pPr>
          </a:lstStyle>
          <a:p>
            <a:pPr/>
            <a:r>
              <a:t>Click to Edit Master Title Style</a:t>
            </a:r>
          </a:p>
        </p:txBody>
      </p:sp>
      <p:sp>
        <p:nvSpPr>
          <p:cNvPr id="383" name="Body Level One…"/>
          <p:cNvSpPr txBox="1"/>
          <p:nvPr>
            <p:ph type="body" sz="quarter" idx="1"/>
          </p:nvPr>
        </p:nvSpPr>
        <p:spPr>
          <a:xfrm>
            <a:off x="312616" y="1160466"/>
            <a:ext cx="4122225" cy="1499542"/>
          </a:xfrm>
          <a:prstGeom prst="rect">
            <a:avLst/>
          </a:prstGeom>
        </p:spPr>
        <p:txBody>
          <a:bodyPr lIns="137160" tIns="137160" rIns="137160" bIns="137160">
            <a:normAutofit fontScale="100000" lnSpcReduction="0"/>
          </a:bodyPr>
          <a:lstStyle>
            <a:lvl1pPr marL="0" indent="0">
              <a:spcBef>
                <a:spcPts val="600"/>
              </a:spcBef>
              <a:buClrTx/>
              <a:buSzTx/>
              <a:buFontTx/>
              <a:buNone/>
              <a:defRPr sz="1700"/>
            </a:lvl1pPr>
            <a:lvl2pPr marL="286849" indent="-240811">
              <a:spcBef>
                <a:spcPts val="600"/>
              </a:spcBef>
              <a:buClrTx/>
              <a:buFontTx/>
              <a:buChar char="•"/>
              <a:defRPr sz="1700"/>
            </a:lvl2pPr>
            <a:lvl3pPr marL="456467" indent="-226280">
              <a:spcBef>
                <a:spcPts val="600"/>
              </a:spcBef>
              <a:buClrTx/>
              <a:buFontTx/>
              <a:buChar char="–"/>
              <a:defRPr sz="1700"/>
            </a:lvl3pPr>
            <a:lvl4pPr marL="619125" indent="-215900">
              <a:spcBef>
                <a:spcPts val="600"/>
              </a:spcBef>
              <a:buClrTx/>
              <a:buFontTx/>
              <a:buChar char="•"/>
              <a:defRPr sz="1700"/>
            </a:lvl4pPr>
            <a:lvl5pPr marL="794605" indent="-226280">
              <a:spcBef>
                <a:spcPts val="600"/>
              </a:spcBef>
              <a:buClrTx/>
              <a:buFontTx/>
              <a:buChar char="–"/>
              <a:defRPr sz="1700"/>
            </a:lvl5pPr>
          </a:lstStyle>
          <a:p>
            <a:pPr/>
            <a:r>
              <a:t>Body Level One</a:t>
            </a:r>
          </a:p>
          <a:p>
            <a:pPr lvl="1"/>
            <a:r>
              <a:t>Body Level Two</a:t>
            </a:r>
          </a:p>
          <a:p>
            <a:pPr lvl="2"/>
            <a:r>
              <a:t>Body Level Three</a:t>
            </a:r>
          </a:p>
          <a:p>
            <a:pPr lvl="3"/>
            <a:r>
              <a:t>Body Level Four</a:t>
            </a:r>
          </a:p>
          <a:p>
            <a:pPr lvl="4"/>
            <a:r>
              <a:t>Body Level Five</a:t>
            </a:r>
          </a:p>
        </p:txBody>
      </p:sp>
      <p:sp>
        <p:nvSpPr>
          <p:cNvPr id="384" name="Straight Connector 13"/>
          <p:cNvSpPr/>
          <p:nvPr/>
        </p:nvSpPr>
        <p:spPr>
          <a:xfrm flipH="1">
            <a:off x="4571999" y="1160466"/>
            <a:ext cx="1" cy="3270247"/>
          </a:xfrm>
          <a:prstGeom prst="line">
            <a:avLst/>
          </a:prstGeom>
          <a:ln w="6350" cap="sq">
            <a:solidFill>
              <a:srgbClr val="FFFFFF"/>
            </a:solidFill>
            <a:miter/>
          </a:ln>
        </p:spPr>
        <p:txBody>
          <a:bodyPr lIns="45719" rIns="45719"/>
          <a:lstStyle/>
          <a:p>
            <a:pPr/>
          </a:p>
        </p:txBody>
      </p:sp>
      <p:sp>
        <p:nvSpPr>
          <p:cNvPr id="385" name="Straight Connector 3"/>
          <p:cNvSpPr/>
          <p:nvPr/>
        </p:nvSpPr>
        <p:spPr>
          <a:xfrm>
            <a:off x="312617" y="2797175"/>
            <a:ext cx="8520233" cy="0"/>
          </a:xfrm>
          <a:prstGeom prst="line">
            <a:avLst/>
          </a:prstGeom>
          <a:ln w="6350" cap="sq">
            <a:solidFill>
              <a:srgbClr val="FFFFFF"/>
            </a:solidFill>
            <a:miter/>
          </a:ln>
        </p:spPr>
        <p:txBody>
          <a:bodyPr lIns="45719" rIns="45719"/>
          <a:lstStyle/>
          <a:p>
            <a:pPr/>
          </a:p>
        </p:txBody>
      </p:sp>
      <p:sp>
        <p:nvSpPr>
          <p:cNvPr id="386" name="Straight Connector 12"/>
          <p:cNvSpPr/>
          <p:nvPr/>
        </p:nvSpPr>
        <p:spPr>
          <a:xfrm>
            <a:off x="310896" y="927099"/>
            <a:ext cx="8522208" cy="1"/>
          </a:xfrm>
          <a:prstGeom prst="line">
            <a:avLst/>
          </a:prstGeom>
          <a:ln w="6350" cap="sq">
            <a:solidFill>
              <a:srgbClr val="FFFFFF"/>
            </a:solidFill>
            <a:miter/>
          </a:ln>
        </p:spPr>
        <p:txBody>
          <a:bodyPr lIns="45719" rIns="45719"/>
          <a:lstStyle/>
          <a:p>
            <a:pPr/>
          </a:p>
        </p:txBody>
      </p:sp>
      <p:sp>
        <p:nvSpPr>
          <p:cNvPr id="38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photo">
    <p:spTree>
      <p:nvGrpSpPr>
        <p:cNvPr id="1" name=""/>
        <p:cNvGrpSpPr/>
        <p:nvPr/>
      </p:nvGrpSpPr>
      <p:grpSpPr>
        <a:xfrm>
          <a:off x="0" y="0"/>
          <a:ext cx="0" cy="0"/>
          <a:chOff x="0" y="0"/>
          <a:chExt cx="0" cy="0"/>
        </a:xfrm>
      </p:grpSpPr>
      <p:pic>
        <p:nvPicPr>
          <p:cNvPr id="394"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397" name="Group 59"/>
          <p:cNvGrpSpPr/>
          <p:nvPr/>
        </p:nvGrpSpPr>
        <p:grpSpPr>
          <a:xfrm>
            <a:off x="312738" y="4829754"/>
            <a:ext cx="8518647" cy="137174"/>
            <a:chOff x="0" y="0"/>
            <a:chExt cx="8518646" cy="137173"/>
          </a:xfrm>
        </p:grpSpPr>
        <p:sp>
          <p:nvSpPr>
            <p:cNvPr id="395"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396"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398"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399" name="Click to Edit Master Title Style"/>
          <p:cNvSpPr txBox="1"/>
          <p:nvPr>
            <p:ph type="title" hasCustomPrompt="1"/>
          </p:nvPr>
        </p:nvSpPr>
        <p:spPr>
          <a:xfrm>
            <a:off x="311150" y="213503"/>
            <a:ext cx="8521701" cy="578539"/>
          </a:xfrm>
          <a:prstGeom prst="rect">
            <a:avLst/>
          </a:prstGeom>
        </p:spPr>
        <p:txBody>
          <a:bodyPr anchor="b"/>
          <a:lstStyle>
            <a:lvl1pPr>
              <a:lnSpc>
                <a:spcPct val="90000"/>
              </a:lnSpc>
              <a:spcBef>
                <a:spcPts val="0"/>
              </a:spcBef>
              <a:defRPr sz="2200"/>
            </a:lvl1pPr>
          </a:lstStyle>
          <a:p>
            <a:pPr/>
            <a:r>
              <a:t>Click to Edit Master Title Style</a:t>
            </a:r>
          </a:p>
        </p:txBody>
      </p:sp>
      <p:sp>
        <p:nvSpPr>
          <p:cNvPr id="400" name="Picture Placeholder 5"/>
          <p:cNvSpPr/>
          <p:nvPr>
            <p:ph type="pic" idx="13"/>
          </p:nvPr>
        </p:nvSpPr>
        <p:spPr>
          <a:xfrm>
            <a:off x="0" y="927099"/>
            <a:ext cx="9144022" cy="3740152"/>
          </a:xfrm>
          <a:prstGeom prst="rect">
            <a:avLst/>
          </a:prstGeom>
        </p:spPr>
        <p:txBody>
          <a:bodyPr lIns="91439" tIns="45719" rIns="91439" bIns="45719"/>
          <a:lstStyle/>
          <a:p>
            <a:pPr/>
          </a:p>
        </p:txBody>
      </p:sp>
      <p:sp>
        <p:nvSpPr>
          <p:cNvPr id="4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left photo">
    <p:spTree>
      <p:nvGrpSpPr>
        <p:cNvPr id="1" name=""/>
        <p:cNvGrpSpPr/>
        <p:nvPr/>
      </p:nvGrpSpPr>
      <p:grpSpPr>
        <a:xfrm>
          <a:off x="0" y="0"/>
          <a:ext cx="0" cy="0"/>
          <a:chOff x="0" y="0"/>
          <a:chExt cx="0" cy="0"/>
        </a:xfrm>
      </p:grpSpPr>
      <p:pic>
        <p:nvPicPr>
          <p:cNvPr id="408"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411" name="Group 59"/>
          <p:cNvGrpSpPr/>
          <p:nvPr/>
        </p:nvGrpSpPr>
        <p:grpSpPr>
          <a:xfrm>
            <a:off x="312738" y="4829754"/>
            <a:ext cx="8518647" cy="137174"/>
            <a:chOff x="0" y="0"/>
            <a:chExt cx="8518646" cy="137173"/>
          </a:xfrm>
        </p:grpSpPr>
        <p:sp>
          <p:nvSpPr>
            <p:cNvPr id="409"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410"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412"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413" name="Click to Edit Master Title Style"/>
          <p:cNvSpPr txBox="1"/>
          <p:nvPr>
            <p:ph type="title" hasCustomPrompt="1"/>
          </p:nvPr>
        </p:nvSpPr>
        <p:spPr>
          <a:xfrm>
            <a:off x="4694959" y="213503"/>
            <a:ext cx="4136426" cy="578538"/>
          </a:xfrm>
          <a:prstGeom prst="rect">
            <a:avLst/>
          </a:prstGeom>
        </p:spPr>
        <p:txBody>
          <a:bodyPr anchor="b"/>
          <a:lstStyle>
            <a:lvl1pPr>
              <a:lnSpc>
                <a:spcPct val="90000"/>
              </a:lnSpc>
              <a:spcBef>
                <a:spcPts val="0"/>
              </a:spcBef>
              <a:defRPr sz="2200"/>
            </a:lvl1pPr>
          </a:lstStyle>
          <a:p>
            <a:pPr/>
            <a:r>
              <a:t>Click to Edit Master Title Style</a:t>
            </a:r>
          </a:p>
        </p:txBody>
      </p:sp>
      <p:sp>
        <p:nvSpPr>
          <p:cNvPr id="414" name="Body Level One…"/>
          <p:cNvSpPr txBox="1"/>
          <p:nvPr>
            <p:ph type="body" sz="half" idx="1"/>
          </p:nvPr>
        </p:nvSpPr>
        <p:spPr>
          <a:xfrm>
            <a:off x="4694959" y="1159551"/>
            <a:ext cx="4136426" cy="3271163"/>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15" name="Picture Placeholder 6"/>
          <p:cNvSpPr/>
          <p:nvPr>
            <p:ph type="pic" idx="13"/>
          </p:nvPr>
        </p:nvSpPr>
        <p:spPr>
          <a:xfrm>
            <a:off x="1" y="2"/>
            <a:ext cx="4447458" cy="4430713"/>
          </a:xfrm>
          <a:prstGeom prst="rect">
            <a:avLst/>
          </a:prstGeom>
        </p:spPr>
        <p:txBody>
          <a:bodyPr lIns="91439" tIns="45719" rIns="91439" bIns="45719"/>
          <a:lstStyle/>
          <a:p>
            <a:pPr/>
          </a:p>
        </p:txBody>
      </p:sp>
      <p:sp>
        <p:nvSpPr>
          <p:cNvPr id="416" name="Straight Connector 4"/>
          <p:cNvSpPr/>
          <p:nvPr/>
        </p:nvSpPr>
        <p:spPr>
          <a:xfrm>
            <a:off x="4694959" y="927099"/>
            <a:ext cx="4138146" cy="1"/>
          </a:xfrm>
          <a:prstGeom prst="line">
            <a:avLst/>
          </a:prstGeom>
          <a:ln w="6350" cap="sq">
            <a:solidFill>
              <a:srgbClr val="FFFFFF"/>
            </a:solidFill>
            <a:miter/>
          </a:ln>
        </p:spPr>
        <p:txBody>
          <a:bodyPr lIns="45719" rIns="45719"/>
          <a:lstStyle/>
          <a:p>
            <a:pPr/>
          </a:p>
        </p:txBody>
      </p:sp>
      <p:sp>
        <p:nvSpPr>
          <p:cNvPr id="4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right photo">
    <p:spTree>
      <p:nvGrpSpPr>
        <p:cNvPr id="1" name=""/>
        <p:cNvGrpSpPr/>
        <p:nvPr/>
      </p:nvGrpSpPr>
      <p:grpSpPr>
        <a:xfrm>
          <a:off x="0" y="0"/>
          <a:ext cx="0" cy="0"/>
          <a:chOff x="0" y="0"/>
          <a:chExt cx="0" cy="0"/>
        </a:xfrm>
      </p:grpSpPr>
      <p:pic>
        <p:nvPicPr>
          <p:cNvPr id="424"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427" name="Group 59"/>
          <p:cNvGrpSpPr/>
          <p:nvPr/>
        </p:nvGrpSpPr>
        <p:grpSpPr>
          <a:xfrm>
            <a:off x="312738" y="4829754"/>
            <a:ext cx="8518647" cy="137174"/>
            <a:chOff x="0" y="0"/>
            <a:chExt cx="8518646" cy="137173"/>
          </a:xfrm>
        </p:grpSpPr>
        <p:sp>
          <p:nvSpPr>
            <p:cNvPr id="425"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426"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428"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429" name="Click to Edit Master Title Style"/>
          <p:cNvSpPr txBox="1"/>
          <p:nvPr>
            <p:ph type="title" hasCustomPrompt="1"/>
          </p:nvPr>
        </p:nvSpPr>
        <p:spPr>
          <a:xfrm>
            <a:off x="312615" y="213503"/>
            <a:ext cx="4134962" cy="578538"/>
          </a:xfrm>
          <a:prstGeom prst="rect">
            <a:avLst/>
          </a:prstGeom>
        </p:spPr>
        <p:txBody>
          <a:bodyPr anchor="b"/>
          <a:lstStyle>
            <a:lvl1pPr>
              <a:lnSpc>
                <a:spcPct val="90000"/>
              </a:lnSpc>
              <a:spcBef>
                <a:spcPts val="0"/>
              </a:spcBef>
              <a:defRPr sz="2200"/>
            </a:lvl1pPr>
          </a:lstStyle>
          <a:p>
            <a:pPr/>
            <a:r>
              <a:t>Click to Edit Master Title Style</a:t>
            </a:r>
          </a:p>
        </p:txBody>
      </p:sp>
      <p:sp>
        <p:nvSpPr>
          <p:cNvPr id="430" name="Body Level One…"/>
          <p:cNvSpPr txBox="1"/>
          <p:nvPr>
            <p:ph type="body" sz="half" idx="1"/>
          </p:nvPr>
        </p:nvSpPr>
        <p:spPr>
          <a:xfrm>
            <a:off x="311150" y="1159551"/>
            <a:ext cx="4136427" cy="3271163"/>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31" name="Picture Placeholder 6"/>
          <p:cNvSpPr/>
          <p:nvPr>
            <p:ph type="pic" idx="13"/>
          </p:nvPr>
        </p:nvSpPr>
        <p:spPr>
          <a:xfrm>
            <a:off x="4696421" y="2"/>
            <a:ext cx="4447579" cy="4430713"/>
          </a:xfrm>
          <a:prstGeom prst="rect">
            <a:avLst/>
          </a:prstGeom>
        </p:spPr>
        <p:txBody>
          <a:bodyPr lIns="91439" tIns="45719" rIns="91439" bIns="45719"/>
          <a:lstStyle/>
          <a:p>
            <a:pPr/>
          </a:p>
        </p:txBody>
      </p:sp>
      <p:sp>
        <p:nvSpPr>
          <p:cNvPr id="432" name="Straight Connector 4"/>
          <p:cNvSpPr/>
          <p:nvPr/>
        </p:nvSpPr>
        <p:spPr>
          <a:xfrm>
            <a:off x="310895" y="927099"/>
            <a:ext cx="4136682" cy="1"/>
          </a:xfrm>
          <a:prstGeom prst="line">
            <a:avLst/>
          </a:prstGeom>
          <a:ln w="6350" cap="sq">
            <a:solidFill>
              <a:srgbClr val="FFFFFF"/>
            </a:solidFill>
            <a:miter/>
          </a:ln>
        </p:spPr>
        <p:txBody>
          <a:bodyPr lIns="45719" rIns="45719"/>
          <a:lstStyle/>
          <a:p>
            <a:pPr/>
          </a:p>
        </p:txBody>
      </p:sp>
      <p:sp>
        <p:nvSpPr>
          <p:cNvPr id="4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ide title + content">
    <p:spTree>
      <p:nvGrpSpPr>
        <p:cNvPr id="1" name=""/>
        <p:cNvGrpSpPr/>
        <p:nvPr/>
      </p:nvGrpSpPr>
      <p:grpSpPr>
        <a:xfrm>
          <a:off x="0" y="0"/>
          <a:ext cx="0" cy="0"/>
          <a:chOff x="0" y="0"/>
          <a:chExt cx="0" cy="0"/>
        </a:xfrm>
      </p:grpSpPr>
      <p:pic>
        <p:nvPicPr>
          <p:cNvPr id="440"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443" name="Group 59"/>
          <p:cNvGrpSpPr/>
          <p:nvPr/>
        </p:nvGrpSpPr>
        <p:grpSpPr>
          <a:xfrm>
            <a:off x="312738" y="4829754"/>
            <a:ext cx="8518647" cy="137174"/>
            <a:chOff x="0" y="0"/>
            <a:chExt cx="8518646" cy="137173"/>
          </a:xfrm>
        </p:grpSpPr>
        <p:sp>
          <p:nvSpPr>
            <p:cNvPr id="441"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442"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444"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445" name="Click to Edit Master Title Style"/>
          <p:cNvSpPr txBox="1"/>
          <p:nvPr>
            <p:ph type="title" hasCustomPrompt="1"/>
          </p:nvPr>
        </p:nvSpPr>
        <p:spPr>
          <a:xfrm>
            <a:off x="312492" y="490088"/>
            <a:ext cx="2561517" cy="1922018"/>
          </a:xfrm>
          <a:prstGeom prst="rect">
            <a:avLst/>
          </a:prstGeom>
        </p:spPr>
        <p:txBody>
          <a:bodyPr anchor="t"/>
          <a:lstStyle>
            <a:lvl1pPr>
              <a:lnSpc>
                <a:spcPct val="90000"/>
              </a:lnSpc>
              <a:spcBef>
                <a:spcPts val="0"/>
              </a:spcBef>
              <a:defRPr sz="2200"/>
            </a:lvl1pPr>
          </a:lstStyle>
          <a:p>
            <a:pPr/>
            <a:r>
              <a:t>Click to Edit Master Title Style</a:t>
            </a:r>
          </a:p>
        </p:txBody>
      </p:sp>
      <p:sp>
        <p:nvSpPr>
          <p:cNvPr id="446" name="Body Level One…"/>
          <p:cNvSpPr txBox="1"/>
          <p:nvPr>
            <p:ph type="body" idx="1"/>
          </p:nvPr>
        </p:nvSpPr>
        <p:spPr>
          <a:xfrm>
            <a:off x="3509964" y="477885"/>
            <a:ext cx="5321302" cy="3952830"/>
          </a:xfrm>
          <a:prstGeom prst="rect">
            <a:avLst/>
          </a:prstGeom>
        </p:spPr>
        <p:txBody>
          <a:bodyP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ide title only">
    <p:spTree>
      <p:nvGrpSpPr>
        <p:cNvPr id="1" name=""/>
        <p:cNvGrpSpPr/>
        <p:nvPr/>
      </p:nvGrpSpPr>
      <p:grpSpPr>
        <a:xfrm>
          <a:off x="0" y="0"/>
          <a:ext cx="0" cy="0"/>
          <a:chOff x="0" y="0"/>
          <a:chExt cx="0" cy="0"/>
        </a:xfrm>
      </p:grpSpPr>
      <p:pic>
        <p:nvPicPr>
          <p:cNvPr id="454"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457" name="Group 59"/>
          <p:cNvGrpSpPr/>
          <p:nvPr/>
        </p:nvGrpSpPr>
        <p:grpSpPr>
          <a:xfrm>
            <a:off x="312738" y="4829754"/>
            <a:ext cx="8518647" cy="137174"/>
            <a:chOff x="0" y="0"/>
            <a:chExt cx="8518646" cy="137173"/>
          </a:xfrm>
        </p:grpSpPr>
        <p:sp>
          <p:nvSpPr>
            <p:cNvPr id="455"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456"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458"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459" name="Click to Edit Master Title Style"/>
          <p:cNvSpPr txBox="1"/>
          <p:nvPr>
            <p:ph type="title" hasCustomPrompt="1"/>
          </p:nvPr>
        </p:nvSpPr>
        <p:spPr>
          <a:xfrm>
            <a:off x="312492" y="490088"/>
            <a:ext cx="2561517" cy="1922018"/>
          </a:xfrm>
          <a:prstGeom prst="rect">
            <a:avLst/>
          </a:prstGeom>
        </p:spPr>
        <p:txBody>
          <a:bodyPr anchor="t"/>
          <a:lstStyle>
            <a:lvl1pPr>
              <a:lnSpc>
                <a:spcPct val="90000"/>
              </a:lnSpc>
              <a:spcBef>
                <a:spcPts val="0"/>
              </a:spcBef>
              <a:defRPr sz="2200"/>
            </a:lvl1pPr>
          </a:lstStyle>
          <a:p>
            <a:pPr/>
            <a:r>
              <a:t>Click to Edit Master Title Style</a:t>
            </a:r>
          </a:p>
        </p:txBody>
      </p:sp>
      <p:sp>
        <p:nvSpPr>
          <p:cNvPr id="4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pic>
        <p:nvPicPr>
          <p:cNvPr id="467"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470" name="Group 59"/>
          <p:cNvGrpSpPr/>
          <p:nvPr/>
        </p:nvGrpSpPr>
        <p:grpSpPr>
          <a:xfrm>
            <a:off x="312738" y="4829754"/>
            <a:ext cx="8518647" cy="137174"/>
            <a:chOff x="0" y="0"/>
            <a:chExt cx="8518646" cy="137173"/>
          </a:xfrm>
        </p:grpSpPr>
        <p:sp>
          <p:nvSpPr>
            <p:cNvPr id="468"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469"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471"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4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no footer or background">
    <p:spTree>
      <p:nvGrpSpPr>
        <p:cNvPr id="1" name=""/>
        <p:cNvGrpSpPr/>
        <p:nvPr/>
      </p:nvGrpSpPr>
      <p:grpSpPr>
        <a:xfrm>
          <a:off x="0" y="0"/>
          <a:ext cx="0" cy="0"/>
          <a:chOff x="0" y="0"/>
          <a:chExt cx="0" cy="0"/>
        </a:xfrm>
      </p:grpSpPr>
      <p:sp>
        <p:nvSpPr>
          <p:cNvPr id="4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Forward-looking statement">
    <p:spTree>
      <p:nvGrpSpPr>
        <p:cNvPr id="1" name=""/>
        <p:cNvGrpSpPr/>
        <p:nvPr/>
      </p:nvGrpSpPr>
      <p:grpSpPr>
        <a:xfrm>
          <a:off x="0" y="0"/>
          <a:ext cx="0" cy="0"/>
          <a:chOff x="0" y="0"/>
          <a:chExt cx="0" cy="0"/>
        </a:xfrm>
      </p:grpSpPr>
      <p:pic>
        <p:nvPicPr>
          <p:cNvPr id="486"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489" name="Group 59"/>
          <p:cNvGrpSpPr/>
          <p:nvPr/>
        </p:nvGrpSpPr>
        <p:grpSpPr>
          <a:xfrm>
            <a:off x="312738" y="4829754"/>
            <a:ext cx="8518647" cy="137174"/>
            <a:chOff x="0" y="0"/>
            <a:chExt cx="8518646" cy="137173"/>
          </a:xfrm>
        </p:grpSpPr>
        <p:sp>
          <p:nvSpPr>
            <p:cNvPr id="487"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488"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490"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491" name="Picture 3" descr="Picture 3"/>
          <p:cNvPicPr>
            <a:picLocks noChangeAspect="1"/>
          </p:cNvPicPr>
          <p:nvPr/>
        </p:nvPicPr>
        <p:blipFill>
          <a:blip r:embed="rId3">
            <a:extLst/>
          </a:blip>
          <a:stretch>
            <a:fillRect/>
          </a:stretch>
        </p:blipFill>
        <p:spPr>
          <a:xfrm>
            <a:off x="2535" y="0"/>
            <a:ext cx="9138930" cy="5148263"/>
          </a:xfrm>
          <a:prstGeom prst="rect">
            <a:avLst/>
          </a:prstGeom>
          <a:ln w="12700">
            <a:miter lim="400000"/>
          </a:ln>
        </p:spPr>
      </p:pic>
      <p:grpSp>
        <p:nvGrpSpPr>
          <p:cNvPr id="494" name="Group 7"/>
          <p:cNvGrpSpPr/>
          <p:nvPr/>
        </p:nvGrpSpPr>
        <p:grpSpPr>
          <a:xfrm>
            <a:off x="312738" y="4829754"/>
            <a:ext cx="8518647" cy="137174"/>
            <a:chOff x="0" y="0"/>
            <a:chExt cx="8518646" cy="137173"/>
          </a:xfrm>
        </p:grpSpPr>
        <p:sp>
          <p:nvSpPr>
            <p:cNvPr id="492"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493"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495"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4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lide 3">
    <p:spTree>
      <p:nvGrpSpPr>
        <p:cNvPr id="1" name=""/>
        <p:cNvGrpSpPr/>
        <p:nvPr/>
      </p:nvGrpSpPr>
      <p:grpSpPr>
        <a:xfrm>
          <a:off x="0" y="0"/>
          <a:ext cx="0" cy="0"/>
          <a:chOff x="0" y="0"/>
          <a:chExt cx="0" cy="0"/>
        </a:xfrm>
      </p:grpSpPr>
      <p:pic>
        <p:nvPicPr>
          <p:cNvPr id="59"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62" name="Group 59"/>
          <p:cNvGrpSpPr/>
          <p:nvPr/>
        </p:nvGrpSpPr>
        <p:grpSpPr>
          <a:xfrm>
            <a:off x="312738" y="4829754"/>
            <a:ext cx="8518647" cy="137174"/>
            <a:chOff x="0" y="0"/>
            <a:chExt cx="8518646" cy="137173"/>
          </a:xfrm>
        </p:grpSpPr>
        <p:sp>
          <p:nvSpPr>
            <p:cNvPr id="60"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61"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63"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64" name="Picture 4" descr="Picture 4"/>
          <p:cNvPicPr>
            <a:picLocks noChangeAspect="1"/>
          </p:cNvPicPr>
          <p:nvPr/>
        </p:nvPicPr>
        <p:blipFill>
          <a:blip r:embed="rId3">
            <a:extLst/>
          </a:blip>
          <a:stretch>
            <a:fillRect/>
          </a:stretch>
        </p:blipFill>
        <p:spPr>
          <a:xfrm>
            <a:off x="0" y="-1429"/>
            <a:ext cx="9144000" cy="5151121"/>
          </a:xfrm>
          <a:prstGeom prst="rect">
            <a:avLst/>
          </a:prstGeom>
          <a:ln w="12700">
            <a:miter lim="400000"/>
          </a:ln>
        </p:spPr>
      </p:pic>
      <p:sp>
        <p:nvSpPr>
          <p:cNvPr id="65" name="Click to Edit Master Title Style"/>
          <p:cNvSpPr txBox="1"/>
          <p:nvPr>
            <p:ph type="title" hasCustomPrompt="1"/>
          </p:nvPr>
        </p:nvSpPr>
        <p:spPr>
          <a:xfrm>
            <a:off x="312738" y="1728383"/>
            <a:ext cx="8520111" cy="793705"/>
          </a:xfrm>
          <a:prstGeom prst="rect">
            <a:avLst/>
          </a:prstGeom>
        </p:spPr>
        <p:txBody>
          <a:bodyPr anchor="b"/>
          <a:lstStyle>
            <a:lvl1pPr>
              <a:lnSpc>
                <a:spcPct val="90000"/>
              </a:lnSpc>
              <a:spcBef>
                <a:spcPts val="0"/>
              </a:spcBef>
              <a:defRPr sz="3200"/>
            </a:lvl1pPr>
          </a:lstStyle>
          <a:p>
            <a:pPr/>
            <a:r>
              <a:t>Click to Edit Master Title Style</a:t>
            </a:r>
          </a:p>
        </p:txBody>
      </p:sp>
      <p:sp>
        <p:nvSpPr>
          <p:cNvPr id="66" name="Body Level One…"/>
          <p:cNvSpPr txBox="1"/>
          <p:nvPr>
            <p:ph type="body" sz="quarter" idx="1" hasCustomPrompt="1"/>
          </p:nvPr>
        </p:nvSpPr>
        <p:spPr>
          <a:xfrm>
            <a:off x="312738" y="2546255"/>
            <a:ext cx="8520111" cy="565618"/>
          </a:xfrm>
          <a:prstGeom prst="rect">
            <a:avLst/>
          </a:prstGeom>
        </p:spPr>
        <p:txBody>
          <a:bodyPr>
            <a:normAutofit fontScale="100000" lnSpcReduction="0"/>
          </a:bodyPr>
          <a:lstStyle>
            <a:lvl1pPr marL="0" indent="0">
              <a:lnSpc>
                <a:spcPct val="90000"/>
              </a:lnSpc>
              <a:spcBef>
                <a:spcPts val="0"/>
              </a:spcBef>
              <a:buClrTx/>
              <a:buSzTx/>
              <a:buFontTx/>
              <a:buNone/>
              <a:defRPr sz="2000"/>
            </a:lvl1pPr>
            <a:lvl2pPr marL="0" indent="457200">
              <a:lnSpc>
                <a:spcPct val="90000"/>
              </a:lnSpc>
              <a:spcBef>
                <a:spcPts val="0"/>
              </a:spcBef>
              <a:buClrTx/>
              <a:buSzTx/>
              <a:buFontTx/>
              <a:buNone/>
              <a:defRPr sz="2000"/>
            </a:lvl2pPr>
            <a:lvl3pPr marL="0" indent="914400">
              <a:lnSpc>
                <a:spcPct val="90000"/>
              </a:lnSpc>
              <a:spcBef>
                <a:spcPts val="0"/>
              </a:spcBef>
              <a:buClrTx/>
              <a:buSzTx/>
              <a:buFontTx/>
              <a:buNone/>
              <a:defRPr sz="2000"/>
            </a:lvl3pPr>
            <a:lvl4pPr marL="0" indent="1371600">
              <a:lnSpc>
                <a:spcPct val="90000"/>
              </a:lnSpc>
              <a:spcBef>
                <a:spcPts val="0"/>
              </a:spcBef>
              <a:buClrTx/>
              <a:buSzTx/>
              <a:buFontTx/>
              <a:buNone/>
              <a:defRPr sz="2000"/>
            </a:lvl4pPr>
            <a:lvl5pPr marL="0" indent="1828800">
              <a:lnSpc>
                <a:spcPct val="90000"/>
              </a:lnSpc>
              <a:spcBef>
                <a:spcPts val="0"/>
              </a:spcBef>
              <a:buClrTx/>
              <a:buSzTx/>
              <a:buFontTx/>
              <a:buNone/>
              <a:defRPr sz="2000"/>
            </a:lvl5pPr>
          </a:lstStyle>
          <a:p>
            <a:pPr/>
            <a:r>
              <a:t>Click to Edit Master Subtitle Style</a:t>
            </a:r>
          </a:p>
          <a:p>
            <a:pPr lvl="1"/>
            <a:r>
              <a:t/>
            </a:r>
          </a:p>
          <a:p>
            <a:pPr lvl="2"/>
            <a:r>
              <a:t/>
            </a:r>
          </a:p>
          <a:p>
            <a:pPr lvl="3"/>
            <a:r>
              <a:t/>
            </a:r>
          </a:p>
          <a:p>
            <a:pPr lvl="4"/>
            <a:r>
              <a:t/>
            </a:r>
          </a:p>
        </p:txBody>
      </p:sp>
      <p:grpSp>
        <p:nvGrpSpPr>
          <p:cNvPr id="69" name="Group 22"/>
          <p:cNvGrpSpPr/>
          <p:nvPr/>
        </p:nvGrpSpPr>
        <p:grpSpPr>
          <a:xfrm>
            <a:off x="312738" y="4829754"/>
            <a:ext cx="8518647" cy="137174"/>
            <a:chOff x="0" y="0"/>
            <a:chExt cx="8518646" cy="137173"/>
          </a:xfrm>
        </p:grpSpPr>
        <p:sp>
          <p:nvSpPr>
            <p:cNvPr id="67"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68"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70" name="Freeform 5"/>
          <p:cNvSpPr/>
          <p:nvPr/>
        </p:nvSpPr>
        <p:spPr>
          <a:xfrm>
            <a:off x="312739" y="481012"/>
            <a:ext cx="1642777" cy="448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8"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3"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3"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8"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8" y="13698"/>
                </a:lnTo>
                <a:lnTo>
                  <a:pt x="18218"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8"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8"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8"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3" y="14798"/>
                </a:lnTo>
                <a:lnTo>
                  <a:pt x="8238" y="14822"/>
                </a:lnTo>
                <a:lnTo>
                  <a:pt x="8264" y="14842"/>
                </a:lnTo>
                <a:lnTo>
                  <a:pt x="8289" y="14859"/>
                </a:lnTo>
                <a:lnTo>
                  <a:pt x="8317" y="14877"/>
                </a:lnTo>
                <a:lnTo>
                  <a:pt x="8344" y="14890"/>
                </a:lnTo>
                <a:lnTo>
                  <a:pt x="8370" y="14904"/>
                </a:lnTo>
                <a:lnTo>
                  <a:pt x="8397" y="14911"/>
                </a:lnTo>
                <a:lnTo>
                  <a:pt x="8425" y="14918"/>
                </a:lnTo>
                <a:lnTo>
                  <a:pt x="8453"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8"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3"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3"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3"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8"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8"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8"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8" y="6864"/>
                </a:lnTo>
                <a:lnTo>
                  <a:pt x="1716" y="6923"/>
                </a:lnTo>
                <a:lnTo>
                  <a:pt x="1768" y="7040"/>
                </a:lnTo>
                <a:lnTo>
                  <a:pt x="1793" y="7108"/>
                </a:lnTo>
                <a:lnTo>
                  <a:pt x="1819" y="7174"/>
                </a:lnTo>
                <a:lnTo>
                  <a:pt x="1842" y="7239"/>
                </a:lnTo>
                <a:lnTo>
                  <a:pt x="1868"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8" y="14279"/>
                </a:lnTo>
                <a:lnTo>
                  <a:pt x="1842" y="14354"/>
                </a:lnTo>
                <a:lnTo>
                  <a:pt x="1819" y="14419"/>
                </a:lnTo>
                <a:lnTo>
                  <a:pt x="1768" y="14550"/>
                </a:lnTo>
                <a:lnTo>
                  <a:pt x="1716" y="14674"/>
                </a:lnTo>
                <a:lnTo>
                  <a:pt x="1688"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8" y="15382"/>
                </a:lnTo>
                <a:lnTo>
                  <a:pt x="12638"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End slide 1">
    <p:spTree>
      <p:nvGrpSpPr>
        <p:cNvPr id="1" name=""/>
        <p:cNvGrpSpPr/>
        <p:nvPr/>
      </p:nvGrpSpPr>
      <p:grpSpPr>
        <a:xfrm>
          <a:off x="0" y="0"/>
          <a:ext cx="0" cy="0"/>
          <a:chOff x="0" y="0"/>
          <a:chExt cx="0" cy="0"/>
        </a:xfrm>
      </p:grpSpPr>
      <p:pic>
        <p:nvPicPr>
          <p:cNvPr id="503"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506" name="Group 59"/>
          <p:cNvGrpSpPr/>
          <p:nvPr/>
        </p:nvGrpSpPr>
        <p:grpSpPr>
          <a:xfrm>
            <a:off x="312738" y="4829754"/>
            <a:ext cx="8518647" cy="137174"/>
            <a:chOff x="0" y="0"/>
            <a:chExt cx="8518646" cy="137173"/>
          </a:xfrm>
        </p:grpSpPr>
        <p:sp>
          <p:nvSpPr>
            <p:cNvPr id="504"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505"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507"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508" name="Picture 19" descr="Picture 19"/>
          <p:cNvPicPr>
            <a:picLocks noChangeAspect="1"/>
          </p:cNvPicPr>
          <p:nvPr/>
        </p:nvPicPr>
        <p:blipFill>
          <a:blip r:embed="rId3">
            <a:extLst/>
          </a:blip>
          <a:stretch>
            <a:fillRect/>
          </a:stretch>
        </p:blipFill>
        <p:spPr>
          <a:xfrm>
            <a:off x="0" y="-1429"/>
            <a:ext cx="9144000" cy="5151121"/>
          </a:xfrm>
          <a:prstGeom prst="rect">
            <a:avLst/>
          </a:prstGeom>
          <a:ln w="12700">
            <a:miter lim="400000"/>
          </a:ln>
        </p:spPr>
      </p:pic>
      <p:grpSp>
        <p:nvGrpSpPr>
          <p:cNvPr id="511" name="Group 1"/>
          <p:cNvGrpSpPr/>
          <p:nvPr/>
        </p:nvGrpSpPr>
        <p:grpSpPr>
          <a:xfrm>
            <a:off x="0" y="3906837"/>
            <a:ext cx="9144000" cy="1241426"/>
            <a:chOff x="0" y="0"/>
            <a:chExt cx="9144000" cy="1241425"/>
          </a:xfrm>
        </p:grpSpPr>
        <p:sp>
          <p:nvSpPr>
            <p:cNvPr id="509" name="Freeform 50"/>
            <p:cNvSpPr/>
            <p:nvPr/>
          </p:nvSpPr>
          <p:spPr>
            <a:xfrm>
              <a:off x="0" y="0"/>
              <a:ext cx="9144000" cy="12414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929" y="3861"/>
                  </a:moveTo>
                  <a:lnTo>
                    <a:pt x="6928" y="3790"/>
                  </a:lnTo>
                  <a:lnTo>
                    <a:pt x="6928" y="2873"/>
                  </a:lnTo>
                  <a:lnTo>
                    <a:pt x="6929" y="2801"/>
                  </a:lnTo>
                  <a:lnTo>
                    <a:pt x="6932" y="2735"/>
                  </a:lnTo>
                  <a:lnTo>
                    <a:pt x="6933" y="2674"/>
                  </a:lnTo>
                  <a:lnTo>
                    <a:pt x="6935" y="2607"/>
                  </a:lnTo>
                  <a:lnTo>
                    <a:pt x="6940" y="2552"/>
                  </a:lnTo>
                  <a:lnTo>
                    <a:pt x="6944" y="2491"/>
                  </a:lnTo>
                  <a:lnTo>
                    <a:pt x="6950" y="2442"/>
                  </a:lnTo>
                  <a:lnTo>
                    <a:pt x="6956" y="2398"/>
                  </a:lnTo>
                  <a:lnTo>
                    <a:pt x="6962" y="2353"/>
                  </a:lnTo>
                  <a:lnTo>
                    <a:pt x="6970" y="2315"/>
                  </a:lnTo>
                  <a:lnTo>
                    <a:pt x="6977" y="2282"/>
                  </a:lnTo>
                  <a:lnTo>
                    <a:pt x="6985" y="2248"/>
                  </a:lnTo>
                  <a:lnTo>
                    <a:pt x="6993" y="2232"/>
                  </a:lnTo>
                  <a:lnTo>
                    <a:pt x="7002" y="2215"/>
                  </a:lnTo>
                  <a:lnTo>
                    <a:pt x="7012" y="2204"/>
                  </a:lnTo>
                  <a:lnTo>
                    <a:pt x="7030" y="2204"/>
                  </a:lnTo>
                  <a:lnTo>
                    <a:pt x="7040" y="2215"/>
                  </a:lnTo>
                  <a:lnTo>
                    <a:pt x="7047" y="2232"/>
                  </a:lnTo>
                  <a:lnTo>
                    <a:pt x="7056" y="2248"/>
                  </a:lnTo>
                  <a:lnTo>
                    <a:pt x="7065" y="2282"/>
                  </a:lnTo>
                  <a:lnTo>
                    <a:pt x="7072" y="2315"/>
                  </a:lnTo>
                  <a:lnTo>
                    <a:pt x="7078" y="2353"/>
                  </a:lnTo>
                  <a:lnTo>
                    <a:pt x="7085" y="2398"/>
                  </a:lnTo>
                  <a:lnTo>
                    <a:pt x="7091" y="2442"/>
                  </a:lnTo>
                  <a:lnTo>
                    <a:pt x="7097" y="2491"/>
                  </a:lnTo>
                  <a:lnTo>
                    <a:pt x="7102" y="2552"/>
                  </a:lnTo>
                  <a:lnTo>
                    <a:pt x="7106" y="2607"/>
                  </a:lnTo>
                  <a:lnTo>
                    <a:pt x="7108" y="2674"/>
                  </a:lnTo>
                  <a:lnTo>
                    <a:pt x="7110" y="2735"/>
                  </a:lnTo>
                  <a:lnTo>
                    <a:pt x="7112" y="2801"/>
                  </a:lnTo>
                  <a:lnTo>
                    <a:pt x="7112" y="3861"/>
                  </a:lnTo>
                  <a:lnTo>
                    <a:pt x="7110" y="3933"/>
                  </a:lnTo>
                  <a:lnTo>
                    <a:pt x="7108" y="3989"/>
                  </a:lnTo>
                  <a:lnTo>
                    <a:pt x="7106" y="4055"/>
                  </a:lnTo>
                  <a:lnTo>
                    <a:pt x="7102" y="4110"/>
                  </a:lnTo>
                  <a:lnTo>
                    <a:pt x="7097" y="4171"/>
                  </a:lnTo>
                  <a:lnTo>
                    <a:pt x="7091" y="4221"/>
                  </a:lnTo>
                  <a:lnTo>
                    <a:pt x="7085" y="4265"/>
                  </a:lnTo>
                  <a:lnTo>
                    <a:pt x="7078" y="4309"/>
                  </a:lnTo>
                  <a:lnTo>
                    <a:pt x="7072" y="4348"/>
                  </a:lnTo>
                  <a:lnTo>
                    <a:pt x="7065" y="4381"/>
                  </a:lnTo>
                  <a:lnTo>
                    <a:pt x="7056" y="4414"/>
                  </a:lnTo>
                  <a:lnTo>
                    <a:pt x="7047" y="4430"/>
                  </a:lnTo>
                  <a:lnTo>
                    <a:pt x="7040" y="4453"/>
                  </a:lnTo>
                  <a:lnTo>
                    <a:pt x="7030" y="4458"/>
                  </a:lnTo>
                  <a:lnTo>
                    <a:pt x="7012" y="4458"/>
                  </a:lnTo>
                  <a:lnTo>
                    <a:pt x="7002" y="4453"/>
                  </a:lnTo>
                  <a:lnTo>
                    <a:pt x="6993" y="4430"/>
                  </a:lnTo>
                  <a:lnTo>
                    <a:pt x="6985" y="4414"/>
                  </a:lnTo>
                  <a:lnTo>
                    <a:pt x="6977" y="4381"/>
                  </a:lnTo>
                  <a:lnTo>
                    <a:pt x="6970" y="4348"/>
                  </a:lnTo>
                  <a:lnTo>
                    <a:pt x="6962" y="4309"/>
                  </a:lnTo>
                  <a:lnTo>
                    <a:pt x="6956" y="4265"/>
                  </a:lnTo>
                  <a:lnTo>
                    <a:pt x="6950" y="4221"/>
                  </a:lnTo>
                  <a:lnTo>
                    <a:pt x="6944" y="4171"/>
                  </a:lnTo>
                  <a:lnTo>
                    <a:pt x="6940" y="4110"/>
                  </a:lnTo>
                  <a:lnTo>
                    <a:pt x="6935" y="4055"/>
                  </a:lnTo>
                  <a:lnTo>
                    <a:pt x="6933" y="3989"/>
                  </a:lnTo>
                  <a:lnTo>
                    <a:pt x="6932" y="3933"/>
                  </a:lnTo>
                  <a:lnTo>
                    <a:pt x="6929" y="3861"/>
                  </a:lnTo>
                  <a:close/>
                  <a:moveTo>
                    <a:pt x="4731" y="4823"/>
                  </a:moveTo>
                  <a:lnTo>
                    <a:pt x="4732" y="4895"/>
                  </a:lnTo>
                  <a:lnTo>
                    <a:pt x="4736" y="4955"/>
                  </a:lnTo>
                  <a:lnTo>
                    <a:pt x="4739" y="5011"/>
                  </a:lnTo>
                  <a:lnTo>
                    <a:pt x="4744" y="5071"/>
                  </a:lnTo>
                  <a:lnTo>
                    <a:pt x="4749" y="5121"/>
                  </a:lnTo>
                  <a:lnTo>
                    <a:pt x="4755" y="5171"/>
                  </a:lnTo>
                  <a:lnTo>
                    <a:pt x="4762" y="5215"/>
                  </a:lnTo>
                  <a:lnTo>
                    <a:pt x="4768" y="5248"/>
                  </a:lnTo>
                  <a:lnTo>
                    <a:pt x="4776" y="5281"/>
                  </a:lnTo>
                  <a:lnTo>
                    <a:pt x="4785" y="5314"/>
                  </a:lnTo>
                  <a:lnTo>
                    <a:pt x="4793" y="5331"/>
                  </a:lnTo>
                  <a:lnTo>
                    <a:pt x="4802" y="5353"/>
                  </a:lnTo>
                  <a:lnTo>
                    <a:pt x="4811" y="5359"/>
                  </a:lnTo>
                  <a:lnTo>
                    <a:pt x="4820" y="5364"/>
                  </a:lnTo>
                  <a:lnTo>
                    <a:pt x="4831" y="5359"/>
                  </a:lnTo>
                  <a:lnTo>
                    <a:pt x="4839" y="5353"/>
                  </a:lnTo>
                  <a:lnTo>
                    <a:pt x="4847" y="5331"/>
                  </a:lnTo>
                  <a:lnTo>
                    <a:pt x="4856" y="5314"/>
                  </a:lnTo>
                  <a:lnTo>
                    <a:pt x="4864" y="5281"/>
                  </a:lnTo>
                  <a:lnTo>
                    <a:pt x="4879" y="5215"/>
                  </a:lnTo>
                  <a:lnTo>
                    <a:pt x="4885" y="5171"/>
                  </a:lnTo>
                  <a:lnTo>
                    <a:pt x="4891" y="5121"/>
                  </a:lnTo>
                  <a:lnTo>
                    <a:pt x="4896" y="5071"/>
                  </a:lnTo>
                  <a:lnTo>
                    <a:pt x="4901" y="5011"/>
                  </a:lnTo>
                  <a:lnTo>
                    <a:pt x="4905" y="4955"/>
                  </a:lnTo>
                  <a:lnTo>
                    <a:pt x="4908" y="4895"/>
                  </a:lnTo>
                  <a:lnTo>
                    <a:pt x="4910" y="4823"/>
                  </a:lnTo>
                  <a:lnTo>
                    <a:pt x="4912" y="4762"/>
                  </a:lnTo>
                  <a:lnTo>
                    <a:pt x="4912" y="3165"/>
                  </a:lnTo>
                  <a:lnTo>
                    <a:pt x="4910" y="3105"/>
                  </a:lnTo>
                  <a:lnTo>
                    <a:pt x="4908" y="3038"/>
                  </a:lnTo>
                  <a:lnTo>
                    <a:pt x="4905" y="2983"/>
                  </a:lnTo>
                  <a:lnTo>
                    <a:pt x="4901" y="2922"/>
                  </a:lnTo>
                  <a:lnTo>
                    <a:pt x="4891" y="2812"/>
                  </a:lnTo>
                  <a:lnTo>
                    <a:pt x="4885" y="2762"/>
                  </a:lnTo>
                  <a:lnTo>
                    <a:pt x="4879" y="2718"/>
                  </a:lnTo>
                  <a:lnTo>
                    <a:pt x="4871" y="2679"/>
                  </a:lnTo>
                  <a:lnTo>
                    <a:pt x="4864" y="2646"/>
                  </a:lnTo>
                  <a:lnTo>
                    <a:pt x="4856" y="2624"/>
                  </a:lnTo>
                  <a:lnTo>
                    <a:pt x="4847" y="2596"/>
                  </a:lnTo>
                  <a:lnTo>
                    <a:pt x="4839" y="2574"/>
                  </a:lnTo>
                  <a:lnTo>
                    <a:pt x="4831" y="2569"/>
                  </a:lnTo>
                  <a:lnTo>
                    <a:pt x="4811" y="2569"/>
                  </a:lnTo>
                  <a:lnTo>
                    <a:pt x="4802" y="2574"/>
                  </a:lnTo>
                  <a:lnTo>
                    <a:pt x="4793" y="2596"/>
                  </a:lnTo>
                  <a:lnTo>
                    <a:pt x="4785" y="2624"/>
                  </a:lnTo>
                  <a:lnTo>
                    <a:pt x="4776" y="2646"/>
                  </a:lnTo>
                  <a:lnTo>
                    <a:pt x="4768" y="2679"/>
                  </a:lnTo>
                  <a:lnTo>
                    <a:pt x="4762" y="2718"/>
                  </a:lnTo>
                  <a:lnTo>
                    <a:pt x="4755" y="2762"/>
                  </a:lnTo>
                  <a:lnTo>
                    <a:pt x="4749" y="2812"/>
                  </a:lnTo>
                  <a:lnTo>
                    <a:pt x="4744" y="2867"/>
                  </a:lnTo>
                  <a:lnTo>
                    <a:pt x="4739" y="2922"/>
                  </a:lnTo>
                  <a:lnTo>
                    <a:pt x="4736" y="2983"/>
                  </a:lnTo>
                  <a:lnTo>
                    <a:pt x="4732" y="3038"/>
                  </a:lnTo>
                  <a:lnTo>
                    <a:pt x="4731" y="3105"/>
                  </a:lnTo>
                  <a:lnTo>
                    <a:pt x="4729" y="3165"/>
                  </a:lnTo>
                  <a:lnTo>
                    <a:pt x="4729" y="4762"/>
                  </a:lnTo>
                  <a:lnTo>
                    <a:pt x="4731" y="4823"/>
                  </a:lnTo>
                  <a:close/>
                  <a:moveTo>
                    <a:pt x="7664" y="812"/>
                  </a:moveTo>
                  <a:lnTo>
                    <a:pt x="7667" y="878"/>
                  </a:lnTo>
                  <a:lnTo>
                    <a:pt x="7670" y="945"/>
                  </a:lnTo>
                  <a:lnTo>
                    <a:pt x="7674" y="994"/>
                  </a:lnTo>
                  <a:lnTo>
                    <a:pt x="7678" y="1055"/>
                  </a:lnTo>
                  <a:lnTo>
                    <a:pt x="7684" y="1105"/>
                  </a:lnTo>
                  <a:lnTo>
                    <a:pt x="7696" y="1193"/>
                  </a:lnTo>
                  <a:lnTo>
                    <a:pt x="7702" y="1237"/>
                  </a:lnTo>
                  <a:lnTo>
                    <a:pt x="7711" y="1271"/>
                  </a:lnTo>
                  <a:lnTo>
                    <a:pt x="7718" y="1298"/>
                  </a:lnTo>
                  <a:lnTo>
                    <a:pt x="7727" y="1326"/>
                  </a:lnTo>
                  <a:lnTo>
                    <a:pt x="7745" y="1348"/>
                  </a:lnTo>
                  <a:lnTo>
                    <a:pt x="7754" y="1353"/>
                  </a:lnTo>
                  <a:lnTo>
                    <a:pt x="7764" y="1348"/>
                  </a:lnTo>
                  <a:lnTo>
                    <a:pt x="7773" y="1337"/>
                  </a:lnTo>
                  <a:lnTo>
                    <a:pt x="7781" y="1326"/>
                  </a:lnTo>
                  <a:lnTo>
                    <a:pt x="7790" y="1298"/>
                  </a:lnTo>
                  <a:lnTo>
                    <a:pt x="7798" y="1271"/>
                  </a:lnTo>
                  <a:lnTo>
                    <a:pt x="7806" y="1237"/>
                  </a:lnTo>
                  <a:lnTo>
                    <a:pt x="7813" y="1193"/>
                  </a:lnTo>
                  <a:lnTo>
                    <a:pt x="7825" y="1105"/>
                  </a:lnTo>
                  <a:lnTo>
                    <a:pt x="7829" y="1055"/>
                  </a:lnTo>
                  <a:lnTo>
                    <a:pt x="7834" y="994"/>
                  </a:lnTo>
                  <a:lnTo>
                    <a:pt x="7839" y="945"/>
                  </a:lnTo>
                  <a:lnTo>
                    <a:pt x="7842" y="878"/>
                  </a:lnTo>
                  <a:lnTo>
                    <a:pt x="7844" y="812"/>
                  </a:lnTo>
                  <a:lnTo>
                    <a:pt x="7846" y="746"/>
                  </a:lnTo>
                  <a:lnTo>
                    <a:pt x="7846" y="608"/>
                  </a:lnTo>
                  <a:lnTo>
                    <a:pt x="7844" y="541"/>
                  </a:lnTo>
                  <a:lnTo>
                    <a:pt x="7842" y="475"/>
                  </a:lnTo>
                  <a:lnTo>
                    <a:pt x="7839" y="420"/>
                  </a:lnTo>
                  <a:lnTo>
                    <a:pt x="7834" y="359"/>
                  </a:lnTo>
                  <a:lnTo>
                    <a:pt x="7829" y="304"/>
                  </a:lnTo>
                  <a:lnTo>
                    <a:pt x="7825" y="249"/>
                  </a:lnTo>
                  <a:lnTo>
                    <a:pt x="7819" y="199"/>
                  </a:lnTo>
                  <a:lnTo>
                    <a:pt x="7813" y="160"/>
                  </a:lnTo>
                  <a:lnTo>
                    <a:pt x="7806" y="122"/>
                  </a:lnTo>
                  <a:lnTo>
                    <a:pt x="7798" y="83"/>
                  </a:lnTo>
                  <a:lnTo>
                    <a:pt x="7790" y="55"/>
                  </a:lnTo>
                  <a:lnTo>
                    <a:pt x="7781" y="39"/>
                  </a:lnTo>
                  <a:lnTo>
                    <a:pt x="7773" y="17"/>
                  </a:lnTo>
                  <a:lnTo>
                    <a:pt x="7764" y="6"/>
                  </a:lnTo>
                  <a:lnTo>
                    <a:pt x="7754" y="0"/>
                  </a:lnTo>
                  <a:lnTo>
                    <a:pt x="7745" y="6"/>
                  </a:lnTo>
                  <a:lnTo>
                    <a:pt x="7736" y="17"/>
                  </a:lnTo>
                  <a:lnTo>
                    <a:pt x="7727" y="39"/>
                  </a:lnTo>
                  <a:lnTo>
                    <a:pt x="7718" y="55"/>
                  </a:lnTo>
                  <a:lnTo>
                    <a:pt x="7711" y="83"/>
                  </a:lnTo>
                  <a:lnTo>
                    <a:pt x="7702" y="122"/>
                  </a:lnTo>
                  <a:lnTo>
                    <a:pt x="7696" y="160"/>
                  </a:lnTo>
                  <a:lnTo>
                    <a:pt x="7690" y="199"/>
                  </a:lnTo>
                  <a:lnTo>
                    <a:pt x="7684" y="249"/>
                  </a:lnTo>
                  <a:lnTo>
                    <a:pt x="7678" y="304"/>
                  </a:lnTo>
                  <a:lnTo>
                    <a:pt x="7674" y="359"/>
                  </a:lnTo>
                  <a:lnTo>
                    <a:pt x="7670" y="420"/>
                  </a:lnTo>
                  <a:lnTo>
                    <a:pt x="7667" y="475"/>
                  </a:lnTo>
                  <a:lnTo>
                    <a:pt x="7664" y="541"/>
                  </a:lnTo>
                  <a:lnTo>
                    <a:pt x="7663" y="674"/>
                  </a:lnTo>
                  <a:lnTo>
                    <a:pt x="7663" y="746"/>
                  </a:lnTo>
                  <a:lnTo>
                    <a:pt x="7664" y="812"/>
                  </a:lnTo>
                  <a:close/>
                  <a:moveTo>
                    <a:pt x="8031" y="3541"/>
                  </a:moveTo>
                  <a:lnTo>
                    <a:pt x="8033" y="3613"/>
                  </a:lnTo>
                  <a:lnTo>
                    <a:pt x="8036" y="3674"/>
                  </a:lnTo>
                  <a:lnTo>
                    <a:pt x="8041" y="3734"/>
                  </a:lnTo>
                  <a:lnTo>
                    <a:pt x="8045" y="3784"/>
                  </a:lnTo>
                  <a:lnTo>
                    <a:pt x="8050" y="3839"/>
                  </a:lnTo>
                  <a:lnTo>
                    <a:pt x="8056" y="3889"/>
                  </a:lnTo>
                  <a:lnTo>
                    <a:pt x="8062" y="3933"/>
                  </a:lnTo>
                  <a:lnTo>
                    <a:pt x="8070" y="3972"/>
                  </a:lnTo>
                  <a:lnTo>
                    <a:pt x="8078" y="4005"/>
                  </a:lnTo>
                  <a:lnTo>
                    <a:pt x="8086" y="4027"/>
                  </a:lnTo>
                  <a:lnTo>
                    <a:pt x="8093" y="4055"/>
                  </a:lnTo>
                  <a:lnTo>
                    <a:pt x="8103" y="4066"/>
                  </a:lnTo>
                  <a:lnTo>
                    <a:pt x="8112" y="4082"/>
                  </a:lnTo>
                  <a:lnTo>
                    <a:pt x="8120" y="4088"/>
                  </a:lnTo>
                  <a:lnTo>
                    <a:pt x="8131" y="4082"/>
                  </a:lnTo>
                  <a:lnTo>
                    <a:pt x="8140" y="4066"/>
                  </a:lnTo>
                  <a:lnTo>
                    <a:pt x="8149" y="4055"/>
                  </a:lnTo>
                  <a:lnTo>
                    <a:pt x="8157" y="4027"/>
                  </a:lnTo>
                  <a:lnTo>
                    <a:pt x="8164" y="4005"/>
                  </a:lnTo>
                  <a:lnTo>
                    <a:pt x="8172" y="3972"/>
                  </a:lnTo>
                  <a:lnTo>
                    <a:pt x="8179" y="3933"/>
                  </a:lnTo>
                  <a:lnTo>
                    <a:pt x="8186" y="3889"/>
                  </a:lnTo>
                  <a:lnTo>
                    <a:pt x="8192" y="3839"/>
                  </a:lnTo>
                  <a:lnTo>
                    <a:pt x="8198" y="3784"/>
                  </a:lnTo>
                  <a:lnTo>
                    <a:pt x="8202" y="3734"/>
                  </a:lnTo>
                  <a:lnTo>
                    <a:pt x="8205" y="3674"/>
                  </a:lnTo>
                  <a:lnTo>
                    <a:pt x="8209" y="3613"/>
                  </a:lnTo>
                  <a:lnTo>
                    <a:pt x="8210" y="3541"/>
                  </a:lnTo>
                  <a:lnTo>
                    <a:pt x="8212" y="3475"/>
                  </a:lnTo>
                  <a:lnTo>
                    <a:pt x="8212" y="1862"/>
                  </a:lnTo>
                  <a:lnTo>
                    <a:pt x="8210" y="1801"/>
                  </a:lnTo>
                  <a:lnTo>
                    <a:pt x="8209" y="1740"/>
                  </a:lnTo>
                  <a:lnTo>
                    <a:pt x="8205" y="1679"/>
                  </a:lnTo>
                  <a:lnTo>
                    <a:pt x="8202" y="1619"/>
                  </a:lnTo>
                  <a:lnTo>
                    <a:pt x="8198" y="1563"/>
                  </a:lnTo>
                  <a:lnTo>
                    <a:pt x="8192" y="1508"/>
                  </a:lnTo>
                  <a:lnTo>
                    <a:pt x="8186" y="1464"/>
                  </a:lnTo>
                  <a:lnTo>
                    <a:pt x="8179" y="1420"/>
                  </a:lnTo>
                  <a:lnTo>
                    <a:pt x="8172" y="1381"/>
                  </a:lnTo>
                  <a:lnTo>
                    <a:pt x="8164" y="1348"/>
                  </a:lnTo>
                  <a:lnTo>
                    <a:pt x="8157" y="1315"/>
                  </a:lnTo>
                  <a:lnTo>
                    <a:pt x="8149" y="1298"/>
                  </a:lnTo>
                  <a:lnTo>
                    <a:pt x="8140" y="1276"/>
                  </a:lnTo>
                  <a:lnTo>
                    <a:pt x="8131" y="1265"/>
                  </a:lnTo>
                  <a:lnTo>
                    <a:pt x="8112" y="1265"/>
                  </a:lnTo>
                  <a:lnTo>
                    <a:pt x="8103" y="1276"/>
                  </a:lnTo>
                  <a:lnTo>
                    <a:pt x="8093" y="1298"/>
                  </a:lnTo>
                  <a:lnTo>
                    <a:pt x="8086" y="1315"/>
                  </a:lnTo>
                  <a:lnTo>
                    <a:pt x="8078" y="1348"/>
                  </a:lnTo>
                  <a:lnTo>
                    <a:pt x="8070" y="1381"/>
                  </a:lnTo>
                  <a:lnTo>
                    <a:pt x="8062" y="1420"/>
                  </a:lnTo>
                  <a:lnTo>
                    <a:pt x="8056" y="1464"/>
                  </a:lnTo>
                  <a:lnTo>
                    <a:pt x="8050" y="1508"/>
                  </a:lnTo>
                  <a:lnTo>
                    <a:pt x="8041" y="1619"/>
                  </a:lnTo>
                  <a:lnTo>
                    <a:pt x="8036" y="1679"/>
                  </a:lnTo>
                  <a:lnTo>
                    <a:pt x="8033" y="1740"/>
                  </a:lnTo>
                  <a:lnTo>
                    <a:pt x="8031" y="1801"/>
                  </a:lnTo>
                  <a:lnTo>
                    <a:pt x="8030" y="1862"/>
                  </a:lnTo>
                  <a:lnTo>
                    <a:pt x="8029" y="1939"/>
                  </a:lnTo>
                  <a:lnTo>
                    <a:pt x="8029" y="3414"/>
                  </a:lnTo>
                  <a:lnTo>
                    <a:pt x="8030" y="3475"/>
                  </a:lnTo>
                  <a:lnTo>
                    <a:pt x="8031" y="3541"/>
                  </a:lnTo>
                  <a:close/>
                  <a:moveTo>
                    <a:pt x="6197" y="3127"/>
                  </a:moveTo>
                  <a:lnTo>
                    <a:pt x="6200" y="3188"/>
                  </a:lnTo>
                  <a:lnTo>
                    <a:pt x="6203" y="3259"/>
                  </a:lnTo>
                  <a:lnTo>
                    <a:pt x="6207" y="3315"/>
                  </a:lnTo>
                  <a:lnTo>
                    <a:pt x="6212" y="3364"/>
                  </a:lnTo>
                  <a:lnTo>
                    <a:pt x="6218" y="3425"/>
                  </a:lnTo>
                  <a:lnTo>
                    <a:pt x="6229" y="3508"/>
                  </a:lnTo>
                  <a:lnTo>
                    <a:pt x="6244" y="3585"/>
                  </a:lnTo>
                  <a:lnTo>
                    <a:pt x="6251" y="3613"/>
                  </a:lnTo>
                  <a:lnTo>
                    <a:pt x="6260" y="3629"/>
                  </a:lnTo>
                  <a:lnTo>
                    <a:pt x="6268" y="3657"/>
                  </a:lnTo>
                  <a:lnTo>
                    <a:pt x="6278" y="3663"/>
                  </a:lnTo>
                  <a:lnTo>
                    <a:pt x="6297" y="3663"/>
                  </a:lnTo>
                  <a:lnTo>
                    <a:pt x="6305" y="3657"/>
                  </a:lnTo>
                  <a:lnTo>
                    <a:pt x="6315" y="3629"/>
                  </a:lnTo>
                  <a:lnTo>
                    <a:pt x="6323" y="3613"/>
                  </a:lnTo>
                  <a:lnTo>
                    <a:pt x="6331" y="3585"/>
                  </a:lnTo>
                  <a:lnTo>
                    <a:pt x="6339" y="3547"/>
                  </a:lnTo>
                  <a:lnTo>
                    <a:pt x="6346" y="3508"/>
                  </a:lnTo>
                  <a:lnTo>
                    <a:pt x="6352" y="3464"/>
                  </a:lnTo>
                  <a:lnTo>
                    <a:pt x="6358" y="3425"/>
                  </a:lnTo>
                  <a:lnTo>
                    <a:pt x="6363" y="3364"/>
                  </a:lnTo>
                  <a:lnTo>
                    <a:pt x="6368" y="3315"/>
                  </a:lnTo>
                  <a:lnTo>
                    <a:pt x="6372" y="3259"/>
                  </a:lnTo>
                  <a:lnTo>
                    <a:pt x="6376" y="3188"/>
                  </a:lnTo>
                  <a:lnTo>
                    <a:pt x="6377" y="3127"/>
                  </a:lnTo>
                  <a:lnTo>
                    <a:pt x="6378" y="3066"/>
                  </a:lnTo>
                  <a:lnTo>
                    <a:pt x="6379" y="2989"/>
                  </a:lnTo>
                  <a:lnTo>
                    <a:pt x="6379" y="1574"/>
                  </a:lnTo>
                  <a:lnTo>
                    <a:pt x="6378" y="1503"/>
                  </a:lnTo>
                  <a:lnTo>
                    <a:pt x="6377" y="1442"/>
                  </a:lnTo>
                  <a:lnTo>
                    <a:pt x="6376" y="1376"/>
                  </a:lnTo>
                  <a:lnTo>
                    <a:pt x="6372" y="1309"/>
                  </a:lnTo>
                  <a:lnTo>
                    <a:pt x="6368" y="1254"/>
                  </a:lnTo>
                  <a:lnTo>
                    <a:pt x="6363" y="1193"/>
                  </a:lnTo>
                  <a:lnTo>
                    <a:pt x="6358" y="1144"/>
                  </a:lnTo>
                  <a:lnTo>
                    <a:pt x="6352" y="1099"/>
                  </a:lnTo>
                  <a:lnTo>
                    <a:pt x="6346" y="1055"/>
                  </a:lnTo>
                  <a:lnTo>
                    <a:pt x="6339" y="1016"/>
                  </a:lnTo>
                  <a:lnTo>
                    <a:pt x="6331" y="978"/>
                  </a:lnTo>
                  <a:lnTo>
                    <a:pt x="6323" y="950"/>
                  </a:lnTo>
                  <a:lnTo>
                    <a:pt x="6315" y="923"/>
                  </a:lnTo>
                  <a:lnTo>
                    <a:pt x="6305" y="912"/>
                  </a:lnTo>
                  <a:lnTo>
                    <a:pt x="6297" y="906"/>
                  </a:lnTo>
                  <a:lnTo>
                    <a:pt x="6288" y="900"/>
                  </a:lnTo>
                  <a:lnTo>
                    <a:pt x="6278" y="906"/>
                  </a:lnTo>
                  <a:lnTo>
                    <a:pt x="6268" y="912"/>
                  </a:lnTo>
                  <a:lnTo>
                    <a:pt x="6260" y="923"/>
                  </a:lnTo>
                  <a:lnTo>
                    <a:pt x="6251" y="950"/>
                  </a:lnTo>
                  <a:lnTo>
                    <a:pt x="6244" y="978"/>
                  </a:lnTo>
                  <a:lnTo>
                    <a:pt x="6229" y="1055"/>
                  </a:lnTo>
                  <a:lnTo>
                    <a:pt x="6223" y="1099"/>
                  </a:lnTo>
                  <a:lnTo>
                    <a:pt x="6218" y="1144"/>
                  </a:lnTo>
                  <a:lnTo>
                    <a:pt x="6212" y="1193"/>
                  </a:lnTo>
                  <a:lnTo>
                    <a:pt x="6207" y="1254"/>
                  </a:lnTo>
                  <a:lnTo>
                    <a:pt x="6203" y="1309"/>
                  </a:lnTo>
                  <a:lnTo>
                    <a:pt x="6200" y="1376"/>
                  </a:lnTo>
                  <a:lnTo>
                    <a:pt x="6197" y="1442"/>
                  </a:lnTo>
                  <a:lnTo>
                    <a:pt x="6196" y="1503"/>
                  </a:lnTo>
                  <a:lnTo>
                    <a:pt x="6196" y="3066"/>
                  </a:lnTo>
                  <a:lnTo>
                    <a:pt x="6197" y="3127"/>
                  </a:lnTo>
                  <a:close/>
                  <a:moveTo>
                    <a:pt x="5467" y="4784"/>
                  </a:moveTo>
                  <a:lnTo>
                    <a:pt x="5469" y="4850"/>
                  </a:lnTo>
                  <a:lnTo>
                    <a:pt x="5473" y="4917"/>
                  </a:lnTo>
                  <a:lnTo>
                    <a:pt x="5478" y="4966"/>
                  </a:lnTo>
                  <a:lnTo>
                    <a:pt x="5483" y="5016"/>
                  </a:lnTo>
                  <a:lnTo>
                    <a:pt x="5488" y="5060"/>
                  </a:lnTo>
                  <a:lnTo>
                    <a:pt x="5495" y="5110"/>
                  </a:lnTo>
                  <a:lnTo>
                    <a:pt x="5510" y="5187"/>
                  </a:lnTo>
                  <a:lnTo>
                    <a:pt x="5518" y="5215"/>
                  </a:lnTo>
                  <a:lnTo>
                    <a:pt x="5535" y="5248"/>
                  </a:lnTo>
                  <a:lnTo>
                    <a:pt x="5545" y="5254"/>
                  </a:lnTo>
                  <a:lnTo>
                    <a:pt x="5554" y="5259"/>
                  </a:lnTo>
                  <a:lnTo>
                    <a:pt x="5572" y="5248"/>
                  </a:lnTo>
                  <a:lnTo>
                    <a:pt x="5590" y="5215"/>
                  </a:lnTo>
                  <a:lnTo>
                    <a:pt x="5598" y="5187"/>
                  </a:lnTo>
                  <a:lnTo>
                    <a:pt x="5605" y="5149"/>
                  </a:lnTo>
                  <a:lnTo>
                    <a:pt x="5612" y="5110"/>
                  </a:lnTo>
                  <a:lnTo>
                    <a:pt x="5625" y="5016"/>
                  </a:lnTo>
                  <a:lnTo>
                    <a:pt x="5630" y="4966"/>
                  </a:lnTo>
                  <a:lnTo>
                    <a:pt x="5635" y="4917"/>
                  </a:lnTo>
                  <a:lnTo>
                    <a:pt x="5638" y="4850"/>
                  </a:lnTo>
                  <a:lnTo>
                    <a:pt x="5642" y="4784"/>
                  </a:lnTo>
                  <a:lnTo>
                    <a:pt x="5643" y="4729"/>
                  </a:lnTo>
                  <a:lnTo>
                    <a:pt x="5645" y="4657"/>
                  </a:lnTo>
                  <a:lnTo>
                    <a:pt x="5646" y="4585"/>
                  </a:lnTo>
                  <a:lnTo>
                    <a:pt x="5646" y="3436"/>
                  </a:lnTo>
                  <a:lnTo>
                    <a:pt x="5645" y="3375"/>
                  </a:lnTo>
                  <a:lnTo>
                    <a:pt x="5643" y="3309"/>
                  </a:lnTo>
                  <a:lnTo>
                    <a:pt x="5642" y="3237"/>
                  </a:lnTo>
                  <a:lnTo>
                    <a:pt x="5638" y="3182"/>
                  </a:lnTo>
                  <a:lnTo>
                    <a:pt x="5635" y="3121"/>
                  </a:lnTo>
                  <a:lnTo>
                    <a:pt x="5630" y="3066"/>
                  </a:lnTo>
                  <a:lnTo>
                    <a:pt x="5625" y="3011"/>
                  </a:lnTo>
                  <a:lnTo>
                    <a:pt x="5619" y="2961"/>
                  </a:lnTo>
                  <a:lnTo>
                    <a:pt x="5612" y="2922"/>
                  </a:lnTo>
                  <a:lnTo>
                    <a:pt x="5605" y="2878"/>
                  </a:lnTo>
                  <a:lnTo>
                    <a:pt x="5598" y="2845"/>
                  </a:lnTo>
                  <a:lnTo>
                    <a:pt x="5590" y="2823"/>
                  </a:lnTo>
                  <a:lnTo>
                    <a:pt x="5581" y="2795"/>
                  </a:lnTo>
                  <a:lnTo>
                    <a:pt x="5572" y="2784"/>
                  </a:lnTo>
                  <a:lnTo>
                    <a:pt x="5563" y="2768"/>
                  </a:lnTo>
                  <a:lnTo>
                    <a:pt x="5545" y="2768"/>
                  </a:lnTo>
                  <a:lnTo>
                    <a:pt x="5535" y="2784"/>
                  </a:lnTo>
                  <a:lnTo>
                    <a:pt x="5527" y="2795"/>
                  </a:lnTo>
                  <a:lnTo>
                    <a:pt x="5518" y="2823"/>
                  </a:lnTo>
                  <a:lnTo>
                    <a:pt x="5510" y="2845"/>
                  </a:lnTo>
                  <a:lnTo>
                    <a:pt x="5503" y="2878"/>
                  </a:lnTo>
                  <a:lnTo>
                    <a:pt x="5495" y="2922"/>
                  </a:lnTo>
                  <a:lnTo>
                    <a:pt x="5488" y="2961"/>
                  </a:lnTo>
                  <a:lnTo>
                    <a:pt x="5483" y="3011"/>
                  </a:lnTo>
                  <a:lnTo>
                    <a:pt x="5478" y="3066"/>
                  </a:lnTo>
                  <a:lnTo>
                    <a:pt x="5473" y="3121"/>
                  </a:lnTo>
                  <a:lnTo>
                    <a:pt x="5469" y="3182"/>
                  </a:lnTo>
                  <a:lnTo>
                    <a:pt x="5467" y="3237"/>
                  </a:lnTo>
                  <a:lnTo>
                    <a:pt x="5464" y="3309"/>
                  </a:lnTo>
                  <a:lnTo>
                    <a:pt x="5462" y="3375"/>
                  </a:lnTo>
                  <a:lnTo>
                    <a:pt x="5462" y="4657"/>
                  </a:lnTo>
                  <a:lnTo>
                    <a:pt x="5464" y="4729"/>
                  </a:lnTo>
                  <a:lnTo>
                    <a:pt x="5467" y="4784"/>
                  </a:lnTo>
                  <a:close/>
                  <a:moveTo>
                    <a:pt x="5833" y="4663"/>
                  </a:moveTo>
                  <a:lnTo>
                    <a:pt x="5837" y="4729"/>
                  </a:lnTo>
                  <a:lnTo>
                    <a:pt x="5840" y="4784"/>
                  </a:lnTo>
                  <a:lnTo>
                    <a:pt x="5850" y="4895"/>
                  </a:lnTo>
                  <a:lnTo>
                    <a:pt x="5855" y="4939"/>
                  </a:lnTo>
                  <a:lnTo>
                    <a:pt x="5863" y="4977"/>
                  </a:lnTo>
                  <a:lnTo>
                    <a:pt x="5870" y="5022"/>
                  </a:lnTo>
                  <a:lnTo>
                    <a:pt x="5876" y="5055"/>
                  </a:lnTo>
                  <a:lnTo>
                    <a:pt x="5885" y="5082"/>
                  </a:lnTo>
                  <a:lnTo>
                    <a:pt x="5893" y="5110"/>
                  </a:lnTo>
                  <a:lnTo>
                    <a:pt x="5902" y="5127"/>
                  </a:lnTo>
                  <a:lnTo>
                    <a:pt x="5911" y="5132"/>
                  </a:lnTo>
                  <a:lnTo>
                    <a:pt x="5921" y="5138"/>
                  </a:lnTo>
                  <a:lnTo>
                    <a:pt x="5930" y="5132"/>
                  </a:lnTo>
                  <a:lnTo>
                    <a:pt x="5938" y="5127"/>
                  </a:lnTo>
                  <a:lnTo>
                    <a:pt x="5948" y="5110"/>
                  </a:lnTo>
                  <a:lnTo>
                    <a:pt x="5956" y="5082"/>
                  </a:lnTo>
                  <a:lnTo>
                    <a:pt x="5964" y="5055"/>
                  </a:lnTo>
                  <a:lnTo>
                    <a:pt x="5972" y="5022"/>
                  </a:lnTo>
                  <a:lnTo>
                    <a:pt x="5979" y="4977"/>
                  </a:lnTo>
                  <a:lnTo>
                    <a:pt x="5986" y="4939"/>
                  </a:lnTo>
                  <a:lnTo>
                    <a:pt x="5991" y="4895"/>
                  </a:lnTo>
                  <a:lnTo>
                    <a:pt x="5997" y="4839"/>
                  </a:lnTo>
                  <a:lnTo>
                    <a:pt x="6002" y="4784"/>
                  </a:lnTo>
                  <a:lnTo>
                    <a:pt x="6005" y="4729"/>
                  </a:lnTo>
                  <a:lnTo>
                    <a:pt x="6008" y="4663"/>
                  </a:lnTo>
                  <a:lnTo>
                    <a:pt x="6011" y="4602"/>
                  </a:lnTo>
                  <a:lnTo>
                    <a:pt x="6012" y="4535"/>
                  </a:lnTo>
                  <a:lnTo>
                    <a:pt x="6012" y="4392"/>
                  </a:lnTo>
                  <a:lnTo>
                    <a:pt x="6011" y="4331"/>
                  </a:lnTo>
                  <a:lnTo>
                    <a:pt x="6008" y="4259"/>
                  </a:lnTo>
                  <a:lnTo>
                    <a:pt x="6005" y="4204"/>
                  </a:lnTo>
                  <a:lnTo>
                    <a:pt x="6002" y="4143"/>
                  </a:lnTo>
                  <a:lnTo>
                    <a:pt x="5997" y="4088"/>
                  </a:lnTo>
                  <a:lnTo>
                    <a:pt x="5991" y="4033"/>
                  </a:lnTo>
                  <a:lnTo>
                    <a:pt x="5986" y="3983"/>
                  </a:lnTo>
                  <a:lnTo>
                    <a:pt x="5979" y="3944"/>
                  </a:lnTo>
                  <a:lnTo>
                    <a:pt x="5972" y="3906"/>
                  </a:lnTo>
                  <a:lnTo>
                    <a:pt x="5964" y="3873"/>
                  </a:lnTo>
                  <a:lnTo>
                    <a:pt x="5956" y="3839"/>
                  </a:lnTo>
                  <a:lnTo>
                    <a:pt x="5948" y="3823"/>
                  </a:lnTo>
                  <a:lnTo>
                    <a:pt x="5938" y="3812"/>
                  </a:lnTo>
                  <a:lnTo>
                    <a:pt x="5930" y="3795"/>
                  </a:lnTo>
                  <a:lnTo>
                    <a:pt x="5921" y="3790"/>
                  </a:lnTo>
                  <a:lnTo>
                    <a:pt x="5911" y="3795"/>
                  </a:lnTo>
                  <a:lnTo>
                    <a:pt x="5902" y="3812"/>
                  </a:lnTo>
                  <a:lnTo>
                    <a:pt x="5893" y="3823"/>
                  </a:lnTo>
                  <a:lnTo>
                    <a:pt x="5885" y="3839"/>
                  </a:lnTo>
                  <a:lnTo>
                    <a:pt x="5876" y="3873"/>
                  </a:lnTo>
                  <a:lnTo>
                    <a:pt x="5870" y="3906"/>
                  </a:lnTo>
                  <a:lnTo>
                    <a:pt x="5863" y="3944"/>
                  </a:lnTo>
                  <a:lnTo>
                    <a:pt x="5855" y="3983"/>
                  </a:lnTo>
                  <a:lnTo>
                    <a:pt x="5850" y="4033"/>
                  </a:lnTo>
                  <a:lnTo>
                    <a:pt x="5840" y="4143"/>
                  </a:lnTo>
                  <a:lnTo>
                    <a:pt x="5837" y="4204"/>
                  </a:lnTo>
                  <a:lnTo>
                    <a:pt x="5833" y="4259"/>
                  </a:lnTo>
                  <a:lnTo>
                    <a:pt x="5831" y="4331"/>
                  </a:lnTo>
                  <a:lnTo>
                    <a:pt x="5829" y="4392"/>
                  </a:lnTo>
                  <a:lnTo>
                    <a:pt x="5829" y="4535"/>
                  </a:lnTo>
                  <a:lnTo>
                    <a:pt x="5831" y="4602"/>
                  </a:lnTo>
                  <a:lnTo>
                    <a:pt x="5833" y="4663"/>
                  </a:lnTo>
                  <a:close/>
                  <a:moveTo>
                    <a:pt x="5467" y="878"/>
                  </a:moveTo>
                  <a:lnTo>
                    <a:pt x="5469" y="945"/>
                  </a:lnTo>
                  <a:lnTo>
                    <a:pt x="5473" y="994"/>
                  </a:lnTo>
                  <a:lnTo>
                    <a:pt x="5478" y="1055"/>
                  </a:lnTo>
                  <a:lnTo>
                    <a:pt x="5483" y="1105"/>
                  </a:lnTo>
                  <a:lnTo>
                    <a:pt x="5488" y="1149"/>
                  </a:lnTo>
                  <a:lnTo>
                    <a:pt x="5495" y="1193"/>
                  </a:lnTo>
                  <a:lnTo>
                    <a:pt x="5503" y="1237"/>
                  </a:lnTo>
                  <a:lnTo>
                    <a:pt x="5510" y="1271"/>
                  </a:lnTo>
                  <a:lnTo>
                    <a:pt x="5527" y="1326"/>
                  </a:lnTo>
                  <a:lnTo>
                    <a:pt x="5535" y="1337"/>
                  </a:lnTo>
                  <a:lnTo>
                    <a:pt x="5545" y="1348"/>
                  </a:lnTo>
                  <a:lnTo>
                    <a:pt x="5554" y="1353"/>
                  </a:lnTo>
                  <a:lnTo>
                    <a:pt x="5563" y="1348"/>
                  </a:lnTo>
                  <a:lnTo>
                    <a:pt x="5581" y="1326"/>
                  </a:lnTo>
                  <a:lnTo>
                    <a:pt x="5590" y="1298"/>
                  </a:lnTo>
                  <a:lnTo>
                    <a:pt x="5598" y="1271"/>
                  </a:lnTo>
                  <a:lnTo>
                    <a:pt x="5605" y="1237"/>
                  </a:lnTo>
                  <a:lnTo>
                    <a:pt x="5612" y="1193"/>
                  </a:lnTo>
                  <a:lnTo>
                    <a:pt x="5619" y="1149"/>
                  </a:lnTo>
                  <a:lnTo>
                    <a:pt x="5625" y="1105"/>
                  </a:lnTo>
                  <a:lnTo>
                    <a:pt x="5630" y="1055"/>
                  </a:lnTo>
                  <a:lnTo>
                    <a:pt x="5635" y="994"/>
                  </a:lnTo>
                  <a:lnTo>
                    <a:pt x="5638" y="945"/>
                  </a:lnTo>
                  <a:lnTo>
                    <a:pt x="5642" y="878"/>
                  </a:lnTo>
                  <a:lnTo>
                    <a:pt x="5643" y="812"/>
                  </a:lnTo>
                  <a:lnTo>
                    <a:pt x="5645" y="746"/>
                  </a:lnTo>
                  <a:lnTo>
                    <a:pt x="5646" y="674"/>
                  </a:lnTo>
                  <a:lnTo>
                    <a:pt x="5645" y="608"/>
                  </a:lnTo>
                  <a:lnTo>
                    <a:pt x="5643" y="541"/>
                  </a:lnTo>
                  <a:lnTo>
                    <a:pt x="5642" y="475"/>
                  </a:lnTo>
                  <a:lnTo>
                    <a:pt x="5638" y="420"/>
                  </a:lnTo>
                  <a:lnTo>
                    <a:pt x="5635" y="359"/>
                  </a:lnTo>
                  <a:lnTo>
                    <a:pt x="5630" y="304"/>
                  </a:lnTo>
                  <a:lnTo>
                    <a:pt x="5625" y="249"/>
                  </a:lnTo>
                  <a:lnTo>
                    <a:pt x="5619" y="199"/>
                  </a:lnTo>
                  <a:lnTo>
                    <a:pt x="5612" y="160"/>
                  </a:lnTo>
                  <a:lnTo>
                    <a:pt x="5605" y="122"/>
                  </a:lnTo>
                  <a:lnTo>
                    <a:pt x="5598" y="83"/>
                  </a:lnTo>
                  <a:lnTo>
                    <a:pt x="5590" y="55"/>
                  </a:lnTo>
                  <a:lnTo>
                    <a:pt x="5581" y="39"/>
                  </a:lnTo>
                  <a:lnTo>
                    <a:pt x="5572" y="17"/>
                  </a:lnTo>
                  <a:lnTo>
                    <a:pt x="5563" y="6"/>
                  </a:lnTo>
                  <a:lnTo>
                    <a:pt x="5554" y="0"/>
                  </a:lnTo>
                  <a:lnTo>
                    <a:pt x="5545" y="6"/>
                  </a:lnTo>
                  <a:lnTo>
                    <a:pt x="5535" y="17"/>
                  </a:lnTo>
                  <a:lnTo>
                    <a:pt x="5527" y="39"/>
                  </a:lnTo>
                  <a:lnTo>
                    <a:pt x="5518" y="55"/>
                  </a:lnTo>
                  <a:lnTo>
                    <a:pt x="5510" y="83"/>
                  </a:lnTo>
                  <a:lnTo>
                    <a:pt x="5495" y="160"/>
                  </a:lnTo>
                  <a:lnTo>
                    <a:pt x="5488" y="199"/>
                  </a:lnTo>
                  <a:lnTo>
                    <a:pt x="5483" y="249"/>
                  </a:lnTo>
                  <a:lnTo>
                    <a:pt x="5478" y="304"/>
                  </a:lnTo>
                  <a:lnTo>
                    <a:pt x="5473" y="359"/>
                  </a:lnTo>
                  <a:lnTo>
                    <a:pt x="5469" y="420"/>
                  </a:lnTo>
                  <a:lnTo>
                    <a:pt x="5467" y="475"/>
                  </a:lnTo>
                  <a:lnTo>
                    <a:pt x="5464" y="541"/>
                  </a:lnTo>
                  <a:lnTo>
                    <a:pt x="5462" y="608"/>
                  </a:lnTo>
                  <a:lnTo>
                    <a:pt x="5462" y="746"/>
                  </a:lnTo>
                  <a:lnTo>
                    <a:pt x="5464" y="812"/>
                  </a:lnTo>
                  <a:lnTo>
                    <a:pt x="5467" y="878"/>
                  </a:lnTo>
                  <a:close/>
                  <a:moveTo>
                    <a:pt x="6564" y="1663"/>
                  </a:moveTo>
                  <a:lnTo>
                    <a:pt x="6567" y="1729"/>
                  </a:lnTo>
                  <a:lnTo>
                    <a:pt x="6569" y="1790"/>
                  </a:lnTo>
                  <a:lnTo>
                    <a:pt x="6573" y="1851"/>
                  </a:lnTo>
                  <a:lnTo>
                    <a:pt x="6578" y="1906"/>
                  </a:lnTo>
                  <a:lnTo>
                    <a:pt x="6583" y="1956"/>
                  </a:lnTo>
                  <a:lnTo>
                    <a:pt x="6590" y="2000"/>
                  </a:lnTo>
                  <a:lnTo>
                    <a:pt x="6596" y="2050"/>
                  </a:lnTo>
                  <a:lnTo>
                    <a:pt x="6602" y="2083"/>
                  </a:lnTo>
                  <a:lnTo>
                    <a:pt x="6611" y="2121"/>
                  </a:lnTo>
                  <a:lnTo>
                    <a:pt x="6618" y="2143"/>
                  </a:lnTo>
                  <a:lnTo>
                    <a:pt x="6627" y="2171"/>
                  </a:lnTo>
                  <a:lnTo>
                    <a:pt x="6636" y="2182"/>
                  </a:lnTo>
                  <a:lnTo>
                    <a:pt x="6644" y="2193"/>
                  </a:lnTo>
                  <a:lnTo>
                    <a:pt x="6654" y="2204"/>
                  </a:lnTo>
                  <a:lnTo>
                    <a:pt x="6663" y="2193"/>
                  </a:lnTo>
                  <a:lnTo>
                    <a:pt x="6673" y="2182"/>
                  </a:lnTo>
                  <a:lnTo>
                    <a:pt x="6681" y="2171"/>
                  </a:lnTo>
                  <a:lnTo>
                    <a:pt x="6690" y="2143"/>
                  </a:lnTo>
                  <a:lnTo>
                    <a:pt x="6698" y="2121"/>
                  </a:lnTo>
                  <a:lnTo>
                    <a:pt x="6706" y="2083"/>
                  </a:lnTo>
                  <a:lnTo>
                    <a:pt x="6712" y="2050"/>
                  </a:lnTo>
                  <a:lnTo>
                    <a:pt x="6718" y="2000"/>
                  </a:lnTo>
                  <a:lnTo>
                    <a:pt x="6725" y="1956"/>
                  </a:lnTo>
                  <a:lnTo>
                    <a:pt x="6731" y="1906"/>
                  </a:lnTo>
                  <a:lnTo>
                    <a:pt x="6734" y="1851"/>
                  </a:lnTo>
                  <a:lnTo>
                    <a:pt x="6742" y="1729"/>
                  </a:lnTo>
                  <a:lnTo>
                    <a:pt x="6744" y="1663"/>
                  </a:lnTo>
                  <a:lnTo>
                    <a:pt x="6745" y="1591"/>
                  </a:lnTo>
                  <a:lnTo>
                    <a:pt x="6746" y="1530"/>
                  </a:lnTo>
                  <a:lnTo>
                    <a:pt x="6745" y="1458"/>
                  </a:lnTo>
                  <a:lnTo>
                    <a:pt x="6744" y="1387"/>
                  </a:lnTo>
                  <a:lnTo>
                    <a:pt x="6742" y="1331"/>
                  </a:lnTo>
                  <a:lnTo>
                    <a:pt x="6734" y="1199"/>
                  </a:lnTo>
                  <a:lnTo>
                    <a:pt x="6731" y="1149"/>
                  </a:lnTo>
                  <a:lnTo>
                    <a:pt x="6725" y="1099"/>
                  </a:lnTo>
                  <a:lnTo>
                    <a:pt x="6712" y="1011"/>
                  </a:lnTo>
                  <a:lnTo>
                    <a:pt x="6706" y="972"/>
                  </a:lnTo>
                  <a:lnTo>
                    <a:pt x="6698" y="934"/>
                  </a:lnTo>
                  <a:lnTo>
                    <a:pt x="6690" y="912"/>
                  </a:lnTo>
                  <a:lnTo>
                    <a:pt x="6681" y="884"/>
                  </a:lnTo>
                  <a:lnTo>
                    <a:pt x="6673" y="867"/>
                  </a:lnTo>
                  <a:lnTo>
                    <a:pt x="6663" y="856"/>
                  </a:lnTo>
                  <a:lnTo>
                    <a:pt x="6644" y="856"/>
                  </a:lnTo>
                  <a:lnTo>
                    <a:pt x="6636" y="867"/>
                  </a:lnTo>
                  <a:lnTo>
                    <a:pt x="6627" y="884"/>
                  </a:lnTo>
                  <a:lnTo>
                    <a:pt x="6618" y="912"/>
                  </a:lnTo>
                  <a:lnTo>
                    <a:pt x="6611" y="934"/>
                  </a:lnTo>
                  <a:lnTo>
                    <a:pt x="6602" y="972"/>
                  </a:lnTo>
                  <a:lnTo>
                    <a:pt x="6596" y="1011"/>
                  </a:lnTo>
                  <a:lnTo>
                    <a:pt x="6583" y="1099"/>
                  </a:lnTo>
                  <a:lnTo>
                    <a:pt x="6578" y="1149"/>
                  </a:lnTo>
                  <a:lnTo>
                    <a:pt x="6573" y="1199"/>
                  </a:lnTo>
                  <a:lnTo>
                    <a:pt x="6569" y="1265"/>
                  </a:lnTo>
                  <a:lnTo>
                    <a:pt x="6567" y="1331"/>
                  </a:lnTo>
                  <a:lnTo>
                    <a:pt x="6564" y="1387"/>
                  </a:lnTo>
                  <a:lnTo>
                    <a:pt x="6562" y="1458"/>
                  </a:lnTo>
                  <a:lnTo>
                    <a:pt x="6562" y="1591"/>
                  </a:lnTo>
                  <a:lnTo>
                    <a:pt x="6564" y="1663"/>
                  </a:lnTo>
                  <a:close/>
                  <a:moveTo>
                    <a:pt x="8767" y="3602"/>
                  </a:moveTo>
                  <a:lnTo>
                    <a:pt x="8774" y="3734"/>
                  </a:lnTo>
                  <a:lnTo>
                    <a:pt x="8779" y="3784"/>
                  </a:lnTo>
                  <a:lnTo>
                    <a:pt x="8784" y="3834"/>
                  </a:lnTo>
                  <a:lnTo>
                    <a:pt x="8790" y="3878"/>
                  </a:lnTo>
                  <a:lnTo>
                    <a:pt x="8796" y="3928"/>
                  </a:lnTo>
                  <a:lnTo>
                    <a:pt x="8804" y="3972"/>
                  </a:lnTo>
                  <a:lnTo>
                    <a:pt x="8811" y="4005"/>
                  </a:lnTo>
                  <a:lnTo>
                    <a:pt x="8819" y="4027"/>
                  </a:lnTo>
                  <a:lnTo>
                    <a:pt x="8828" y="4049"/>
                  </a:lnTo>
                  <a:lnTo>
                    <a:pt x="8835" y="4066"/>
                  </a:lnTo>
                  <a:lnTo>
                    <a:pt x="8845" y="4082"/>
                  </a:lnTo>
                  <a:lnTo>
                    <a:pt x="8854" y="4088"/>
                  </a:lnTo>
                  <a:lnTo>
                    <a:pt x="8864" y="4082"/>
                  </a:lnTo>
                  <a:lnTo>
                    <a:pt x="8872" y="4066"/>
                  </a:lnTo>
                  <a:lnTo>
                    <a:pt x="8882" y="4049"/>
                  </a:lnTo>
                  <a:lnTo>
                    <a:pt x="8891" y="4027"/>
                  </a:lnTo>
                  <a:lnTo>
                    <a:pt x="8898" y="4005"/>
                  </a:lnTo>
                  <a:lnTo>
                    <a:pt x="8906" y="3972"/>
                  </a:lnTo>
                  <a:lnTo>
                    <a:pt x="8913" y="3928"/>
                  </a:lnTo>
                  <a:lnTo>
                    <a:pt x="8919" y="3878"/>
                  </a:lnTo>
                  <a:lnTo>
                    <a:pt x="8925" y="3834"/>
                  </a:lnTo>
                  <a:lnTo>
                    <a:pt x="8930" y="3784"/>
                  </a:lnTo>
                  <a:lnTo>
                    <a:pt x="8935" y="3734"/>
                  </a:lnTo>
                  <a:lnTo>
                    <a:pt x="8939" y="3668"/>
                  </a:lnTo>
                  <a:lnTo>
                    <a:pt x="8942" y="3602"/>
                  </a:lnTo>
                  <a:lnTo>
                    <a:pt x="8944" y="3541"/>
                  </a:lnTo>
                  <a:lnTo>
                    <a:pt x="8945" y="3475"/>
                  </a:lnTo>
                  <a:lnTo>
                    <a:pt x="8946" y="3403"/>
                  </a:lnTo>
                  <a:lnTo>
                    <a:pt x="8945" y="3342"/>
                  </a:lnTo>
                  <a:lnTo>
                    <a:pt x="8944" y="3270"/>
                  </a:lnTo>
                  <a:lnTo>
                    <a:pt x="8942" y="3204"/>
                  </a:lnTo>
                  <a:lnTo>
                    <a:pt x="8939" y="3143"/>
                  </a:lnTo>
                  <a:lnTo>
                    <a:pt x="8930" y="3033"/>
                  </a:lnTo>
                  <a:lnTo>
                    <a:pt x="8925" y="2983"/>
                  </a:lnTo>
                  <a:lnTo>
                    <a:pt x="8913" y="2884"/>
                  </a:lnTo>
                  <a:lnTo>
                    <a:pt x="8906" y="2845"/>
                  </a:lnTo>
                  <a:lnTo>
                    <a:pt x="8898" y="2812"/>
                  </a:lnTo>
                  <a:lnTo>
                    <a:pt x="8891" y="2790"/>
                  </a:lnTo>
                  <a:lnTo>
                    <a:pt x="8872" y="2746"/>
                  </a:lnTo>
                  <a:lnTo>
                    <a:pt x="8864" y="2735"/>
                  </a:lnTo>
                  <a:lnTo>
                    <a:pt x="8845" y="2735"/>
                  </a:lnTo>
                  <a:lnTo>
                    <a:pt x="8835" y="2746"/>
                  </a:lnTo>
                  <a:lnTo>
                    <a:pt x="8828" y="2768"/>
                  </a:lnTo>
                  <a:lnTo>
                    <a:pt x="8819" y="2790"/>
                  </a:lnTo>
                  <a:lnTo>
                    <a:pt x="8811" y="2812"/>
                  </a:lnTo>
                  <a:lnTo>
                    <a:pt x="8804" y="2845"/>
                  </a:lnTo>
                  <a:lnTo>
                    <a:pt x="8796" y="2884"/>
                  </a:lnTo>
                  <a:lnTo>
                    <a:pt x="8784" y="2983"/>
                  </a:lnTo>
                  <a:lnTo>
                    <a:pt x="8779" y="3033"/>
                  </a:lnTo>
                  <a:lnTo>
                    <a:pt x="8774" y="3088"/>
                  </a:lnTo>
                  <a:lnTo>
                    <a:pt x="8771" y="3143"/>
                  </a:lnTo>
                  <a:lnTo>
                    <a:pt x="8767" y="3204"/>
                  </a:lnTo>
                  <a:lnTo>
                    <a:pt x="8765" y="3270"/>
                  </a:lnTo>
                  <a:lnTo>
                    <a:pt x="8763" y="3342"/>
                  </a:lnTo>
                  <a:lnTo>
                    <a:pt x="8763" y="3475"/>
                  </a:lnTo>
                  <a:lnTo>
                    <a:pt x="8765" y="3541"/>
                  </a:lnTo>
                  <a:lnTo>
                    <a:pt x="8767" y="3602"/>
                  </a:lnTo>
                  <a:close/>
                  <a:moveTo>
                    <a:pt x="10965" y="812"/>
                  </a:moveTo>
                  <a:lnTo>
                    <a:pt x="10967" y="878"/>
                  </a:lnTo>
                  <a:lnTo>
                    <a:pt x="10971" y="945"/>
                  </a:lnTo>
                  <a:lnTo>
                    <a:pt x="10974" y="994"/>
                  </a:lnTo>
                  <a:lnTo>
                    <a:pt x="10979" y="1055"/>
                  </a:lnTo>
                  <a:lnTo>
                    <a:pt x="10984" y="1105"/>
                  </a:lnTo>
                  <a:lnTo>
                    <a:pt x="10990" y="1149"/>
                  </a:lnTo>
                  <a:lnTo>
                    <a:pt x="11003" y="1237"/>
                  </a:lnTo>
                  <a:lnTo>
                    <a:pt x="11012" y="1271"/>
                  </a:lnTo>
                  <a:lnTo>
                    <a:pt x="11019" y="1298"/>
                  </a:lnTo>
                  <a:lnTo>
                    <a:pt x="11028" y="1326"/>
                  </a:lnTo>
                  <a:lnTo>
                    <a:pt x="11036" y="1337"/>
                  </a:lnTo>
                  <a:lnTo>
                    <a:pt x="11046" y="1348"/>
                  </a:lnTo>
                  <a:lnTo>
                    <a:pt x="11055" y="1353"/>
                  </a:lnTo>
                  <a:lnTo>
                    <a:pt x="11064" y="1348"/>
                  </a:lnTo>
                  <a:lnTo>
                    <a:pt x="11073" y="1337"/>
                  </a:lnTo>
                  <a:lnTo>
                    <a:pt x="11083" y="1326"/>
                  </a:lnTo>
                  <a:lnTo>
                    <a:pt x="11090" y="1298"/>
                  </a:lnTo>
                  <a:lnTo>
                    <a:pt x="11099" y="1271"/>
                  </a:lnTo>
                  <a:lnTo>
                    <a:pt x="11106" y="1237"/>
                  </a:lnTo>
                  <a:lnTo>
                    <a:pt x="11114" y="1193"/>
                  </a:lnTo>
                  <a:lnTo>
                    <a:pt x="11120" y="1149"/>
                  </a:lnTo>
                  <a:lnTo>
                    <a:pt x="11126" y="1105"/>
                  </a:lnTo>
                  <a:lnTo>
                    <a:pt x="11131" y="1055"/>
                  </a:lnTo>
                  <a:lnTo>
                    <a:pt x="11135" y="994"/>
                  </a:lnTo>
                  <a:lnTo>
                    <a:pt x="11140" y="945"/>
                  </a:lnTo>
                  <a:lnTo>
                    <a:pt x="11143" y="878"/>
                  </a:lnTo>
                  <a:lnTo>
                    <a:pt x="11145" y="812"/>
                  </a:lnTo>
                  <a:lnTo>
                    <a:pt x="11147" y="746"/>
                  </a:lnTo>
                  <a:lnTo>
                    <a:pt x="11147" y="608"/>
                  </a:lnTo>
                  <a:lnTo>
                    <a:pt x="11145" y="541"/>
                  </a:lnTo>
                  <a:lnTo>
                    <a:pt x="11143" y="475"/>
                  </a:lnTo>
                  <a:lnTo>
                    <a:pt x="11140" y="420"/>
                  </a:lnTo>
                  <a:lnTo>
                    <a:pt x="11135" y="359"/>
                  </a:lnTo>
                  <a:lnTo>
                    <a:pt x="11131" y="304"/>
                  </a:lnTo>
                  <a:lnTo>
                    <a:pt x="11126" y="249"/>
                  </a:lnTo>
                  <a:lnTo>
                    <a:pt x="11120" y="199"/>
                  </a:lnTo>
                  <a:lnTo>
                    <a:pt x="11114" y="160"/>
                  </a:lnTo>
                  <a:lnTo>
                    <a:pt x="11106" y="122"/>
                  </a:lnTo>
                  <a:lnTo>
                    <a:pt x="11099" y="83"/>
                  </a:lnTo>
                  <a:lnTo>
                    <a:pt x="11090" y="55"/>
                  </a:lnTo>
                  <a:lnTo>
                    <a:pt x="11083" y="39"/>
                  </a:lnTo>
                  <a:lnTo>
                    <a:pt x="11073" y="17"/>
                  </a:lnTo>
                  <a:lnTo>
                    <a:pt x="11064" y="6"/>
                  </a:lnTo>
                  <a:lnTo>
                    <a:pt x="11055" y="0"/>
                  </a:lnTo>
                  <a:lnTo>
                    <a:pt x="11046" y="6"/>
                  </a:lnTo>
                  <a:lnTo>
                    <a:pt x="11036" y="17"/>
                  </a:lnTo>
                  <a:lnTo>
                    <a:pt x="11028" y="39"/>
                  </a:lnTo>
                  <a:lnTo>
                    <a:pt x="11019" y="55"/>
                  </a:lnTo>
                  <a:lnTo>
                    <a:pt x="11012" y="83"/>
                  </a:lnTo>
                  <a:lnTo>
                    <a:pt x="11003" y="122"/>
                  </a:lnTo>
                  <a:lnTo>
                    <a:pt x="10990" y="199"/>
                  </a:lnTo>
                  <a:lnTo>
                    <a:pt x="10984" y="249"/>
                  </a:lnTo>
                  <a:lnTo>
                    <a:pt x="10979" y="304"/>
                  </a:lnTo>
                  <a:lnTo>
                    <a:pt x="10974" y="359"/>
                  </a:lnTo>
                  <a:lnTo>
                    <a:pt x="10971" y="420"/>
                  </a:lnTo>
                  <a:lnTo>
                    <a:pt x="10967" y="475"/>
                  </a:lnTo>
                  <a:lnTo>
                    <a:pt x="10965" y="541"/>
                  </a:lnTo>
                  <a:lnTo>
                    <a:pt x="10964" y="608"/>
                  </a:lnTo>
                  <a:lnTo>
                    <a:pt x="10963" y="674"/>
                  </a:lnTo>
                  <a:lnTo>
                    <a:pt x="10964" y="746"/>
                  </a:lnTo>
                  <a:lnTo>
                    <a:pt x="10965" y="812"/>
                  </a:lnTo>
                  <a:close/>
                  <a:moveTo>
                    <a:pt x="11701" y="3188"/>
                  </a:moveTo>
                  <a:lnTo>
                    <a:pt x="11704" y="3243"/>
                  </a:lnTo>
                  <a:lnTo>
                    <a:pt x="11708" y="3309"/>
                  </a:lnTo>
                  <a:lnTo>
                    <a:pt x="11713" y="3364"/>
                  </a:lnTo>
                  <a:lnTo>
                    <a:pt x="11718" y="3420"/>
                  </a:lnTo>
                  <a:lnTo>
                    <a:pt x="11723" y="3464"/>
                  </a:lnTo>
                  <a:lnTo>
                    <a:pt x="11730" y="3508"/>
                  </a:lnTo>
                  <a:lnTo>
                    <a:pt x="11738" y="3541"/>
                  </a:lnTo>
                  <a:lnTo>
                    <a:pt x="11745" y="3580"/>
                  </a:lnTo>
                  <a:lnTo>
                    <a:pt x="11753" y="3602"/>
                  </a:lnTo>
                  <a:lnTo>
                    <a:pt x="11761" y="3629"/>
                  </a:lnTo>
                  <a:lnTo>
                    <a:pt x="11770" y="3652"/>
                  </a:lnTo>
                  <a:lnTo>
                    <a:pt x="11779" y="3657"/>
                  </a:lnTo>
                  <a:lnTo>
                    <a:pt x="11798" y="3657"/>
                  </a:lnTo>
                  <a:lnTo>
                    <a:pt x="11807" y="3652"/>
                  </a:lnTo>
                  <a:lnTo>
                    <a:pt x="11816" y="3629"/>
                  </a:lnTo>
                  <a:lnTo>
                    <a:pt x="11824" y="3602"/>
                  </a:lnTo>
                  <a:lnTo>
                    <a:pt x="11831" y="3580"/>
                  </a:lnTo>
                  <a:lnTo>
                    <a:pt x="11839" y="3541"/>
                  </a:lnTo>
                  <a:lnTo>
                    <a:pt x="11846" y="3508"/>
                  </a:lnTo>
                  <a:lnTo>
                    <a:pt x="11854" y="3464"/>
                  </a:lnTo>
                  <a:lnTo>
                    <a:pt x="11859" y="3420"/>
                  </a:lnTo>
                  <a:lnTo>
                    <a:pt x="11865" y="3364"/>
                  </a:lnTo>
                  <a:lnTo>
                    <a:pt x="11869" y="3309"/>
                  </a:lnTo>
                  <a:lnTo>
                    <a:pt x="11872" y="3243"/>
                  </a:lnTo>
                  <a:lnTo>
                    <a:pt x="11876" y="3188"/>
                  </a:lnTo>
                  <a:lnTo>
                    <a:pt x="11878" y="3121"/>
                  </a:lnTo>
                  <a:lnTo>
                    <a:pt x="11879" y="3060"/>
                  </a:lnTo>
                  <a:lnTo>
                    <a:pt x="11879" y="2442"/>
                  </a:lnTo>
                  <a:lnTo>
                    <a:pt x="11878" y="2375"/>
                  </a:lnTo>
                  <a:lnTo>
                    <a:pt x="11876" y="2315"/>
                  </a:lnTo>
                  <a:lnTo>
                    <a:pt x="11872" y="2248"/>
                  </a:lnTo>
                  <a:lnTo>
                    <a:pt x="11865" y="2138"/>
                  </a:lnTo>
                  <a:lnTo>
                    <a:pt x="11859" y="2083"/>
                  </a:lnTo>
                  <a:lnTo>
                    <a:pt x="11854" y="2038"/>
                  </a:lnTo>
                  <a:lnTo>
                    <a:pt x="11846" y="1994"/>
                  </a:lnTo>
                  <a:lnTo>
                    <a:pt x="11839" y="1961"/>
                  </a:lnTo>
                  <a:lnTo>
                    <a:pt x="11831" y="1928"/>
                  </a:lnTo>
                  <a:lnTo>
                    <a:pt x="11824" y="1895"/>
                  </a:lnTo>
                  <a:lnTo>
                    <a:pt x="11816" y="1867"/>
                  </a:lnTo>
                  <a:lnTo>
                    <a:pt x="11798" y="1845"/>
                  </a:lnTo>
                  <a:lnTo>
                    <a:pt x="11779" y="1845"/>
                  </a:lnTo>
                  <a:lnTo>
                    <a:pt x="11761" y="1867"/>
                  </a:lnTo>
                  <a:lnTo>
                    <a:pt x="11753" y="1895"/>
                  </a:lnTo>
                  <a:lnTo>
                    <a:pt x="11745" y="1928"/>
                  </a:lnTo>
                  <a:lnTo>
                    <a:pt x="11730" y="1994"/>
                  </a:lnTo>
                  <a:lnTo>
                    <a:pt x="11723" y="2038"/>
                  </a:lnTo>
                  <a:lnTo>
                    <a:pt x="11718" y="2083"/>
                  </a:lnTo>
                  <a:lnTo>
                    <a:pt x="11713" y="2138"/>
                  </a:lnTo>
                  <a:lnTo>
                    <a:pt x="11704" y="2248"/>
                  </a:lnTo>
                  <a:lnTo>
                    <a:pt x="11701" y="2315"/>
                  </a:lnTo>
                  <a:lnTo>
                    <a:pt x="11699" y="2375"/>
                  </a:lnTo>
                  <a:lnTo>
                    <a:pt x="11697" y="2442"/>
                  </a:lnTo>
                  <a:lnTo>
                    <a:pt x="11697" y="3060"/>
                  </a:lnTo>
                  <a:lnTo>
                    <a:pt x="11699" y="3121"/>
                  </a:lnTo>
                  <a:lnTo>
                    <a:pt x="11701" y="3188"/>
                  </a:lnTo>
                  <a:close/>
                  <a:moveTo>
                    <a:pt x="11332" y="5701"/>
                  </a:moveTo>
                  <a:lnTo>
                    <a:pt x="11334" y="5767"/>
                  </a:lnTo>
                  <a:lnTo>
                    <a:pt x="11337" y="5828"/>
                  </a:lnTo>
                  <a:lnTo>
                    <a:pt x="11342" y="5883"/>
                  </a:lnTo>
                  <a:lnTo>
                    <a:pt x="11346" y="5944"/>
                  </a:lnTo>
                  <a:lnTo>
                    <a:pt x="11351" y="5994"/>
                  </a:lnTo>
                  <a:lnTo>
                    <a:pt x="11357" y="6044"/>
                  </a:lnTo>
                  <a:lnTo>
                    <a:pt x="11363" y="6082"/>
                  </a:lnTo>
                  <a:lnTo>
                    <a:pt x="11370" y="6121"/>
                  </a:lnTo>
                  <a:lnTo>
                    <a:pt x="11378" y="6154"/>
                  </a:lnTo>
                  <a:lnTo>
                    <a:pt x="11386" y="6187"/>
                  </a:lnTo>
                  <a:lnTo>
                    <a:pt x="11395" y="6215"/>
                  </a:lnTo>
                  <a:lnTo>
                    <a:pt x="11403" y="6226"/>
                  </a:lnTo>
                  <a:lnTo>
                    <a:pt x="11413" y="6237"/>
                  </a:lnTo>
                  <a:lnTo>
                    <a:pt x="11432" y="6237"/>
                  </a:lnTo>
                  <a:lnTo>
                    <a:pt x="11440" y="6226"/>
                  </a:lnTo>
                  <a:lnTo>
                    <a:pt x="11449" y="6215"/>
                  </a:lnTo>
                  <a:lnTo>
                    <a:pt x="11458" y="6187"/>
                  </a:lnTo>
                  <a:lnTo>
                    <a:pt x="11465" y="6154"/>
                  </a:lnTo>
                  <a:lnTo>
                    <a:pt x="11474" y="6121"/>
                  </a:lnTo>
                  <a:lnTo>
                    <a:pt x="11480" y="6082"/>
                  </a:lnTo>
                  <a:lnTo>
                    <a:pt x="11486" y="6044"/>
                  </a:lnTo>
                  <a:lnTo>
                    <a:pt x="11492" y="5994"/>
                  </a:lnTo>
                  <a:lnTo>
                    <a:pt x="11498" y="5944"/>
                  </a:lnTo>
                  <a:lnTo>
                    <a:pt x="11502" y="5883"/>
                  </a:lnTo>
                  <a:lnTo>
                    <a:pt x="11506" y="5828"/>
                  </a:lnTo>
                  <a:lnTo>
                    <a:pt x="11509" y="5767"/>
                  </a:lnTo>
                  <a:lnTo>
                    <a:pt x="11513" y="5635"/>
                  </a:lnTo>
                  <a:lnTo>
                    <a:pt x="11513" y="5502"/>
                  </a:lnTo>
                  <a:lnTo>
                    <a:pt x="11511" y="5436"/>
                  </a:lnTo>
                  <a:lnTo>
                    <a:pt x="11509" y="5364"/>
                  </a:lnTo>
                  <a:lnTo>
                    <a:pt x="11506" y="5298"/>
                  </a:lnTo>
                  <a:lnTo>
                    <a:pt x="11502" y="5248"/>
                  </a:lnTo>
                  <a:lnTo>
                    <a:pt x="11498" y="5193"/>
                  </a:lnTo>
                  <a:lnTo>
                    <a:pt x="11492" y="5132"/>
                  </a:lnTo>
                  <a:lnTo>
                    <a:pt x="11486" y="5088"/>
                  </a:lnTo>
                  <a:lnTo>
                    <a:pt x="11480" y="5049"/>
                  </a:lnTo>
                  <a:lnTo>
                    <a:pt x="11474" y="5005"/>
                  </a:lnTo>
                  <a:lnTo>
                    <a:pt x="11465" y="4972"/>
                  </a:lnTo>
                  <a:lnTo>
                    <a:pt x="11458" y="4950"/>
                  </a:lnTo>
                  <a:lnTo>
                    <a:pt x="11449" y="4922"/>
                  </a:lnTo>
                  <a:lnTo>
                    <a:pt x="11440" y="4911"/>
                  </a:lnTo>
                  <a:lnTo>
                    <a:pt x="11432" y="4895"/>
                  </a:lnTo>
                  <a:lnTo>
                    <a:pt x="11413" y="4895"/>
                  </a:lnTo>
                  <a:lnTo>
                    <a:pt x="11403" y="4911"/>
                  </a:lnTo>
                  <a:lnTo>
                    <a:pt x="11395" y="4922"/>
                  </a:lnTo>
                  <a:lnTo>
                    <a:pt x="11386" y="4950"/>
                  </a:lnTo>
                  <a:lnTo>
                    <a:pt x="11378" y="4972"/>
                  </a:lnTo>
                  <a:lnTo>
                    <a:pt x="11370" y="5005"/>
                  </a:lnTo>
                  <a:lnTo>
                    <a:pt x="11363" y="5049"/>
                  </a:lnTo>
                  <a:lnTo>
                    <a:pt x="11357" y="5088"/>
                  </a:lnTo>
                  <a:lnTo>
                    <a:pt x="11351" y="5132"/>
                  </a:lnTo>
                  <a:lnTo>
                    <a:pt x="11346" y="5193"/>
                  </a:lnTo>
                  <a:lnTo>
                    <a:pt x="11342" y="5248"/>
                  </a:lnTo>
                  <a:lnTo>
                    <a:pt x="11337" y="5298"/>
                  </a:lnTo>
                  <a:lnTo>
                    <a:pt x="11334" y="5364"/>
                  </a:lnTo>
                  <a:lnTo>
                    <a:pt x="11332" y="5436"/>
                  </a:lnTo>
                  <a:lnTo>
                    <a:pt x="11331" y="5502"/>
                  </a:lnTo>
                  <a:lnTo>
                    <a:pt x="11330" y="5563"/>
                  </a:lnTo>
                  <a:lnTo>
                    <a:pt x="11331" y="5635"/>
                  </a:lnTo>
                  <a:lnTo>
                    <a:pt x="11332" y="5701"/>
                  </a:lnTo>
                  <a:close/>
                  <a:moveTo>
                    <a:pt x="10965" y="5823"/>
                  </a:moveTo>
                  <a:lnTo>
                    <a:pt x="10967" y="5883"/>
                  </a:lnTo>
                  <a:lnTo>
                    <a:pt x="10971" y="5944"/>
                  </a:lnTo>
                  <a:lnTo>
                    <a:pt x="10974" y="5999"/>
                  </a:lnTo>
                  <a:lnTo>
                    <a:pt x="10979" y="6060"/>
                  </a:lnTo>
                  <a:lnTo>
                    <a:pt x="10984" y="6110"/>
                  </a:lnTo>
                  <a:lnTo>
                    <a:pt x="10990" y="6160"/>
                  </a:lnTo>
                  <a:lnTo>
                    <a:pt x="10997" y="6198"/>
                  </a:lnTo>
                  <a:lnTo>
                    <a:pt x="11003" y="6242"/>
                  </a:lnTo>
                  <a:lnTo>
                    <a:pt x="11012" y="6276"/>
                  </a:lnTo>
                  <a:lnTo>
                    <a:pt x="11019" y="6303"/>
                  </a:lnTo>
                  <a:lnTo>
                    <a:pt x="11028" y="6331"/>
                  </a:lnTo>
                  <a:lnTo>
                    <a:pt x="11036" y="6342"/>
                  </a:lnTo>
                  <a:lnTo>
                    <a:pt x="11046" y="6353"/>
                  </a:lnTo>
                  <a:lnTo>
                    <a:pt x="11064" y="6353"/>
                  </a:lnTo>
                  <a:lnTo>
                    <a:pt x="11073" y="6342"/>
                  </a:lnTo>
                  <a:lnTo>
                    <a:pt x="11083" y="6331"/>
                  </a:lnTo>
                  <a:lnTo>
                    <a:pt x="11090" y="6303"/>
                  </a:lnTo>
                  <a:lnTo>
                    <a:pt x="11099" y="6276"/>
                  </a:lnTo>
                  <a:lnTo>
                    <a:pt x="11106" y="6242"/>
                  </a:lnTo>
                  <a:lnTo>
                    <a:pt x="11114" y="6198"/>
                  </a:lnTo>
                  <a:lnTo>
                    <a:pt x="11120" y="6160"/>
                  </a:lnTo>
                  <a:lnTo>
                    <a:pt x="11131" y="6060"/>
                  </a:lnTo>
                  <a:lnTo>
                    <a:pt x="11135" y="5999"/>
                  </a:lnTo>
                  <a:lnTo>
                    <a:pt x="11140" y="5944"/>
                  </a:lnTo>
                  <a:lnTo>
                    <a:pt x="11143" y="5883"/>
                  </a:lnTo>
                  <a:lnTo>
                    <a:pt x="11145" y="5823"/>
                  </a:lnTo>
                  <a:lnTo>
                    <a:pt x="11147" y="5756"/>
                  </a:lnTo>
                  <a:lnTo>
                    <a:pt x="11147" y="3060"/>
                  </a:lnTo>
                  <a:lnTo>
                    <a:pt x="11145" y="2989"/>
                  </a:lnTo>
                  <a:lnTo>
                    <a:pt x="11143" y="2922"/>
                  </a:lnTo>
                  <a:lnTo>
                    <a:pt x="11140" y="2867"/>
                  </a:lnTo>
                  <a:lnTo>
                    <a:pt x="11135" y="2801"/>
                  </a:lnTo>
                  <a:lnTo>
                    <a:pt x="11131" y="2746"/>
                  </a:lnTo>
                  <a:lnTo>
                    <a:pt x="11126" y="2690"/>
                  </a:lnTo>
                  <a:lnTo>
                    <a:pt x="11120" y="2646"/>
                  </a:lnTo>
                  <a:lnTo>
                    <a:pt x="11114" y="2602"/>
                  </a:lnTo>
                  <a:lnTo>
                    <a:pt x="11106" y="2569"/>
                  </a:lnTo>
                  <a:lnTo>
                    <a:pt x="11099" y="2536"/>
                  </a:lnTo>
                  <a:lnTo>
                    <a:pt x="11090" y="2508"/>
                  </a:lnTo>
                  <a:lnTo>
                    <a:pt x="11083" y="2480"/>
                  </a:lnTo>
                  <a:lnTo>
                    <a:pt x="11073" y="2469"/>
                  </a:lnTo>
                  <a:lnTo>
                    <a:pt x="11064" y="2458"/>
                  </a:lnTo>
                  <a:lnTo>
                    <a:pt x="11055" y="2453"/>
                  </a:lnTo>
                  <a:lnTo>
                    <a:pt x="11046" y="2458"/>
                  </a:lnTo>
                  <a:lnTo>
                    <a:pt x="11038" y="2458"/>
                  </a:lnTo>
                  <a:lnTo>
                    <a:pt x="11029" y="2480"/>
                  </a:lnTo>
                  <a:lnTo>
                    <a:pt x="11021" y="2497"/>
                  </a:lnTo>
                  <a:lnTo>
                    <a:pt x="11013" y="2525"/>
                  </a:lnTo>
                  <a:lnTo>
                    <a:pt x="11006" y="2558"/>
                  </a:lnTo>
                  <a:lnTo>
                    <a:pt x="10998" y="2596"/>
                  </a:lnTo>
                  <a:lnTo>
                    <a:pt x="10992" y="2635"/>
                  </a:lnTo>
                  <a:lnTo>
                    <a:pt x="10986" y="2690"/>
                  </a:lnTo>
                  <a:lnTo>
                    <a:pt x="10979" y="2746"/>
                  </a:lnTo>
                  <a:lnTo>
                    <a:pt x="10976" y="2812"/>
                  </a:lnTo>
                  <a:lnTo>
                    <a:pt x="10971" y="2878"/>
                  </a:lnTo>
                  <a:lnTo>
                    <a:pt x="10968" y="2955"/>
                  </a:lnTo>
                  <a:lnTo>
                    <a:pt x="10965" y="3044"/>
                  </a:lnTo>
                  <a:lnTo>
                    <a:pt x="10964" y="3138"/>
                  </a:lnTo>
                  <a:lnTo>
                    <a:pt x="10963" y="3232"/>
                  </a:lnTo>
                  <a:lnTo>
                    <a:pt x="10963" y="5685"/>
                  </a:lnTo>
                  <a:lnTo>
                    <a:pt x="10964" y="5756"/>
                  </a:lnTo>
                  <a:lnTo>
                    <a:pt x="10965" y="5823"/>
                  </a:lnTo>
                  <a:close/>
                  <a:moveTo>
                    <a:pt x="9134" y="3933"/>
                  </a:moveTo>
                  <a:lnTo>
                    <a:pt x="9137" y="3989"/>
                  </a:lnTo>
                  <a:lnTo>
                    <a:pt x="9141" y="4055"/>
                  </a:lnTo>
                  <a:lnTo>
                    <a:pt x="9146" y="4105"/>
                  </a:lnTo>
                  <a:lnTo>
                    <a:pt x="9151" y="4154"/>
                  </a:lnTo>
                  <a:lnTo>
                    <a:pt x="9156" y="4210"/>
                  </a:lnTo>
                  <a:lnTo>
                    <a:pt x="9163" y="4254"/>
                  </a:lnTo>
                  <a:lnTo>
                    <a:pt x="9170" y="4292"/>
                  </a:lnTo>
                  <a:lnTo>
                    <a:pt x="9177" y="4326"/>
                  </a:lnTo>
                  <a:lnTo>
                    <a:pt x="9185" y="4359"/>
                  </a:lnTo>
                  <a:lnTo>
                    <a:pt x="9194" y="4375"/>
                  </a:lnTo>
                  <a:lnTo>
                    <a:pt x="9203" y="4392"/>
                  </a:lnTo>
                  <a:lnTo>
                    <a:pt x="9212" y="4403"/>
                  </a:lnTo>
                  <a:lnTo>
                    <a:pt x="9221" y="4408"/>
                  </a:lnTo>
                  <a:lnTo>
                    <a:pt x="9230" y="4403"/>
                  </a:lnTo>
                  <a:lnTo>
                    <a:pt x="9240" y="4392"/>
                  </a:lnTo>
                  <a:lnTo>
                    <a:pt x="9248" y="4375"/>
                  </a:lnTo>
                  <a:lnTo>
                    <a:pt x="9257" y="4359"/>
                  </a:lnTo>
                  <a:lnTo>
                    <a:pt x="9264" y="4326"/>
                  </a:lnTo>
                  <a:lnTo>
                    <a:pt x="9272" y="4292"/>
                  </a:lnTo>
                  <a:lnTo>
                    <a:pt x="9280" y="4254"/>
                  </a:lnTo>
                  <a:lnTo>
                    <a:pt x="9286" y="4210"/>
                  </a:lnTo>
                  <a:lnTo>
                    <a:pt x="9292" y="4154"/>
                  </a:lnTo>
                  <a:lnTo>
                    <a:pt x="9298" y="4105"/>
                  </a:lnTo>
                  <a:lnTo>
                    <a:pt x="9302" y="4055"/>
                  </a:lnTo>
                  <a:lnTo>
                    <a:pt x="9305" y="3989"/>
                  </a:lnTo>
                  <a:lnTo>
                    <a:pt x="9309" y="3933"/>
                  </a:lnTo>
                  <a:lnTo>
                    <a:pt x="9311" y="3867"/>
                  </a:lnTo>
                  <a:lnTo>
                    <a:pt x="9312" y="3795"/>
                  </a:lnTo>
                  <a:lnTo>
                    <a:pt x="9314" y="3734"/>
                  </a:lnTo>
                  <a:lnTo>
                    <a:pt x="9314" y="2259"/>
                  </a:lnTo>
                  <a:lnTo>
                    <a:pt x="9312" y="2193"/>
                  </a:lnTo>
                  <a:lnTo>
                    <a:pt x="9311" y="2127"/>
                  </a:lnTo>
                  <a:lnTo>
                    <a:pt x="9309" y="2061"/>
                  </a:lnTo>
                  <a:lnTo>
                    <a:pt x="9302" y="1939"/>
                  </a:lnTo>
                  <a:lnTo>
                    <a:pt x="9298" y="1884"/>
                  </a:lnTo>
                  <a:lnTo>
                    <a:pt x="9292" y="1829"/>
                  </a:lnTo>
                  <a:lnTo>
                    <a:pt x="9286" y="1784"/>
                  </a:lnTo>
                  <a:lnTo>
                    <a:pt x="9280" y="1740"/>
                  </a:lnTo>
                  <a:lnTo>
                    <a:pt x="9272" y="1696"/>
                  </a:lnTo>
                  <a:lnTo>
                    <a:pt x="9264" y="1663"/>
                  </a:lnTo>
                  <a:lnTo>
                    <a:pt x="9257" y="1641"/>
                  </a:lnTo>
                  <a:lnTo>
                    <a:pt x="9248" y="1619"/>
                  </a:lnTo>
                  <a:lnTo>
                    <a:pt x="9240" y="1602"/>
                  </a:lnTo>
                  <a:lnTo>
                    <a:pt x="9230" y="1585"/>
                  </a:lnTo>
                  <a:lnTo>
                    <a:pt x="9212" y="1585"/>
                  </a:lnTo>
                  <a:lnTo>
                    <a:pt x="9203" y="1602"/>
                  </a:lnTo>
                  <a:lnTo>
                    <a:pt x="9194" y="1619"/>
                  </a:lnTo>
                  <a:lnTo>
                    <a:pt x="9177" y="1663"/>
                  </a:lnTo>
                  <a:lnTo>
                    <a:pt x="9170" y="1696"/>
                  </a:lnTo>
                  <a:lnTo>
                    <a:pt x="9163" y="1740"/>
                  </a:lnTo>
                  <a:lnTo>
                    <a:pt x="9156" y="1784"/>
                  </a:lnTo>
                  <a:lnTo>
                    <a:pt x="9151" y="1829"/>
                  </a:lnTo>
                  <a:lnTo>
                    <a:pt x="9146" y="1884"/>
                  </a:lnTo>
                  <a:lnTo>
                    <a:pt x="9141" y="1939"/>
                  </a:lnTo>
                  <a:lnTo>
                    <a:pt x="9137" y="2000"/>
                  </a:lnTo>
                  <a:lnTo>
                    <a:pt x="9134" y="2061"/>
                  </a:lnTo>
                  <a:lnTo>
                    <a:pt x="9131" y="2127"/>
                  </a:lnTo>
                  <a:lnTo>
                    <a:pt x="9130" y="2193"/>
                  </a:lnTo>
                  <a:lnTo>
                    <a:pt x="9130" y="3795"/>
                  </a:lnTo>
                  <a:lnTo>
                    <a:pt x="9131" y="3867"/>
                  </a:lnTo>
                  <a:lnTo>
                    <a:pt x="9134" y="3933"/>
                  </a:lnTo>
                  <a:close/>
                  <a:moveTo>
                    <a:pt x="10232" y="3541"/>
                  </a:moveTo>
                  <a:lnTo>
                    <a:pt x="10234" y="3602"/>
                  </a:lnTo>
                  <a:lnTo>
                    <a:pt x="10237" y="3668"/>
                  </a:lnTo>
                  <a:lnTo>
                    <a:pt x="10241" y="3729"/>
                  </a:lnTo>
                  <a:lnTo>
                    <a:pt x="10246" y="3784"/>
                  </a:lnTo>
                  <a:lnTo>
                    <a:pt x="10251" y="3834"/>
                  </a:lnTo>
                  <a:lnTo>
                    <a:pt x="10257" y="3878"/>
                  </a:lnTo>
                  <a:lnTo>
                    <a:pt x="10263" y="3928"/>
                  </a:lnTo>
                  <a:lnTo>
                    <a:pt x="10270" y="3966"/>
                  </a:lnTo>
                  <a:lnTo>
                    <a:pt x="10278" y="3994"/>
                  </a:lnTo>
                  <a:lnTo>
                    <a:pt x="10285" y="4027"/>
                  </a:lnTo>
                  <a:lnTo>
                    <a:pt x="10294" y="4049"/>
                  </a:lnTo>
                  <a:lnTo>
                    <a:pt x="10304" y="4060"/>
                  </a:lnTo>
                  <a:lnTo>
                    <a:pt x="10312" y="4071"/>
                  </a:lnTo>
                  <a:lnTo>
                    <a:pt x="10322" y="4082"/>
                  </a:lnTo>
                  <a:lnTo>
                    <a:pt x="10331" y="4071"/>
                  </a:lnTo>
                  <a:lnTo>
                    <a:pt x="10340" y="4060"/>
                  </a:lnTo>
                  <a:lnTo>
                    <a:pt x="10349" y="4049"/>
                  </a:lnTo>
                  <a:lnTo>
                    <a:pt x="10357" y="4027"/>
                  </a:lnTo>
                  <a:lnTo>
                    <a:pt x="10365" y="3994"/>
                  </a:lnTo>
                  <a:lnTo>
                    <a:pt x="10372" y="3966"/>
                  </a:lnTo>
                  <a:lnTo>
                    <a:pt x="10380" y="3928"/>
                  </a:lnTo>
                  <a:lnTo>
                    <a:pt x="10386" y="3878"/>
                  </a:lnTo>
                  <a:lnTo>
                    <a:pt x="10392" y="3834"/>
                  </a:lnTo>
                  <a:lnTo>
                    <a:pt x="10397" y="3784"/>
                  </a:lnTo>
                  <a:lnTo>
                    <a:pt x="10402" y="3729"/>
                  </a:lnTo>
                  <a:lnTo>
                    <a:pt x="10406" y="3668"/>
                  </a:lnTo>
                  <a:lnTo>
                    <a:pt x="10409" y="3602"/>
                  </a:lnTo>
                  <a:lnTo>
                    <a:pt x="10412" y="3541"/>
                  </a:lnTo>
                  <a:lnTo>
                    <a:pt x="10412" y="3475"/>
                  </a:lnTo>
                  <a:lnTo>
                    <a:pt x="10413" y="3403"/>
                  </a:lnTo>
                  <a:lnTo>
                    <a:pt x="10413" y="2790"/>
                  </a:lnTo>
                  <a:lnTo>
                    <a:pt x="10412" y="2718"/>
                  </a:lnTo>
                  <a:lnTo>
                    <a:pt x="10412" y="2652"/>
                  </a:lnTo>
                  <a:lnTo>
                    <a:pt x="10409" y="2591"/>
                  </a:lnTo>
                  <a:lnTo>
                    <a:pt x="10406" y="2525"/>
                  </a:lnTo>
                  <a:lnTo>
                    <a:pt x="10402" y="2469"/>
                  </a:lnTo>
                  <a:lnTo>
                    <a:pt x="10392" y="2359"/>
                  </a:lnTo>
                  <a:lnTo>
                    <a:pt x="10380" y="2270"/>
                  </a:lnTo>
                  <a:lnTo>
                    <a:pt x="10372" y="2237"/>
                  </a:lnTo>
                  <a:lnTo>
                    <a:pt x="10365" y="2193"/>
                  </a:lnTo>
                  <a:lnTo>
                    <a:pt x="10357" y="2171"/>
                  </a:lnTo>
                  <a:lnTo>
                    <a:pt x="10349" y="2143"/>
                  </a:lnTo>
                  <a:lnTo>
                    <a:pt x="10340" y="2127"/>
                  </a:lnTo>
                  <a:lnTo>
                    <a:pt x="10331" y="2121"/>
                  </a:lnTo>
                  <a:lnTo>
                    <a:pt x="10322" y="2116"/>
                  </a:lnTo>
                  <a:lnTo>
                    <a:pt x="10312" y="2121"/>
                  </a:lnTo>
                  <a:lnTo>
                    <a:pt x="10304" y="2127"/>
                  </a:lnTo>
                  <a:lnTo>
                    <a:pt x="10294" y="2143"/>
                  </a:lnTo>
                  <a:lnTo>
                    <a:pt x="10285" y="2171"/>
                  </a:lnTo>
                  <a:lnTo>
                    <a:pt x="10278" y="2193"/>
                  </a:lnTo>
                  <a:lnTo>
                    <a:pt x="10270" y="2237"/>
                  </a:lnTo>
                  <a:lnTo>
                    <a:pt x="10263" y="2270"/>
                  </a:lnTo>
                  <a:lnTo>
                    <a:pt x="10251" y="2359"/>
                  </a:lnTo>
                  <a:lnTo>
                    <a:pt x="10241" y="2469"/>
                  </a:lnTo>
                  <a:lnTo>
                    <a:pt x="10237" y="2525"/>
                  </a:lnTo>
                  <a:lnTo>
                    <a:pt x="10234" y="2591"/>
                  </a:lnTo>
                  <a:lnTo>
                    <a:pt x="10232" y="2652"/>
                  </a:lnTo>
                  <a:lnTo>
                    <a:pt x="10231" y="2718"/>
                  </a:lnTo>
                  <a:lnTo>
                    <a:pt x="10229" y="2790"/>
                  </a:lnTo>
                  <a:lnTo>
                    <a:pt x="10229" y="3403"/>
                  </a:lnTo>
                  <a:lnTo>
                    <a:pt x="10231" y="3475"/>
                  </a:lnTo>
                  <a:lnTo>
                    <a:pt x="10232" y="3541"/>
                  </a:lnTo>
                  <a:close/>
                  <a:moveTo>
                    <a:pt x="9499" y="1547"/>
                  </a:moveTo>
                  <a:lnTo>
                    <a:pt x="9500" y="1613"/>
                  </a:lnTo>
                  <a:lnTo>
                    <a:pt x="9504" y="1679"/>
                  </a:lnTo>
                  <a:lnTo>
                    <a:pt x="9507" y="1735"/>
                  </a:lnTo>
                  <a:lnTo>
                    <a:pt x="9512" y="1790"/>
                  </a:lnTo>
                  <a:lnTo>
                    <a:pt x="9518" y="1845"/>
                  </a:lnTo>
                  <a:lnTo>
                    <a:pt x="9523" y="1889"/>
                  </a:lnTo>
                  <a:lnTo>
                    <a:pt x="9530" y="1934"/>
                  </a:lnTo>
                  <a:lnTo>
                    <a:pt x="9537" y="1972"/>
                  </a:lnTo>
                  <a:lnTo>
                    <a:pt x="9544" y="2005"/>
                  </a:lnTo>
                  <a:lnTo>
                    <a:pt x="9553" y="2033"/>
                  </a:lnTo>
                  <a:lnTo>
                    <a:pt x="9561" y="2055"/>
                  </a:lnTo>
                  <a:lnTo>
                    <a:pt x="9569" y="2066"/>
                  </a:lnTo>
                  <a:lnTo>
                    <a:pt x="9578" y="2083"/>
                  </a:lnTo>
                  <a:lnTo>
                    <a:pt x="9597" y="2083"/>
                  </a:lnTo>
                  <a:lnTo>
                    <a:pt x="9607" y="2066"/>
                  </a:lnTo>
                  <a:lnTo>
                    <a:pt x="9616" y="2055"/>
                  </a:lnTo>
                  <a:lnTo>
                    <a:pt x="9623" y="2033"/>
                  </a:lnTo>
                  <a:lnTo>
                    <a:pt x="9632" y="2005"/>
                  </a:lnTo>
                  <a:lnTo>
                    <a:pt x="9640" y="1972"/>
                  </a:lnTo>
                  <a:lnTo>
                    <a:pt x="9646" y="1934"/>
                  </a:lnTo>
                  <a:lnTo>
                    <a:pt x="9653" y="1889"/>
                  </a:lnTo>
                  <a:lnTo>
                    <a:pt x="9659" y="1845"/>
                  </a:lnTo>
                  <a:lnTo>
                    <a:pt x="9664" y="1790"/>
                  </a:lnTo>
                  <a:lnTo>
                    <a:pt x="9669" y="1735"/>
                  </a:lnTo>
                  <a:lnTo>
                    <a:pt x="9672" y="1679"/>
                  </a:lnTo>
                  <a:lnTo>
                    <a:pt x="9676" y="1613"/>
                  </a:lnTo>
                  <a:lnTo>
                    <a:pt x="9677" y="1547"/>
                  </a:lnTo>
                  <a:lnTo>
                    <a:pt x="9679" y="1475"/>
                  </a:lnTo>
                  <a:lnTo>
                    <a:pt x="9679" y="1342"/>
                  </a:lnTo>
                  <a:lnTo>
                    <a:pt x="9677" y="1271"/>
                  </a:lnTo>
                  <a:lnTo>
                    <a:pt x="9676" y="1215"/>
                  </a:lnTo>
                  <a:lnTo>
                    <a:pt x="9672" y="1149"/>
                  </a:lnTo>
                  <a:lnTo>
                    <a:pt x="9669" y="1099"/>
                  </a:lnTo>
                  <a:lnTo>
                    <a:pt x="9664" y="1033"/>
                  </a:lnTo>
                  <a:lnTo>
                    <a:pt x="9659" y="989"/>
                  </a:lnTo>
                  <a:lnTo>
                    <a:pt x="9653" y="939"/>
                  </a:lnTo>
                  <a:lnTo>
                    <a:pt x="9646" y="895"/>
                  </a:lnTo>
                  <a:lnTo>
                    <a:pt x="9640" y="856"/>
                  </a:lnTo>
                  <a:lnTo>
                    <a:pt x="9632" y="823"/>
                  </a:lnTo>
                  <a:lnTo>
                    <a:pt x="9623" y="795"/>
                  </a:lnTo>
                  <a:lnTo>
                    <a:pt x="9616" y="773"/>
                  </a:lnTo>
                  <a:lnTo>
                    <a:pt x="9607" y="751"/>
                  </a:lnTo>
                  <a:lnTo>
                    <a:pt x="9597" y="746"/>
                  </a:lnTo>
                  <a:lnTo>
                    <a:pt x="9578" y="746"/>
                  </a:lnTo>
                  <a:lnTo>
                    <a:pt x="9569" y="751"/>
                  </a:lnTo>
                  <a:lnTo>
                    <a:pt x="9553" y="795"/>
                  </a:lnTo>
                  <a:lnTo>
                    <a:pt x="9544" y="823"/>
                  </a:lnTo>
                  <a:lnTo>
                    <a:pt x="9537" y="856"/>
                  </a:lnTo>
                  <a:lnTo>
                    <a:pt x="9530" y="895"/>
                  </a:lnTo>
                  <a:lnTo>
                    <a:pt x="9523" y="939"/>
                  </a:lnTo>
                  <a:lnTo>
                    <a:pt x="9518" y="989"/>
                  </a:lnTo>
                  <a:lnTo>
                    <a:pt x="9512" y="1033"/>
                  </a:lnTo>
                  <a:lnTo>
                    <a:pt x="9507" y="1099"/>
                  </a:lnTo>
                  <a:lnTo>
                    <a:pt x="9504" y="1149"/>
                  </a:lnTo>
                  <a:lnTo>
                    <a:pt x="9500" y="1215"/>
                  </a:lnTo>
                  <a:lnTo>
                    <a:pt x="9499" y="1271"/>
                  </a:lnTo>
                  <a:lnTo>
                    <a:pt x="9497" y="1342"/>
                  </a:lnTo>
                  <a:lnTo>
                    <a:pt x="9496" y="1414"/>
                  </a:lnTo>
                  <a:lnTo>
                    <a:pt x="9497" y="1475"/>
                  </a:lnTo>
                  <a:lnTo>
                    <a:pt x="9499" y="1547"/>
                  </a:lnTo>
                  <a:close/>
                  <a:moveTo>
                    <a:pt x="697" y="3541"/>
                  </a:moveTo>
                  <a:lnTo>
                    <a:pt x="699" y="3613"/>
                  </a:lnTo>
                  <a:lnTo>
                    <a:pt x="705" y="3734"/>
                  </a:lnTo>
                  <a:lnTo>
                    <a:pt x="709" y="3784"/>
                  </a:lnTo>
                  <a:lnTo>
                    <a:pt x="715" y="3839"/>
                  </a:lnTo>
                  <a:lnTo>
                    <a:pt x="721" y="3889"/>
                  </a:lnTo>
                  <a:lnTo>
                    <a:pt x="728" y="3933"/>
                  </a:lnTo>
                  <a:lnTo>
                    <a:pt x="735" y="3972"/>
                  </a:lnTo>
                  <a:lnTo>
                    <a:pt x="742" y="4005"/>
                  </a:lnTo>
                  <a:lnTo>
                    <a:pt x="750" y="4027"/>
                  </a:lnTo>
                  <a:lnTo>
                    <a:pt x="758" y="4055"/>
                  </a:lnTo>
                  <a:lnTo>
                    <a:pt x="768" y="4066"/>
                  </a:lnTo>
                  <a:lnTo>
                    <a:pt x="777" y="4082"/>
                  </a:lnTo>
                  <a:lnTo>
                    <a:pt x="787" y="4088"/>
                  </a:lnTo>
                  <a:lnTo>
                    <a:pt x="795" y="4082"/>
                  </a:lnTo>
                  <a:lnTo>
                    <a:pt x="805" y="4066"/>
                  </a:lnTo>
                  <a:lnTo>
                    <a:pt x="814" y="4055"/>
                  </a:lnTo>
                  <a:lnTo>
                    <a:pt x="821" y="4027"/>
                  </a:lnTo>
                  <a:lnTo>
                    <a:pt x="830" y="4005"/>
                  </a:lnTo>
                  <a:lnTo>
                    <a:pt x="837" y="3972"/>
                  </a:lnTo>
                  <a:lnTo>
                    <a:pt x="844" y="3933"/>
                  </a:lnTo>
                  <a:lnTo>
                    <a:pt x="851" y="3889"/>
                  </a:lnTo>
                  <a:lnTo>
                    <a:pt x="857" y="3839"/>
                  </a:lnTo>
                  <a:lnTo>
                    <a:pt x="862" y="3784"/>
                  </a:lnTo>
                  <a:lnTo>
                    <a:pt x="867" y="3734"/>
                  </a:lnTo>
                  <a:lnTo>
                    <a:pt x="870" y="3674"/>
                  </a:lnTo>
                  <a:lnTo>
                    <a:pt x="874" y="3613"/>
                  </a:lnTo>
                  <a:lnTo>
                    <a:pt x="877" y="3541"/>
                  </a:lnTo>
                  <a:lnTo>
                    <a:pt x="878" y="3475"/>
                  </a:lnTo>
                  <a:lnTo>
                    <a:pt x="878" y="3414"/>
                  </a:lnTo>
                  <a:lnTo>
                    <a:pt x="878" y="1939"/>
                  </a:lnTo>
                  <a:lnTo>
                    <a:pt x="878" y="1862"/>
                  </a:lnTo>
                  <a:lnTo>
                    <a:pt x="877" y="1801"/>
                  </a:lnTo>
                  <a:lnTo>
                    <a:pt x="874" y="1740"/>
                  </a:lnTo>
                  <a:lnTo>
                    <a:pt x="870" y="1679"/>
                  </a:lnTo>
                  <a:lnTo>
                    <a:pt x="867" y="1619"/>
                  </a:lnTo>
                  <a:lnTo>
                    <a:pt x="862" y="1563"/>
                  </a:lnTo>
                  <a:lnTo>
                    <a:pt x="857" y="1508"/>
                  </a:lnTo>
                  <a:lnTo>
                    <a:pt x="851" y="1464"/>
                  </a:lnTo>
                  <a:lnTo>
                    <a:pt x="844" y="1420"/>
                  </a:lnTo>
                  <a:lnTo>
                    <a:pt x="837" y="1381"/>
                  </a:lnTo>
                  <a:lnTo>
                    <a:pt x="830" y="1348"/>
                  </a:lnTo>
                  <a:lnTo>
                    <a:pt x="821" y="1315"/>
                  </a:lnTo>
                  <a:lnTo>
                    <a:pt x="814" y="1298"/>
                  </a:lnTo>
                  <a:lnTo>
                    <a:pt x="805" y="1276"/>
                  </a:lnTo>
                  <a:lnTo>
                    <a:pt x="795" y="1265"/>
                  </a:lnTo>
                  <a:lnTo>
                    <a:pt x="777" y="1265"/>
                  </a:lnTo>
                  <a:lnTo>
                    <a:pt x="768" y="1276"/>
                  </a:lnTo>
                  <a:lnTo>
                    <a:pt x="758" y="1298"/>
                  </a:lnTo>
                  <a:lnTo>
                    <a:pt x="750" y="1315"/>
                  </a:lnTo>
                  <a:lnTo>
                    <a:pt x="735" y="1381"/>
                  </a:lnTo>
                  <a:lnTo>
                    <a:pt x="728" y="1420"/>
                  </a:lnTo>
                  <a:lnTo>
                    <a:pt x="721" y="1464"/>
                  </a:lnTo>
                  <a:lnTo>
                    <a:pt x="715" y="1508"/>
                  </a:lnTo>
                  <a:lnTo>
                    <a:pt x="709" y="1563"/>
                  </a:lnTo>
                  <a:lnTo>
                    <a:pt x="705" y="1619"/>
                  </a:lnTo>
                  <a:lnTo>
                    <a:pt x="699" y="1740"/>
                  </a:lnTo>
                  <a:lnTo>
                    <a:pt x="694" y="1862"/>
                  </a:lnTo>
                  <a:lnTo>
                    <a:pt x="694" y="1939"/>
                  </a:lnTo>
                  <a:lnTo>
                    <a:pt x="694" y="3414"/>
                  </a:lnTo>
                  <a:lnTo>
                    <a:pt x="694" y="3475"/>
                  </a:lnTo>
                  <a:lnTo>
                    <a:pt x="697" y="3541"/>
                  </a:lnTo>
                  <a:close/>
                  <a:moveTo>
                    <a:pt x="329" y="812"/>
                  </a:moveTo>
                  <a:lnTo>
                    <a:pt x="332" y="878"/>
                  </a:lnTo>
                  <a:lnTo>
                    <a:pt x="335" y="945"/>
                  </a:lnTo>
                  <a:lnTo>
                    <a:pt x="338" y="994"/>
                  </a:lnTo>
                  <a:lnTo>
                    <a:pt x="343" y="1055"/>
                  </a:lnTo>
                  <a:lnTo>
                    <a:pt x="349" y="1105"/>
                  </a:lnTo>
                  <a:lnTo>
                    <a:pt x="361" y="1193"/>
                  </a:lnTo>
                  <a:lnTo>
                    <a:pt x="369" y="1237"/>
                  </a:lnTo>
                  <a:lnTo>
                    <a:pt x="376" y="1271"/>
                  </a:lnTo>
                  <a:lnTo>
                    <a:pt x="383" y="1298"/>
                  </a:lnTo>
                  <a:lnTo>
                    <a:pt x="392" y="1326"/>
                  </a:lnTo>
                  <a:lnTo>
                    <a:pt x="401" y="1337"/>
                  </a:lnTo>
                  <a:lnTo>
                    <a:pt x="410" y="1348"/>
                  </a:lnTo>
                  <a:lnTo>
                    <a:pt x="419" y="1353"/>
                  </a:lnTo>
                  <a:lnTo>
                    <a:pt x="429" y="1348"/>
                  </a:lnTo>
                  <a:lnTo>
                    <a:pt x="438" y="1337"/>
                  </a:lnTo>
                  <a:lnTo>
                    <a:pt x="446" y="1326"/>
                  </a:lnTo>
                  <a:lnTo>
                    <a:pt x="455" y="1298"/>
                  </a:lnTo>
                  <a:lnTo>
                    <a:pt x="463" y="1271"/>
                  </a:lnTo>
                  <a:lnTo>
                    <a:pt x="471" y="1237"/>
                  </a:lnTo>
                  <a:lnTo>
                    <a:pt x="477" y="1193"/>
                  </a:lnTo>
                  <a:lnTo>
                    <a:pt x="491" y="1105"/>
                  </a:lnTo>
                  <a:lnTo>
                    <a:pt x="496" y="1055"/>
                  </a:lnTo>
                  <a:lnTo>
                    <a:pt x="499" y="994"/>
                  </a:lnTo>
                  <a:lnTo>
                    <a:pt x="504" y="945"/>
                  </a:lnTo>
                  <a:lnTo>
                    <a:pt x="507" y="878"/>
                  </a:lnTo>
                  <a:lnTo>
                    <a:pt x="509" y="812"/>
                  </a:lnTo>
                  <a:lnTo>
                    <a:pt x="510" y="746"/>
                  </a:lnTo>
                  <a:lnTo>
                    <a:pt x="512" y="674"/>
                  </a:lnTo>
                  <a:lnTo>
                    <a:pt x="510" y="608"/>
                  </a:lnTo>
                  <a:lnTo>
                    <a:pt x="509" y="541"/>
                  </a:lnTo>
                  <a:lnTo>
                    <a:pt x="507" y="475"/>
                  </a:lnTo>
                  <a:lnTo>
                    <a:pt x="504" y="420"/>
                  </a:lnTo>
                  <a:lnTo>
                    <a:pt x="499" y="359"/>
                  </a:lnTo>
                  <a:lnTo>
                    <a:pt x="496" y="304"/>
                  </a:lnTo>
                  <a:lnTo>
                    <a:pt x="491" y="249"/>
                  </a:lnTo>
                  <a:lnTo>
                    <a:pt x="484" y="199"/>
                  </a:lnTo>
                  <a:lnTo>
                    <a:pt x="477" y="160"/>
                  </a:lnTo>
                  <a:lnTo>
                    <a:pt x="471" y="122"/>
                  </a:lnTo>
                  <a:lnTo>
                    <a:pt x="463" y="83"/>
                  </a:lnTo>
                  <a:lnTo>
                    <a:pt x="455" y="55"/>
                  </a:lnTo>
                  <a:lnTo>
                    <a:pt x="446" y="39"/>
                  </a:lnTo>
                  <a:lnTo>
                    <a:pt x="438" y="17"/>
                  </a:lnTo>
                  <a:lnTo>
                    <a:pt x="429" y="6"/>
                  </a:lnTo>
                  <a:lnTo>
                    <a:pt x="419" y="0"/>
                  </a:lnTo>
                  <a:lnTo>
                    <a:pt x="410" y="6"/>
                  </a:lnTo>
                  <a:lnTo>
                    <a:pt x="401" y="17"/>
                  </a:lnTo>
                  <a:lnTo>
                    <a:pt x="392" y="39"/>
                  </a:lnTo>
                  <a:lnTo>
                    <a:pt x="383" y="55"/>
                  </a:lnTo>
                  <a:lnTo>
                    <a:pt x="376" y="83"/>
                  </a:lnTo>
                  <a:lnTo>
                    <a:pt x="369" y="122"/>
                  </a:lnTo>
                  <a:lnTo>
                    <a:pt x="361" y="160"/>
                  </a:lnTo>
                  <a:lnTo>
                    <a:pt x="355" y="199"/>
                  </a:lnTo>
                  <a:lnTo>
                    <a:pt x="349" y="249"/>
                  </a:lnTo>
                  <a:lnTo>
                    <a:pt x="343" y="304"/>
                  </a:lnTo>
                  <a:lnTo>
                    <a:pt x="338" y="359"/>
                  </a:lnTo>
                  <a:lnTo>
                    <a:pt x="335" y="420"/>
                  </a:lnTo>
                  <a:lnTo>
                    <a:pt x="332" y="475"/>
                  </a:lnTo>
                  <a:lnTo>
                    <a:pt x="329" y="541"/>
                  </a:lnTo>
                  <a:lnTo>
                    <a:pt x="328" y="608"/>
                  </a:lnTo>
                  <a:lnTo>
                    <a:pt x="328" y="746"/>
                  </a:lnTo>
                  <a:lnTo>
                    <a:pt x="329" y="812"/>
                  </a:lnTo>
                  <a:close/>
                  <a:moveTo>
                    <a:pt x="1796" y="3867"/>
                  </a:moveTo>
                  <a:lnTo>
                    <a:pt x="1799" y="3933"/>
                  </a:lnTo>
                  <a:lnTo>
                    <a:pt x="1801" y="3989"/>
                  </a:lnTo>
                  <a:lnTo>
                    <a:pt x="1806" y="4055"/>
                  </a:lnTo>
                  <a:lnTo>
                    <a:pt x="1811" y="4105"/>
                  </a:lnTo>
                  <a:lnTo>
                    <a:pt x="1816" y="4154"/>
                  </a:lnTo>
                  <a:lnTo>
                    <a:pt x="1822" y="4210"/>
                  </a:lnTo>
                  <a:lnTo>
                    <a:pt x="1827" y="4254"/>
                  </a:lnTo>
                  <a:lnTo>
                    <a:pt x="1835" y="4292"/>
                  </a:lnTo>
                  <a:lnTo>
                    <a:pt x="1843" y="4326"/>
                  </a:lnTo>
                  <a:lnTo>
                    <a:pt x="1851" y="4359"/>
                  </a:lnTo>
                  <a:lnTo>
                    <a:pt x="1859" y="4375"/>
                  </a:lnTo>
                  <a:lnTo>
                    <a:pt x="1868" y="4392"/>
                  </a:lnTo>
                  <a:lnTo>
                    <a:pt x="1877" y="4403"/>
                  </a:lnTo>
                  <a:lnTo>
                    <a:pt x="1886" y="4408"/>
                  </a:lnTo>
                  <a:lnTo>
                    <a:pt x="1896" y="4403"/>
                  </a:lnTo>
                  <a:lnTo>
                    <a:pt x="1905" y="4392"/>
                  </a:lnTo>
                  <a:lnTo>
                    <a:pt x="1914" y="4375"/>
                  </a:lnTo>
                  <a:lnTo>
                    <a:pt x="1922" y="4359"/>
                  </a:lnTo>
                  <a:lnTo>
                    <a:pt x="1930" y="4326"/>
                  </a:lnTo>
                  <a:lnTo>
                    <a:pt x="1937" y="4292"/>
                  </a:lnTo>
                  <a:lnTo>
                    <a:pt x="1945" y="4254"/>
                  </a:lnTo>
                  <a:lnTo>
                    <a:pt x="1952" y="4210"/>
                  </a:lnTo>
                  <a:lnTo>
                    <a:pt x="1958" y="4154"/>
                  </a:lnTo>
                  <a:lnTo>
                    <a:pt x="1962" y="4105"/>
                  </a:lnTo>
                  <a:lnTo>
                    <a:pt x="1967" y="4055"/>
                  </a:lnTo>
                  <a:lnTo>
                    <a:pt x="1970" y="3989"/>
                  </a:lnTo>
                  <a:lnTo>
                    <a:pt x="1974" y="3933"/>
                  </a:lnTo>
                  <a:lnTo>
                    <a:pt x="1975" y="3867"/>
                  </a:lnTo>
                  <a:lnTo>
                    <a:pt x="1979" y="3795"/>
                  </a:lnTo>
                  <a:lnTo>
                    <a:pt x="1979" y="2193"/>
                  </a:lnTo>
                  <a:lnTo>
                    <a:pt x="1975" y="2127"/>
                  </a:lnTo>
                  <a:lnTo>
                    <a:pt x="1974" y="2061"/>
                  </a:lnTo>
                  <a:lnTo>
                    <a:pt x="1970" y="2000"/>
                  </a:lnTo>
                  <a:lnTo>
                    <a:pt x="1967" y="1939"/>
                  </a:lnTo>
                  <a:lnTo>
                    <a:pt x="1962" y="1884"/>
                  </a:lnTo>
                  <a:lnTo>
                    <a:pt x="1958" y="1829"/>
                  </a:lnTo>
                  <a:lnTo>
                    <a:pt x="1945" y="1740"/>
                  </a:lnTo>
                  <a:lnTo>
                    <a:pt x="1937" y="1696"/>
                  </a:lnTo>
                  <a:lnTo>
                    <a:pt x="1930" y="1663"/>
                  </a:lnTo>
                  <a:lnTo>
                    <a:pt x="1914" y="1619"/>
                  </a:lnTo>
                  <a:lnTo>
                    <a:pt x="1896" y="1585"/>
                  </a:lnTo>
                  <a:lnTo>
                    <a:pt x="1877" y="1585"/>
                  </a:lnTo>
                  <a:lnTo>
                    <a:pt x="1859" y="1619"/>
                  </a:lnTo>
                  <a:lnTo>
                    <a:pt x="1843" y="1663"/>
                  </a:lnTo>
                  <a:lnTo>
                    <a:pt x="1835" y="1696"/>
                  </a:lnTo>
                  <a:lnTo>
                    <a:pt x="1827" y="1740"/>
                  </a:lnTo>
                  <a:lnTo>
                    <a:pt x="1822" y="1784"/>
                  </a:lnTo>
                  <a:lnTo>
                    <a:pt x="1816" y="1829"/>
                  </a:lnTo>
                  <a:lnTo>
                    <a:pt x="1811" y="1884"/>
                  </a:lnTo>
                  <a:lnTo>
                    <a:pt x="1806" y="1939"/>
                  </a:lnTo>
                  <a:lnTo>
                    <a:pt x="1801" y="2000"/>
                  </a:lnTo>
                  <a:lnTo>
                    <a:pt x="1799" y="2061"/>
                  </a:lnTo>
                  <a:lnTo>
                    <a:pt x="1796" y="2127"/>
                  </a:lnTo>
                  <a:lnTo>
                    <a:pt x="1795" y="2259"/>
                  </a:lnTo>
                  <a:lnTo>
                    <a:pt x="1795" y="3734"/>
                  </a:lnTo>
                  <a:lnTo>
                    <a:pt x="1796" y="3795"/>
                  </a:lnTo>
                  <a:lnTo>
                    <a:pt x="1796" y="3867"/>
                  </a:lnTo>
                  <a:close/>
                  <a:moveTo>
                    <a:pt x="3631" y="5823"/>
                  </a:moveTo>
                  <a:lnTo>
                    <a:pt x="3632" y="5883"/>
                  </a:lnTo>
                  <a:lnTo>
                    <a:pt x="3635" y="5944"/>
                  </a:lnTo>
                  <a:lnTo>
                    <a:pt x="3640" y="5999"/>
                  </a:lnTo>
                  <a:lnTo>
                    <a:pt x="3644" y="6060"/>
                  </a:lnTo>
                  <a:lnTo>
                    <a:pt x="3650" y="6110"/>
                  </a:lnTo>
                  <a:lnTo>
                    <a:pt x="3655" y="6160"/>
                  </a:lnTo>
                  <a:lnTo>
                    <a:pt x="3662" y="6198"/>
                  </a:lnTo>
                  <a:lnTo>
                    <a:pt x="3669" y="6242"/>
                  </a:lnTo>
                  <a:lnTo>
                    <a:pt x="3677" y="6276"/>
                  </a:lnTo>
                  <a:lnTo>
                    <a:pt x="3685" y="6303"/>
                  </a:lnTo>
                  <a:lnTo>
                    <a:pt x="3694" y="6331"/>
                  </a:lnTo>
                  <a:lnTo>
                    <a:pt x="3701" y="6342"/>
                  </a:lnTo>
                  <a:lnTo>
                    <a:pt x="3710" y="6353"/>
                  </a:lnTo>
                  <a:lnTo>
                    <a:pt x="3730" y="6353"/>
                  </a:lnTo>
                  <a:lnTo>
                    <a:pt x="3748" y="6331"/>
                  </a:lnTo>
                  <a:lnTo>
                    <a:pt x="3756" y="6303"/>
                  </a:lnTo>
                  <a:lnTo>
                    <a:pt x="3764" y="6276"/>
                  </a:lnTo>
                  <a:lnTo>
                    <a:pt x="3770" y="6242"/>
                  </a:lnTo>
                  <a:lnTo>
                    <a:pt x="3779" y="6198"/>
                  </a:lnTo>
                  <a:lnTo>
                    <a:pt x="3785" y="6160"/>
                  </a:lnTo>
                  <a:lnTo>
                    <a:pt x="3790" y="6110"/>
                  </a:lnTo>
                  <a:lnTo>
                    <a:pt x="3796" y="6060"/>
                  </a:lnTo>
                  <a:lnTo>
                    <a:pt x="3800" y="5999"/>
                  </a:lnTo>
                  <a:lnTo>
                    <a:pt x="3805" y="5944"/>
                  </a:lnTo>
                  <a:lnTo>
                    <a:pt x="3807" y="5883"/>
                  </a:lnTo>
                  <a:lnTo>
                    <a:pt x="3810" y="5823"/>
                  </a:lnTo>
                  <a:lnTo>
                    <a:pt x="3812" y="5756"/>
                  </a:lnTo>
                  <a:lnTo>
                    <a:pt x="3812" y="3060"/>
                  </a:lnTo>
                  <a:lnTo>
                    <a:pt x="3810" y="2989"/>
                  </a:lnTo>
                  <a:lnTo>
                    <a:pt x="3807" y="2922"/>
                  </a:lnTo>
                  <a:lnTo>
                    <a:pt x="3805" y="2867"/>
                  </a:lnTo>
                  <a:lnTo>
                    <a:pt x="3800" y="2801"/>
                  </a:lnTo>
                  <a:lnTo>
                    <a:pt x="3796" y="2746"/>
                  </a:lnTo>
                  <a:lnTo>
                    <a:pt x="3790" y="2690"/>
                  </a:lnTo>
                  <a:lnTo>
                    <a:pt x="3779" y="2602"/>
                  </a:lnTo>
                  <a:lnTo>
                    <a:pt x="3770" y="2569"/>
                  </a:lnTo>
                  <a:lnTo>
                    <a:pt x="3764" y="2536"/>
                  </a:lnTo>
                  <a:lnTo>
                    <a:pt x="3756" y="2508"/>
                  </a:lnTo>
                  <a:lnTo>
                    <a:pt x="3748" y="2480"/>
                  </a:lnTo>
                  <a:lnTo>
                    <a:pt x="3730" y="2458"/>
                  </a:lnTo>
                  <a:lnTo>
                    <a:pt x="3721" y="2453"/>
                  </a:lnTo>
                  <a:lnTo>
                    <a:pt x="3711" y="2458"/>
                  </a:lnTo>
                  <a:lnTo>
                    <a:pt x="3703" y="2458"/>
                  </a:lnTo>
                  <a:lnTo>
                    <a:pt x="3695" y="2480"/>
                  </a:lnTo>
                  <a:lnTo>
                    <a:pt x="3685" y="2497"/>
                  </a:lnTo>
                  <a:lnTo>
                    <a:pt x="3679" y="2525"/>
                  </a:lnTo>
                  <a:lnTo>
                    <a:pt x="3670" y="2558"/>
                  </a:lnTo>
                  <a:lnTo>
                    <a:pt x="3663" y="2596"/>
                  </a:lnTo>
                  <a:lnTo>
                    <a:pt x="3657" y="2635"/>
                  </a:lnTo>
                  <a:lnTo>
                    <a:pt x="3651" y="2690"/>
                  </a:lnTo>
                  <a:lnTo>
                    <a:pt x="3646" y="2746"/>
                  </a:lnTo>
                  <a:lnTo>
                    <a:pt x="3640" y="2812"/>
                  </a:lnTo>
                  <a:lnTo>
                    <a:pt x="3636" y="2878"/>
                  </a:lnTo>
                  <a:lnTo>
                    <a:pt x="3632" y="2955"/>
                  </a:lnTo>
                  <a:lnTo>
                    <a:pt x="3631" y="3044"/>
                  </a:lnTo>
                  <a:lnTo>
                    <a:pt x="3628" y="3232"/>
                  </a:lnTo>
                  <a:lnTo>
                    <a:pt x="3628" y="5685"/>
                  </a:lnTo>
                  <a:lnTo>
                    <a:pt x="3629" y="5756"/>
                  </a:lnTo>
                  <a:lnTo>
                    <a:pt x="3631" y="5823"/>
                  </a:lnTo>
                  <a:close/>
                  <a:moveTo>
                    <a:pt x="3631" y="812"/>
                  </a:moveTo>
                  <a:lnTo>
                    <a:pt x="3632" y="878"/>
                  </a:lnTo>
                  <a:lnTo>
                    <a:pt x="3635" y="945"/>
                  </a:lnTo>
                  <a:lnTo>
                    <a:pt x="3640" y="994"/>
                  </a:lnTo>
                  <a:lnTo>
                    <a:pt x="3644" y="1055"/>
                  </a:lnTo>
                  <a:lnTo>
                    <a:pt x="3650" y="1105"/>
                  </a:lnTo>
                  <a:lnTo>
                    <a:pt x="3655" y="1149"/>
                  </a:lnTo>
                  <a:lnTo>
                    <a:pt x="3669" y="1237"/>
                  </a:lnTo>
                  <a:lnTo>
                    <a:pt x="3677" y="1271"/>
                  </a:lnTo>
                  <a:lnTo>
                    <a:pt x="3685" y="1298"/>
                  </a:lnTo>
                  <a:lnTo>
                    <a:pt x="3694" y="1326"/>
                  </a:lnTo>
                  <a:lnTo>
                    <a:pt x="3701" y="1337"/>
                  </a:lnTo>
                  <a:lnTo>
                    <a:pt x="3710" y="1348"/>
                  </a:lnTo>
                  <a:lnTo>
                    <a:pt x="3721" y="1353"/>
                  </a:lnTo>
                  <a:lnTo>
                    <a:pt x="3730" y="1348"/>
                  </a:lnTo>
                  <a:lnTo>
                    <a:pt x="3748" y="1326"/>
                  </a:lnTo>
                  <a:lnTo>
                    <a:pt x="3756" y="1298"/>
                  </a:lnTo>
                  <a:lnTo>
                    <a:pt x="3764" y="1271"/>
                  </a:lnTo>
                  <a:lnTo>
                    <a:pt x="3770" y="1237"/>
                  </a:lnTo>
                  <a:lnTo>
                    <a:pt x="3779" y="1193"/>
                  </a:lnTo>
                  <a:lnTo>
                    <a:pt x="3790" y="1105"/>
                  </a:lnTo>
                  <a:lnTo>
                    <a:pt x="3796" y="1055"/>
                  </a:lnTo>
                  <a:lnTo>
                    <a:pt x="3800" y="994"/>
                  </a:lnTo>
                  <a:lnTo>
                    <a:pt x="3805" y="945"/>
                  </a:lnTo>
                  <a:lnTo>
                    <a:pt x="3807" y="878"/>
                  </a:lnTo>
                  <a:lnTo>
                    <a:pt x="3810" y="812"/>
                  </a:lnTo>
                  <a:lnTo>
                    <a:pt x="3812" y="746"/>
                  </a:lnTo>
                  <a:lnTo>
                    <a:pt x="3812" y="608"/>
                  </a:lnTo>
                  <a:lnTo>
                    <a:pt x="3810" y="541"/>
                  </a:lnTo>
                  <a:lnTo>
                    <a:pt x="3807" y="475"/>
                  </a:lnTo>
                  <a:lnTo>
                    <a:pt x="3805" y="420"/>
                  </a:lnTo>
                  <a:lnTo>
                    <a:pt x="3800" y="359"/>
                  </a:lnTo>
                  <a:lnTo>
                    <a:pt x="3796" y="304"/>
                  </a:lnTo>
                  <a:lnTo>
                    <a:pt x="3790" y="249"/>
                  </a:lnTo>
                  <a:lnTo>
                    <a:pt x="3785" y="199"/>
                  </a:lnTo>
                  <a:lnTo>
                    <a:pt x="3779" y="160"/>
                  </a:lnTo>
                  <a:lnTo>
                    <a:pt x="3770" y="122"/>
                  </a:lnTo>
                  <a:lnTo>
                    <a:pt x="3764" y="83"/>
                  </a:lnTo>
                  <a:lnTo>
                    <a:pt x="3756" y="55"/>
                  </a:lnTo>
                  <a:lnTo>
                    <a:pt x="3748" y="39"/>
                  </a:lnTo>
                  <a:lnTo>
                    <a:pt x="3739" y="17"/>
                  </a:lnTo>
                  <a:lnTo>
                    <a:pt x="3730" y="6"/>
                  </a:lnTo>
                  <a:lnTo>
                    <a:pt x="3721" y="0"/>
                  </a:lnTo>
                  <a:lnTo>
                    <a:pt x="3710" y="6"/>
                  </a:lnTo>
                  <a:lnTo>
                    <a:pt x="3701" y="17"/>
                  </a:lnTo>
                  <a:lnTo>
                    <a:pt x="3694" y="39"/>
                  </a:lnTo>
                  <a:lnTo>
                    <a:pt x="3685" y="55"/>
                  </a:lnTo>
                  <a:lnTo>
                    <a:pt x="3677" y="83"/>
                  </a:lnTo>
                  <a:lnTo>
                    <a:pt x="3669" y="122"/>
                  </a:lnTo>
                  <a:lnTo>
                    <a:pt x="3655" y="199"/>
                  </a:lnTo>
                  <a:lnTo>
                    <a:pt x="3650" y="249"/>
                  </a:lnTo>
                  <a:lnTo>
                    <a:pt x="3644" y="304"/>
                  </a:lnTo>
                  <a:lnTo>
                    <a:pt x="3640" y="359"/>
                  </a:lnTo>
                  <a:lnTo>
                    <a:pt x="3635" y="420"/>
                  </a:lnTo>
                  <a:lnTo>
                    <a:pt x="3632" y="475"/>
                  </a:lnTo>
                  <a:lnTo>
                    <a:pt x="3628" y="674"/>
                  </a:lnTo>
                  <a:lnTo>
                    <a:pt x="3629" y="746"/>
                  </a:lnTo>
                  <a:lnTo>
                    <a:pt x="3631" y="812"/>
                  </a:lnTo>
                  <a:close/>
                  <a:moveTo>
                    <a:pt x="3997" y="5701"/>
                  </a:moveTo>
                  <a:lnTo>
                    <a:pt x="4000" y="5767"/>
                  </a:lnTo>
                  <a:lnTo>
                    <a:pt x="4002" y="5828"/>
                  </a:lnTo>
                  <a:lnTo>
                    <a:pt x="4006" y="5883"/>
                  </a:lnTo>
                  <a:lnTo>
                    <a:pt x="4010" y="5944"/>
                  </a:lnTo>
                  <a:lnTo>
                    <a:pt x="4022" y="6044"/>
                  </a:lnTo>
                  <a:lnTo>
                    <a:pt x="4028" y="6082"/>
                  </a:lnTo>
                  <a:lnTo>
                    <a:pt x="4035" y="6121"/>
                  </a:lnTo>
                  <a:lnTo>
                    <a:pt x="4043" y="6154"/>
                  </a:lnTo>
                  <a:lnTo>
                    <a:pt x="4051" y="6187"/>
                  </a:lnTo>
                  <a:lnTo>
                    <a:pt x="4059" y="6215"/>
                  </a:lnTo>
                  <a:lnTo>
                    <a:pt x="4069" y="6226"/>
                  </a:lnTo>
                  <a:lnTo>
                    <a:pt x="4077" y="6237"/>
                  </a:lnTo>
                  <a:lnTo>
                    <a:pt x="4097" y="6237"/>
                  </a:lnTo>
                  <a:lnTo>
                    <a:pt x="4106" y="6226"/>
                  </a:lnTo>
                  <a:lnTo>
                    <a:pt x="4114" y="6215"/>
                  </a:lnTo>
                  <a:lnTo>
                    <a:pt x="4122" y="6187"/>
                  </a:lnTo>
                  <a:lnTo>
                    <a:pt x="4130" y="6154"/>
                  </a:lnTo>
                  <a:lnTo>
                    <a:pt x="4138" y="6121"/>
                  </a:lnTo>
                  <a:lnTo>
                    <a:pt x="4151" y="6044"/>
                  </a:lnTo>
                  <a:lnTo>
                    <a:pt x="4158" y="5994"/>
                  </a:lnTo>
                  <a:lnTo>
                    <a:pt x="4162" y="5944"/>
                  </a:lnTo>
                  <a:lnTo>
                    <a:pt x="4167" y="5883"/>
                  </a:lnTo>
                  <a:lnTo>
                    <a:pt x="4172" y="5828"/>
                  </a:lnTo>
                  <a:lnTo>
                    <a:pt x="4175" y="5767"/>
                  </a:lnTo>
                  <a:lnTo>
                    <a:pt x="4177" y="5701"/>
                  </a:lnTo>
                  <a:lnTo>
                    <a:pt x="4178" y="5635"/>
                  </a:lnTo>
                  <a:lnTo>
                    <a:pt x="4178" y="5563"/>
                  </a:lnTo>
                  <a:lnTo>
                    <a:pt x="4178" y="5502"/>
                  </a:lnTo>
                  <a:lnTo>
                    <a:pt x="4177" y="5436"/>
                  </a:lnTo>
                  <a:lnTo>
                    <a:pt x="4175" y="5364"/>
                  </a:lnTo>
                  <a:lnTo>
                    <a:pt x="4172" y="5298"/>
                  </a:lnTo>
                  <a:lnTo>
                    <a:pt x="4167" y="5248"/>
                  </a:lnTo>
                  <a:lnTo>
                    <a:pt x="4162" y="5193"/>
                  </a:lnTo>
                  <a:lnTo>
                    <a:pt x="4158" y="5132"/>
                  </a:lnTo>
                  <a:lnTo>
                    <a:pt x="4151" y="5088"/>
                  </a:lnTo>
                  <a:lnTo>
                    <a:pt x="4145" y="5049"/>
                  </a:lnTo>
                  <a:lnTo>
                    <a:pt x="4138" y="5005"/>
                  </a:lnTo>
                  <a:lnTo>
                    <a:pt x="4130" y="4972"/>
                  </a:lnTo>
                  <a:lnTo>
                    <a:pt x="4122" y="4950"/>
                  </a:lnTo>
                  <a:lnTo>
                    <a:pt x="4114" y="4922"/>
                  </a:lnTo>
                  <a:lnTo>
                    <a:pt x="4106" y="4911"/>
                  </a:lnTo>
                  <a:lnTo>
                    <a:pt x="4097" y="4895"/>
                  </a:lnTo>
                  <a:lnTo>
                    <a:pt x="4077" y="4895"/>
                  </a:lnTo>
                  <a:lnTo>
                    <a:pt x="4069" y="4911"/>
                  </a:lnTo>
                  <a:lnTo>
                    <a:pt x="4059" y="4922"/>
                  </a:lnTo>
                  <a:lnTo>
                    <a:pt x="4051" y="4950"/>
                  </a:lnTo>
                  <a:lnTo>
                    <a:pt x="4043" y="4972"/>
                  </a:lnTo>
                  <a:lnTo>
                    <a:pt x="4035" y="5005"/>
                  </a:lnTo>
                  <a:lnTo>
                    <a:pt x="4028" y="5049"/>
                  </a:lnTo>
                  <a:lnTo>
                    <a:pt x="4022" y="5088"/>
                  </a:lnTo>
                  <a:lnTo>
                    <a:pt x="4016" y="5132"/>
                  </a:lnTo>
                  <a:lnTo>
                    <a:pt x="4010" y="5193"/>
                  </a:lnTo>
                  <a:lnTo>
                    <a:pt x="4006" y="5248"/>
                  </a:lnTo>
                  <a:lnTo>
                    <a:pt x="4002" y="5298"/>
                  </a:lnTo>
                  <a:lnTo>
                    <a:pt x="4000" y="5364"/>
                  </a:lnTo>
                  <a:lnTo>
                    <a:pt x="3997" y="5436"/>
                  </a:lnTo>
                  <a:lnTo>
                    <a:pt x="3995" y="5502"/>
                  </a:lnTo>
                  <a:lnTo>
                    <a:pt x="3995" y="5635"/>
                  </a:lnTo>
                  <a:lnTo>
                    <a:pt x="3997" y="5701"/>
                  </a:lnTo>
                  <a:close/>
                  <a:moveTo>
                    <a:pt x="2900" y="3602"/>
                  </a:moveTo>
                  <a:lnTo>
                    <a:pt x="2902" y="3668"/>
                  </a:lnTo>
                  <a:lnTo>
                    <a:pt x="2906" y="3729"/>
                  </a:lnTo>
                  <a:lnTo>
                    <a:pt x="2911" y="3784"/>
                  </a:lnTo>
                  <a:lnTo>
                    <a:pt x="2916" y="3834"/>
                  </a:lnTo>
                  <a:lnTo>
                    <a:pt x="2922" y="3878"/>
                  </a:lnTo>
                  <a:lnTo>
                    <a:pt x="2928" y="3928"/>
                  </a:lnTo>
                  <a:lnTo>
                    <a:pt x="2935" y="3966"/>
                  </a:lnTo>
                  <a:lnTo>
                    <a:pt x="2943" y="3994"/>
                  </a:lnTo>
                  <a:lnTo>
                    <a:pt x="2951" y="4027"/>
                  </a:lnTo>
                  <a:lnTo>
                    <a:pt x="2960" y="4049"/>
                  </a:lnTo>
                  <a:lnTo>
                    <a:pt x="2968" y="4060"/>
                  </a:lnTo>
                  <a:lnTo>
                    <a:pt x="2977" y="4071"/>
                  </a:lnTo>
                  <a:lnTo>
                    <a:pt x="2987" y="4082"/>
                  </a:lnTo>
                  <a:lnTo>
                    <a:pt x="2995" y="4071"/>
                  </a:lnTo>
                  <a:lnTo>
                    <a:pt x="3005" y="4060"/>
                  </a:lnTo>
                  <a:lnTo>
                    <a:pt x="3014" y="4049"/>
                  </a:lnTo>
                  <a:lnTo>
                    <a:pt x="3022" y="4027"/>
                  </a:lnTo>
                  <a:lnTo>
                    <a:pt x="3031" y="3994"/>
                  </a:lnTo>
                  <a:lnTo>
                    <a:pt x="3038" y="3966"/>
                  </a:lnTo>
                  <a:lnTo>
                    <a:pt x="3045" y="3928"/>
                  </a:lnTo>
                  <a:lnTo>
                    <a:pt x="3058" y="3834"/>
                  </a:lnTo>
                  <a:lnTo>
                    <a:pt x="3063" y="3784"/>
                  </a:lnTo>
                  <a:lnTo>
                    <a:pt x="3067" y="3729"/>
                  </a:lnTo>
                  <a:lnTo>
                    <a:pt x="3071" y="3668"/>
                  </a:lnTo>
                  <a:lnTo>
                    <a:pt x="3074" y="3602"/>
                  </a:lnTo>
                  <a:lnTo>
                    <a:pt x="3076" y="3541"/>
                  </a:lnTo>
                  <a:lnTo>
                    <a:pt x="3077" y="3475"/>
                  </a:lnTo>
                  <a:lnTo>
                    <a:pt x="3079" y="3403"/>
                  </a:lnTo>
                  <a:lnTo>
                    <a:pt x="3079" y="2790"/>
                  </a:lnTo>
                  <a:lnTo>
                    <a:pt x="3077" y="2718"/>
                  </a:lnTo>
                  <a:lnTo>
                    <a:pt x="3076" y="2652"/>
                  </a:lnTo>
                  <a:lnTo>
                    <a:pt x="3074" y="2591"/>
                  </a:lnTo>
                  <a:lnTo>
                    <a:pt x="3071" y="2525"/>
                  </a:lnTo>
                  <a:lnTo>
                    <a:pt x="3067" y="2469"/>
                  </a:lnTo>
                  <a:lnTo>
                    <a:pt x="3063" y="2414"/>
                  </a:lnTo>
                  <a:lnTo>
                    <a:pt x="3058" y="2359"/>
                  </a:lnTo>
                  <a:lnTo>
                    <a:pt x="3052" y="2315"/>
                  </a:lnTo>
                  <a:lnTo>
                    <a:pt x="3045" y="2270"/>
                  </a:lnTo>
                  <a:lnTo>
                    <a:pt x="3038" y="2237"/>
                  </a:lnTo>
                  <a:lnTo>
                    <a:pt x="3031" y="2193"/>
                  </a:lnTo>
                  <a:lnTo>
                    <a:pt x="3022" y="2171"/>
                  </a:lnTo>
                  <a:lnTo>
                    <a:pt x="3014" y="2143"/>
                  </a:lnTo>
                  <a:lnTo>
                    <a:pt x="3005" y="2127"/>
                  </a:lnTo>
                  <a:lnTo>
                    <a:pt x="2995" y="2121"/>
                  </a:lnTo>
                  <a:lnTo>
                    <a:pt x="2987" y="2116"/>
                  </a:lnTo>
                  <a:lnTo>
                    <a:pt x="2977" y="2121"/>
                  </a:lnTo>
                  <a:lnTo>
                    <a:pt x="2968" y="2127"/>
                  </a:lnTo>
                  <a:lnTo>
                    <a:pt x="2960" y="2143"/>
                  </a:lnTo>
                  <a:lnTo>
                    <a:pt x="2951" y="2171"/>
                  </a:lnTo>
                  <a:lnTo>
                    <a:pt x="2943" y="2193"/>
                  </a:lnTo>
                  <a:lnTo>
                    <a:pt x="2935" y="2237"/>
                  </a:lnTo>
                  <a:lnTo>
                    <a:pt x="2928" y="2270"/>
                  </a:lnTo>
                  <a:lnTo>
                    <a:pt x="2916" y="2359"/>
                  </a:lnTo>
                  <a:lnTo>
                    <a:pt x="2911" y="2414"/>
                  </a:lnTo>
                  <a:lnTo>
                    <a:pt x="2902" y="2525"/>
                  </a:lnTo>
                  <a:lnTo>
                    <a:pt x="2900" y="2591"/>
                  </a:lnTo>
                  <a:lnTo>
                    <a:pt x="2896" y="2652"/>
                  </a:lnTo>
                  <a:lnTo>
                    <a:pt x="2895" y="2718"/>
                  </a:lnTo>
                  <a:lnTo>
                    <a:pt x="2895" y="3475"/>
                  </a:lnTo>
                  <a:lnTo>
                    <a:pt x="2896" y="3541"/>
                  </a:lnTo>
                  <a:lnTo>
                    <a:pt x="2900" y="3602"/>
                  </a:lnTo>
                  <a:close/>
                  <a:moveTo>
                    <a:pt x="2165" y="1613"/>
                  </a:moveTo>
                  <a:lnTo>
                    <a:pt x="2169" y="1679"/>
                  </a:lnTo>
                  <a:lnTo>
                    <a:pt x="2174" y="1735"/>
                  </a:lnTo>
                  <a:lnTo>
                    <a:pt x="2177" y="1790"/>
                  </a:lnTo>
                  <a:lnTo>
                    <a:pt x="2182" y="1845"/>
                  </a:lnTo>
                  <a:lnTo>
                    <a:pt x="2188" y="1889"/>
                  </a:lnTo>
                  <a:lnTo>
                    <a:pt x="2195" y="1934"/>
                  </a:lnTo>
                  <a:lnTo>
                    <a:pt x="2201" y="1972"/>
                  </a:lnTo>
                  <a:lnTo>
                    <a:pt x="2218" y="2033"/>
                  </a:lnTo>
                  <a:lnTo>
                    <a:pt x="2225" y="2055"/>
                  </a:lnTo>
                  <a:lnTo>
                    <a:pt x="2234" y="2066"/>
                  </a:lnTo>
                  <a:lnTo>
                    <a:pt x="2244" y="2083"/>
                  </a:lnTo>
                  <a:lnTo>
                    <a:pt x="2262" y="2083"/>
                  </a:lnTo>
                  <a:lnTo>
                    <a:pt x="2271" y="2066"/>
                  </a:lnTo>
                  <a:lnTo>
                    <a:pt x="2281" y="2055"/>
                  </a:lnTo>
                  <a:lnTo>
                    <a:pt x="2288" y="2033"/>
                  </a:lnTo>
                  <a:lnTo>
                    <a:pt x="2297" y="2005"/>
                  </a:lnTo>
                  <a:lnTo>
                    <a:pt x="2304" y="1972"/>
                  </a:lnTo>
                  <a:lnTo>
                    <a:pt x="2312" y="1934"/>
                  </a:lnTo>
                  <a:lnTo>
                    <a:pt x="2318" y="1889"/>
                  </a:lnTo>
                  <a:lnTo>
                    <a:pt x="2324" y="1845"/>
                  </a:lnTo>
                  <a:lnTo>
                    <a:pt x="2330" y="1790"/>
                  </a:lnTo>
                  <a:lnTo>
                    <a:pt x="2334" y="1735"/>
                  </a:lnTo>
                  <a:lnTo>
                    <a:pt x="2338" y="1679"/>
                  </a:lnTo>
                  <a:lnTo>
                    <a:pt x="2341" y="1613"/>
                  </a:lnTo>
                  <a:lnTo>
                    <a:pt x="2343" y="1547"/>
                  </a:lnTo>
                  <a:lnTo>
                    <a:pt x="2345" y="1475"/>
                  </a:lnTo>
                  <a:lnTo>
                    <a:pt x="2345" y="1342"/>
                  </a:lnTo>
                  <a:lnTo>
                    <a:pt x="2343" y="1271"/>
                  </a:lnTo>
                  <a:lnTo>
                    <a:pt x="2341" y="1215"/>
                  </a:lnTo>
                  <a:lnTo>
                    <a:pt x="2338" y="1149"/>
                  </a:lnTo>
                  <a:lnTo>
                    <a:pt x="2334" y="1099"/>
                  </a:lnTo>
                  <a:lnTo>
                    <a:pt x="2330" y="1033"/>
                  </a:lnTo>
                  <a:lnTo>
                    <a:pt x="2324" y="989"/>
                  </a:lnTo>
                  <a:lnTo>
                    <a:pt x="2318" y="939"/>
                  </a:lnTo>
                  <a:lnTo>
                    <a:pt x="2312" y="895"/>
                  </a:lnTo>
                  <a:lnTo>
                    <a:pt x="2304" y="856"/>
                  </a:lnTo>
                  <a:lnTo>
                    <a:pt x="2297" y="823"/>
                  </a:lnTo>
                  <a:lnTo>
                    <a:pt x="2288" y="795"/>
                  </a:lnTo>
                  <a:lnTo>
                    <a:pt x="2281" y="773"/>
                  </a:lnTo>
                  <a:lnTo>
                    <a:pt x="2271" y="751"/>
                  </a:lnTo>
                  <a:lnTo>
                    <a:pt x="2262" y="746"/>
                  </a:lnTo>
                  <a:lnTo>
                    <a:pt x="2244" y="746"/>
                  </a:lnTo>
                  <a:lnTo>
                    <a:pt x="2234" y="751"/>
                  </a:lnTo>
                  <a:lnTo>
                    <a:pt x="2225" y="773"/>
                  </a:lnTo>
                  <a:lnTo>
                    <a:pt x="2218" y="795"/>
                  </a:lnTo>
                  <a:lnTo>
                    <a:pt x="2201" y="856"/>
                  </a:lnTo>
                  <a:lnTo>
                    <a:pt x="2195" y="895"/>
                  </a:lnTo>
                  <a:lnTo>
                    <a:pt x="2188" y="939"/>
                  </a:lnTo>
                  <a:lnTo>
                    <a:pt x="2182" y="989"/>
                  </a:lnTo>
                  <a:lnTo>
                    <a:pt x="2177" y="1033"/>
                  </a:lnTo>
                  <a:lnTo>
                    <a:pt x="2174" y="1099"/>
                  </a:lnTo>
                  <a:lnTo>
                    <a:pt x="2169" y="1149"/>
                  </a:lnTo>
                  <a:lnTo>
                    <a:pt x="2165" y="1215"/>
                  </a:lnTo>
                  <a:lnTo>
                    <a:pt x="2164" y="1271"/>
                  </a:lnTo>
                  <a:lnTo>
                    <a:pt x="2162" y="1342"/>
                  </a:lnTo>
                  <a:lnTo>
                    <a:pt x="2162" y="1475"/>
                  </a:lnTo>
                  <a:lnTo>
                    <a:pt x="2164" y="1547"/>
                  </a:lnTo>
                  <a:lnTo>
                    <a:pt x="2165" y="1613"/>
                  </a:lnTo>
                  <a:close/>
                  <a:moveTo>
                    <a:pt x="1430" y="3541"/>
                  </a:moveTo>
                  <a:lnTo>
                    <a:pt x="1431" y="3602"/>
                  </a:lnTo>
                  <a:lnTo>
                    <a:pt x="1439" y="3734"/>
                  </a:lnTo>
                  <a:lnTo>
                    <a:pt x="1449" y="3834"/>
                  </a:lnTo>
                  <a:lnTo>
                    <a:pt x="1455" y="3878"/>
                  </a:lnTo>
                  <a:lnTo>
                    <a:pt x="1461" y="3928"/>
                  </a:lnTo>
                  <a:lnTo>
                    <a:pt x="1468" y="3972"/>
                  </a:lnTo>
                  <a:lnTo>
                    <a:pt x="1476" y="4005"/>
                  </a:lnTo>
                  <a:lnTo>
                    <a:pt x="1484" y="4027"/>
                  </a:lnTo>
                  <a:lnTo>
                    <a:pt x="1492" y="4049"/>
                  </a:lnTo>
                  <a:lnTo>
                    <a:pt x="1501" y="4066"/>
                  </a:lnTo>
                  <a:lnTo>
                    <a:pt x="1510" y="4082"/>
                  </a:lnTo>
                  <a:lnTo>
                    <a:pt x="1520" y="4088"/>
                  </a:lnTo>
                  <a:lnTo>
                    <a:pt x="1529" y="4082"/>
                  </a:lnTo>
                  <a:lnTo>
                    <a:pt x="1538" y="4066"/>
                  </a:lnTo>
                  <a:lnTo>
                    <a:pt x="1546" y="4049"/>
                  </a:lnTo>
                  <a:lnTo>
                    <a:pt x="1555" y="4027"/>
                  </a:lnTo>
                  <a:lnTo>
                    <a:pt x="1565" y="4005"/>
                  </a:lnTo>
                  <a:lnTo>
                    <a:pt x="1571" y="3972"/>
                  </a:lnTo>
                  <a:lnTo>
                    <a:pt x="1578" y="3928"/>
                  </a:lnTo>
                  <a:lnTo>
                    <a:pt x="1584" y="3878"/>
                  </a:lnTo>
                  <a:lnTo>
                    <a:pt x="1590" y="3834"/>
                  </a:lnTo>
                  <a:lnTo>
                    <a:pt x="1595" y="3784"/>
                  </a:lnTo>
                  <a:lnTo>
                    <a:pt x="1600" y="3734"/>
                  </a:lnTo>
                  <a:lnTo>
                    <a:pt x="1604" y="3668"/>
                  </a:lnTo>
                  <a:lnTo>
                    <a:pt x="1607" y="3602"/>
                  </a:lnTo>
                  <a:lnTo>
                    <a:pt x="1610" y="3541"/>
                  </a:lnTo>
                  <a:lnTo>
                    <a:pt x="1610" y="3475"/>
                  </a:lnTo>
                  <a:lnTo>
                    <a:pt x="1610" y="3342"/>
                  </a:lnTo>
                  <a:lnTo>
                    <a:pt x="1610" y="3270"/>
                  </a:lnTo>
                  <a:lnTo>
                    <a:pt x="1607" y="3204"/>
                  </a:lnTo>
                  <a:lnTo>
                    <a:pt x="1604" y="3143"/>
                  </a:lnTo>
                  <a:lnTo>
                    <a:pt x="1595" y="3033"/>
                  </a:lnTo>
                  <a:lnTo>
                    <a:pt x="1590" y="2983"/>
                  </a:lnTo>
                  <a:lnTo>
                    <a:pt x="1578" y="2884"/>
                  </a:lnTo>
                  <a:lnTo>
                    <a:pt x="1571" y="2845"/>
                  </a:lnTo>
                  <a:lnTo>
                    <a:pt x="1565" y="2812"/>
                  </a:lnTo>
                  <a:lnTo>
                    <a:pt x="1555" y="2790"/>
                  </a:lnTo>
                  <a:lnTo>
                    <a:pt x="1538" y="2746"/>
                  </a:lnTo>
                  <a:lnTo>
                    <a:pt x="1529" y="2735"/>
                  </a:lnTo>
                  <a:lnTo>
                    <a:pt x="1510" y="2735"/>
                  </a:lnTo>
                  <a:lnTo>
                    <a:pt x="1501" y="2746"/>
                  </a:lnTo>
                  <a:lnTo>
                    <a:pt x="1484" y="2790"/>
                  </a:lnTo>
                  <a:lnTo>
                    <a:pt x="1476" y="2812"/>
                  </a:lnTo>
                  <a:lnTo>
                    <a:pt x="1468" y="2845"/>
                  </a:lnTo>
                  <a:lnTo>
                    <a:pt x="1461" y="2884"/>
                  </a:lnTo>
                  <a:lnTo>
                    <a:pt x="1449" y="2983"/>
                  </a:lnTo>
                  <a:lnTo>
                    <a:pt x="1444" y="3033"/>
                  </a:lnTo>
                  <a:lnTo>
                    <a:pt x="1439" y="3088"/>
                  </a:lnTo>
                  <a:lnTo>
                    <a:pt x="1435" y="3143"/>
                  </a:lnTo>
                  <a:lnTo>
                    <a:pt x="1431" y="3204"/>
                  </a:lnTo>
                  <a:lnTo>
                    <a:pt x="1430" y="3270"/>
                  </a:lnTo>
                  <a:lnTo>
                    <a:pt x="1429" y="3342"/>
                  </a:lnTo>
                  <a:lnTo>
                    <a:pt x="1428" y="3403"/>
                  </a:lnTo>
                  <a:lnTo>
                    <a:pt x="1429" y="3475"/>
                  </a:lnTo>
                  <a:lnTo>
                    <a:pt x="1430" y="3541"/>
                  </a:lnTo>
                  <a:close/>
                  <a:moveTo>
                    <a:pt x="4363" y="3121"/>
                  </a:moveTo>
                  <a:lnTo>
                    <a:pt x="4366" y="3188"/>
                  </a:lnTo>
                  <a:lnTo>
                    <a:pt x="4369" y="3243"/>
                  </a:lnTo>
                  <a:lnTo>
                    <a:pt x="4372" y="3309"/>
                  </a:lnTo>
                  <a:lnTo>
                    <a:pt x="4378" y="3364"/>
                  </a:lnTo>
                  <a:lnTo>
                    <a:pt x="4382" y="3420"/>
                  </a:lnTo>
                  <a:lnTo>
                    <a:pt x="4394" y="3508"/>
                  </a:lnTo>
                  <a:lnTo>
                    <a:pt x="4402" y="3541"/>
                  </a:lnTo>
                  <a:lnTo>
                    <a:pt x="4409" y="3580"/>
                  </a:lnTo>
                  <a:lnTo>
                    <a:pt x="4418" y="3602"/>
                  </a:lnTo>
                  <a:lnTo>
                    <a:pt x="4426" y="3629"/>
                  </a:lnTo>
                  <a:lnTo>
                    <a:pt x="4436" y="3652"/>
                  </a:lnTo>
                  <a:lnTo>
                    <a:pt x="4445" y="3657"/>
                  </a:lnTo>
                  <a:lnTo>
                    <a:pt x="4463" y="3657"/>
                  </a:lnTo>
                  <a:lnTo>
                    <a:pt x="4472" y="3652"/>
                  </a:lnTo>
                  <a:lnTo>
                    <a:pt x="4480" y="3629"/>
                  </a:lnTo>
                  <a:lnTo>
                    <a:pt x="4489" y="3602"/>
                  </a:lnTo>
                  <a:lnTo>
                    <a:pt x="4498" y="3580"/>
                  </a:lnTo>
                  <a:lnTo>
                    <a:pt x="4505" y="3541"/>
                  </a:lnTo>
                  <a:lnTo>
                    <a:pt x="4513" y="3508"/>
                  </a:lnTo>
                  <a:lnTo>
                    <a:pt x="4519" y="3464"/>
                  </a:lnTo>
                  <a:lnTo>
                    <a:pt x="4524" y="3420"/>
                  </a:lnTo>
                  <a:lnTo>
                    <a:pt x="4529" y="3364"/>
                  </a:lnTo>
                  <a:lnTo>
                    <a:pt x="4534" y="3309"/>
                  </a:lnTo>
                  <a:lnTo>
                    <a:pt x="4538" y="3243"/>
                  </a:lnTo>
                  <a:lnTo>
                    <a:pt x="4541" y="3188"/>
                  </a:lnTo>
                  <a:lnTo>
                    <a:pt x="4543" y="3121"/>
                  </a:lnTo>
                  <a:lnTo>
                    <a:pt x="4545" y="3060"/>
                  </a:lnTo>
                  <a:lnTo>
                    <a:pt x="4545" y="2442"/>
                  </a:lnTo>
                  <a:lnTo>
                    <a:pt x="4543" y="2375"/>
                  </a:lnTo>
                  <a:lnTo>
                    <a:pt x="4541" y="2315"/>
                  </a:lnTo>
                  <a:lnTo>
                    <a:pt x="4538" y="2248"/>
                  </a:lnTo>
                  <a:lnTo>
                    <a:pt x="4534" y="2193"/>
                  </a:lnTo>
                  <a:lnTo>
                    <a:pt x="4529" y="2138"/>
                  </a:lnTo>
                  <a:lnTo>
                    <a:pt x="4524" y="2083"/>
                  </a:lnTo>
                  <a:lnTo>
                    <a:pt x="4519" y="2038"/>
                  </a:lnTo>
                  <a:lnTo>
                    <a:pt x="4513" y="1994"/>
                  </a:lnTo>
                  <a:lnTo>
                    <a:pt x="4505" y="1961"/>
                  </a:lnTo>
                  <a:lnTo>
                    <a:pt x="4498" y="1928"/>
                  </a:lnTo>
                  <a:lnTo>
                    <a:pt x="4489" y="1895"/>
                  </a:lnTo>
                  <a:lnTo>
                    <a:pt x="4480" y="1867"/>
                  </a:lnTo>
                  <a:lnTo>
                    <a:pt x="4472" y="1856"/>
                  </a:lnTo>
                  <a:lnTo>
                    <a:pt x="4463" y="1845"/>
                  </a:lnTo>
                  <a:lnTo>
                    <a:pt x="4445" y="1845"/>
                  </a:lnTo>
                  <a:lnTo>
                    <a:pt x="4436" y="1856"/>
                  </a:lnTo>
                  <a:lnTo>
                    <a:pt x="4426" y="1867"/>
                  </a:lnTo>
                  <a:lnTo>
                    <a:pt x="4418" y="1895"/>
                  </a:lnTo>
                  <a:lnTo>
                    <a:pt x="4409" y="1928"/>
                  </a:lnTo>
                  <a:lnTo>
                    <a:pt x="4402" y="1961"/>
                  </a:lnTo>
                  <a:lnTo>
                    <a:pt x="4394" y="1994"/>
                  </a:lnTo>
                  <a:lnTo>
                    <a:pt x="4382" y="2083"/>
                  </a:lnTo>
                  <a:lnTo>
                    <a:pt x="4378" y="2138"/>
                  </a:lnTo>
                  <a:lnTo>
                    <a:pt x="4372" y="2193"/>
                  </a:lnTo>
                  <a:lnTo>
                    <a:pt x="4369" y="2248"/>
                  </a:lnTo>
                  <a:lnTo>
                    <a:pt x="4366" y="2315"/>
                  </a:lnTo>
                  <a:lnTo>
                    <a:pt x="4363" y="2375"/>
                  </a:lnTo>
                  <a:lnTo>
                    <a:pt x="4363" y="2442"/>
                  </a:lnTo>
                  <a:lnTo>
                    <a:pt x="4361" y="2514"/>
                  </a:lnTo>
                  <a:lnTo>
                    <a:pt x="4361" y="2989"/>
                  </a:lnTo>
                  <a:lnTo>
                    <a:pt x="4363" y="3060"/>
                  </a:lnTo>
                  <a:lnTo>
                    <a:pt x="4363" y="3121"/>
                  </a:lnTo>
                  <a:close/>
                  <a:moveTo>
                    <a:pt x="17568" y="3602"/>
                  </a:moveTo>
                  <a:lnTo>
                    <a:pt x="17572" y="3668"/>
                  </a:lnTo>
                  <a:lnTo>
                    <a:pt x="17576" y="3729"/>
                  </a:lnTo>
                  <a:lnTo>
                    <a:pt x="17581" y="3784"/>
                  </a:lnTo>
                  <a:lnTo>
                    <a:pt x="17586" y="3834"/>
                  </a:lnTo>
                  <a:lnTo>
                    <a:pt x="17591" y="3878"/>
                  </a:lnTo>
                  <a:lnTo>
                    <a:pt x="17598" y="3928"/>
                  </a:lnTo>
                  <a:lnTo>
                    <a:pt x="17605" y="3966"/>
                  </a:lnTo>
                  <a:lnTo>
                    <a:pt x="17612" y="3994"/>
                  </a:lnTo>
                  <a:lnTo>
                    <a:pt x="17621" y="4027"/>
                  </a:lnTo>
                  <a:lnTo>
                    <a:pt x="17629" y="4049"/>
                  </a:lnTo>
                  <a:lnTo>
                    <a:pt x="17637" y="4060"/>
                  </a:lnTo>
                  <a:lnTo>
                    <a:pt x="17656" y="4082"/>
                  </a:lnTo>
                  <a:lnTo>
                    <a:pt x="17666" y="4071"/>
                  </a:lnTo>
                  <a:lnTo>
                    <a:pt x="17674" y="4060"/>
                  </a:lnTo>
                  <a:lnTo>
                    <a:pt x="17684" y="4049"/>
                  </a:lnTo>
                  <a:lnTo>
                    <a:pt x="17692" y="4027"/>
                  </a:lnTo>
                  <a:lnTo>
                    <a:pt x="17699" y="3994"/>
                  </a:lnTo>
                  <a:lnTo>
                    <a:pt x="17707" y="3966"/>
                  </a:lnTo>
                  <a:lnTo>
                    <a:pt x="17715" y="3928"/>
                  </a:lnTo>
                  <a:lnTo>
                    <a:pt x="17721" y="3878"/>
                  </a:lnTo>
                  <a:lnTo>
                    <a:pt x="17726" y="3834"/>
                  </a:lnTo>
                  <a:lnTo>
                    <a:pt x="17732" y="3784"/>
                  </a:lnTo>
                  <a:lnTo>
                    <a:pt x="17737" y="3729"/>
                  </a:lnTo>
                  <a:lnTo>
                    <a:pt x="17741" y="3668"/>
                  </a:lnTo>
                  <a:lnTo>
                    <a:pt x="17744" y="3602"/>
                  </a:lnTo>
                  <a:lnTo>
                    <a:pt x="17746" y="3541"/>
                  </a:lnTo>
                  <a:lnTo>
                    <a:pt x="17747" y="3475"/>
                  </a:lnTo>
                  <a:lnTo>
                    <a:pt x="17748" y="3403"/>
                  </a:lnTo>
                  <a:lnTo>
                    <a:pt x="17748" y="2790"/>
                  </a:lnTo>
                  <a:lnTo>
                    <a:pt x="17747" y="2718"/>
                  </a:lnTo>
                  <a:lnTo>
                    <a:pt x="17746" y="2652"/>
                  </a:lnTo>
                  <a:lnTo>
                    <a:pt x="17744" y="2591"/>
                  </a:lnTo>
                  <a:lnTo>
                    <a:pt x="17741" y="2525"/>
                  </a:lnTo>
                  <a:lnTo>
                    <a:pt x="17737" y="2469"/>
                  </a:lnTo>
                  <a:lnTo>
                    <a:pt x="17732" y="2414"/>
                  </a:lnTo>
                  <a:lnTo>
                    <a:pt x="17726" y="2359"/>
                  </a:lnTo>
                  <a:lnTo>
                    <a:pt x="17721" y="2315"/>
                  </a:lnTo>
                  <a:lnTo>
                    <a:pt x="17715" y="2270"/>
                  </a:lnTo>
                  <a:lnTo>
                    <a:pt x="17707" y="2237"/>
                  </a:lnTo>
                  <a:lnTo>
                    <a:pt x="17699" y="2193"/>
                  </a:lnTo>
                  <a:lnTo>
                    <a:pt x="17692" y="2171"/>
                  </a:lnTo>
                  <a:lnTo>
                    <a:pt x="17684" y="2143"/>
                  </a:lnTo>
                  <a:lnTo>
                    <a:pt x="17674" y="2127"/>
                  </a:lnTo>
                  <a:lnTo>
                    <a:pt x="17666" y="2121"/>
                  </a:lnTo>
                  <a:lnTo>
                    <a:pt x="17656" y="2116"/>
                  </a:lnTo>
                  <a:lnTo>
                    <a:pt x="17637" y="2127"/>
                  </a:lnTo>
                  <a:lnTo>
                    <a:pt x="17629" y="2143"/>
                  </a:lnTo>
                  <a:lnTo>
                    <a:pt x="17621" y="2171"/>
                  </a:lnTo>
                  <a:lnTo>
                    <a:pt x="17612" y="2193"/>
                  </a:lnTo>
                  <a:lnTo>
                    <a:pt x="17605" y="2237"/>
                  </a:lnTo>
                  <a:lnTo>
                    <a:pt x="17598" y="2270"/>
                  </a:lnTo>
                  <a:lnTo>
                    <a:pt x="17591" y="2315"/>
                  </a:lnTo>
                  <a:lnTo>
                    <a:pt x="17586" y="2359"/>
                  </a:lnTo>
                  <a:lnTo>
                    <a:pt x="17581" y="2414"/>
                  </a:lnTo>
                  <a:lnTo>
                    <a:pt x="17572" y="2525"/>
                  </a:lnTo>
                  <a:lnTo>
                    <a:pt x="17568" y="2591"/>
                  </a:lnTo>
                  <a:lnTo>
                    <a:pt x="17566" y="2652"/>
                  </a:lnTo>
                  <a:lnTo>
                    <a:pt x="17565" y="2718"/>
                  </a:lnTo>
                  <a:lnTo>
                    <a:pt x="17565" y="3475"/>
                  </a:lnTo>
                  <a:lnTo>
                    <a:pt x="17566" y="3541"/>
                  </a:lnTo>
                  <a:lnTo>
                    <a:pt x="17568" y="3602"/>
                  </a:lnTo>
                  <a:close/>
                  <a:moveTo>
                    <a:pt x="16835" y="1613"/>
                  </a:moveTo>
                  <a:lnTo>
                    <a:pt x="16838" y="1679"/>
                  </a:lnTo>
                  <a:lnTo>
                    <a:pt x="16842" y="1735"/>
                  </a:lnTo>
                  <a:lnTo>
                    <a:pt x="16846" y="1790"/>
                  </a:lnTo>
                  <a:lnTo>
                    <a:pt x="16852" y="1845"/>
                  </a:lnTo>
                  <a:lnTo>
                    <a:pt x="16858" y="1889"/>
                  </a:lnTo>
                  <a:lnTo>
                    <a:pt x="16865" y="1934"/>
                  </a:lnTo>
                  <a:lnTo>
                    <a:pt x="16871" y="1972"/>
                  </a:lnTo>
                  <a:lnTo>
                    <a:pt x="16880" y="2005"/>
                  </a:lnTo>
                  <a:lnTo>
                    <a:pt x="16888" y="2033"/>
                  </a:lnTo>
                  <a:lnTo>
                    <a:pt x="16895" y="2055"/>
                  </a:lnTo>
                  <a:lnTo>
                    <a:pt x="16904" y="2066"/>
                  </a:lnTo>
                  <a:lnTo>
                    <a:pt x="16914" y="2083"/>
                  </a:lnTo>
                  <a:lnTo>
                    <a:pt x="16932" y="2083"/>
                  </a:lnTo>
                  <a:lnTo>
                    <a:pt x="16941" y="2066"/>
                  </a:lnTo>
                  <a:lnTo>
                    <a:pt x="16951" y="2055"/>
                  </a:lnTo>
                  <a:lnTo>
                    <a:pt x="16958" y="2033"/>
                  </a:lnTo>
                  <a:lnTo>
                    <a:pt x="16966" y="2005"/>
                  </a:lnTo>
                  <a:lnTo>
                    <a:pt x="16974" y="1972"/>
                  </a:lnTo>
                  <a:lnTo>
                    <a:pt x="16981" y="1934"/>
                  </a:lnTo>
                  <a:lnTo>
                    <a:pt x="16988" y="1889"/>
                  </a:lnTo>
                  <a:lnTo>
                    <a:pt x="16994" y="1845"/>
                  </a:lnTo>
                  <a:lnTo>
                    <a:pt x="16999" y="1790"/>
                  </a:lnTo>
                  <a:lnTo>
                    <a:pt x="17002" y="1735"/>
                  </a:lnTo>
                  <a:lnTo>
                    <a:pt x="17007" y="1679"/>
                  </a:lnTo>
                  <a:lnTo>
                    <a:pt x="17011" y="1613"/>
                  </a:lnTo>
                  <a:lnTo>
                    <a:pt x="17012" y="1547"/>
                  </a:lnTo>
                  <a:lnTo>
                    <a:pt x="17013" y="1475"/>
                  </a:lnTo>
                  <a:lnTo>
                    <a:pt x="17015" y="1414"/>
                  </a:lnTo>
                  <a:lnTo>
                    <a:pt x="17013" y="1342"/>
                  </a:lnTo>
                  <a:lnTo>
                    <a:pt x="17012" y="1271"/>
                  </a:lnTo>
                  <a:lnTo>
                    <a:pt x="17011" y="1215"/>
                  </a:lnTo>
                  <a:lnTo>
                    <a:pt x="17007" y="1149"/>
                  </a:lnTo>
                  <a:lnTo>
                    <a:pt x="17002" y="1099"/>
                  </a:lnTo>
                  <a:lnTo>
                    <a:pt x="16999" y="1033"/>
                  </a:lnTo>
                  <a:lnTo>
                    <a:pt x="16994" y="989"/>
                  </a:lnTo>
                  <a:lnTo>
                    <a:pt x="16988" y="939"/>
                  </a:lnTo>
                  <a:lnTo>
                    <a:pt x="16981" y="895"/>
                  </a:lnTo>
                  <a:lnTo>
                    <a:pt x="16974" y="856"/>
                  </a:lnTo>
                  <a:lnTo>
                    <a:pt x="16966" y="823"/>
                  </a:lnTo>
                  <a:lnTo>
                    <a:pt x="16958" y="795"/>
                  </a:lnTo>
                  <a:lnTo>
                    <a:pt x="16951" y="773"/>
                  </a:lnTo>
                  <a:lnTo>
                    <a:pt x="16941" y="751"/>
                  </a:lnTo>
                  <a:lnTo>
                    <a:pt x="16932" y="746"/>
                  </a:lnTo>
                  <a:lnTo>
                    <a:pt x="16914" y="746"/>
                  </a:lnTo>
                  <a:lnTo>
                    <a:pt x="16904" y="751"/>
                  </a:lnTo>
                  <a:lnTo>
                    <a:pt x="16895" y="773"/>
                  </a:lnTo>
                  <a:lnTo>
                    <a:pt x="16888" y="795"/>
                  </a:lnTo>
                  <a:lnTo>
                    <a:pt x="16880" y="823"/>
                  </a:lnTo>
                  <a:lnTo>
                    <a:pt x="16871" y="856"/>
                  </a:lnTo>
                  <a:lnTo>
                    <a:pt x="16865" y="895"/>
                  </a:lnTo>
                  <a:lnTo>
                    <a:pt x="16858" y="939"/>
                  </a:lnTo>
                  <a:lnTo>
                    <a:pt x="16852" y="989"/>
                  </a:lnTo>
                  <a:lnTo>
                    <a:pt x="16846" y="1033"/>
                  </a:lnTo>
                  <a:lnTo>
                    <a:pt x="16842" y="1099"/>
                  </a:lnTo>
                  <a:lnTo>
                    <a:pt x="16838" y="1149"/>
                  </a:lnTo>
                  <a:lnTo>
                    <a:pt x="16835" y="1215"/>
                  </a:lnTo>
                  <a:lnTo>
                    <a:pt x="16832" y="1271"/>
                  </a:lnTo>
                  <a:lnTo>
                    <a:pt x="16831" y="1342"/>
                  </a:lnTo>
                  <a:lnTo>
                    <a:pt x="16831" y="1475"/>
                  </a:lnTo>
                  <a:lnTo>
                    <a:pt x="16832" y="1547"/>
                  </a:lnTo>
                  <a:lnTo>
                    <a:pt x="16835" y="1613"/>
                  </a:lnTo>
                  <a:close/>
                  <a:moveTo>
                    <a:pt x="16466" y="3867"/>
                  </a:moveTo>
                  <a:lnTo>
                    <a:pt x="16468" y="3933"/>
                  </a:lnTo>
                  <a:lnTo>
                    <a:pt x="16471" y="3989"/>
                  </a:lnTo>
                  <a:lnTo>
                    <a:pt x="16476" y="4055"/>
                  </a:lnTo>
                  <a:lnTo>
                    <a:pt x="16485" y="4154"/>
                  </a:lnTo>
                  <a:lnTo>
                    <a:pt x="16491" y="4210"/>
                  </a:lnTo>
                  <a:lnTo>
                    <a:pt x="16497" y="4254"/>
                  </a:lnTo>
                  <a:lnTo>
                    <a:pt x="16504" y="4292"/>
                  </a:lnTo>
                  <a:lnTo>
                    <a:pt x="16520" y="4359"/>
                  </a:lnTo>
                  <a:lnTo>
                    <a:pt x="16537" y="4392"/>
                  </a:lnTo>
                  <a:lnTo>
                    <a:pt x="16546" y="4403"/>
                  </a:lnTo>
                  <a:lnTo>
                    <a:pt x="16556" y="4408"/>
                  </a:lnTo>
                  <a:lnTo>
                    <a:pt x="16566" y="4403"/>
                  </a:lnTo>
                  <a:lnTo>
                    <a:pt x="16575" y="4392"/>
                  </a:lnTo>
                  <a:lnTo>
                    <a:pt x="16582" y="4375"/>
                  </a:lnTo>
                  <a:lnTo>
                    <a:pt x="16591" y="4359"/>
                  </a:lnTo>
                  <a:lnTo>
                    <a:pt x="16599" y="4326"/>
                  </a:lnTo>
                  <a:lnTo>
                    <a:pt x="16607" y="4292"/>
                  </a:lnTo>
                  <a:lnTo>
                    <a:pt x="16614" y="4254"/>
                  </a:lnTo>
                  <a:lnTo>
                    <a:pt x="16620" y="4210"/>
                  </a:lnTo>
                  <a:lnTo>
                    <a:pt x="16626" y="4154"/>
                  </a:lnTo>
                  <a:lnTo>
                    <a:pt x="16636" y="4055"/>
                  </a:lnTo>
                  <a:lnTo>
                    <a:pt x="16640" y="3989"/>
                  </a:lnTo>
                  <a:lnTo>
                    <a:pt x="16644" y="3933"/>
                  </a:lnTo>
                  <a:lnTo>
                    <a:pt x="16646" y="3867"/>
                  </a:lnTo>
                  <a:lnTo>
                    <a:pt x="16647" y="3795"/>
                  </a:lnTo>
                  <a:lnTo>
                    <a:pt x="16647" y="2193"/>
                  </a:lnTo>
                  <a:lnTo>
                    <a:pt x="16644" y="2061"/>
                  </a:lnTo>
                  <a:lnTo>
                    <a:pt x="16636" y="1939"/>
                  </a:lnTo>
                  <a:lnTo>
                    <a:pt x="16626" y="1829"/>
                  </a:lnTo>
                  <a:lnTo>
                    <a:pt x="16614" y="1740"/>
                  </a:lnTo>
                  <a:lnTo>
                    <a:pt x="16607" y="1696"/>
                  </a:lnTo>
                  <a:lnTo>
                    <a:pt x="16599" y="1663"/>
                  </a:lnTo>
                  <a:lnTo>
                    <a:pt x="16591" y="1641"/>
                  </a:lnTo>
                  <a:lnTo>
                    <a:pt x="16582" y="1619"/>
                  </a:lnTo>
                  <a:lnTo>
                    <a:pt x="16575" y="1602"/>
                  </a:lnTo>
                  <a:lnTo>
                    <a:pt x="16566" y="1585"/>
                  </a:lnTo>
                  <a:lnTo>
                    <a:pt x="16546" y="1585"/>
                  </a:lnTo>
                  <a:lnTo>
                    <a:pt x="16537" y="1602"/>
                  </a:lnTo>
                  <a:lnTo>
                    <a:pt x="16529" y="1619"/>
                  </a:lnTo>
                  <a:lnTo>
                    <a:pt x="16512" y="1663"/>
                  </a:lnTo>
                  <a:lnTo>
                    <a:pt x="16504" y="1696"/>
                  </a:lnTo>
                  <a:lnTo>
                    <a:pt x="16497" y="1740"/>
                  </a:lnTo>
                  <a:lnTo>
                    <a:pt x="16485" y="1829"/>
                  </a:lnTo>
                  <a:lnTo>
                    <a:pt x="16476" y="1939"/>
                  </a:lnTo>
                  <a:lnTo>
                    <a:pt x="16471" y="2000"/>
                  </a:lnTo>
                  <a:lnTo>
                    <a:pt x="16468" y="2061"/>
                  </a:lnTo>
                  <a:lnTo>
                    <a:pt x="16466" y="2127"/>
                  </a:lnTo>
                  <a:lnTo>
                    <a:pt x="16465" y="2259"/>
                  </a:lnTo>
                  <a:lnTo>
                    <a:pt x="16465" y="3734"/>
                  </a:lnTo>
                  <a:lnTo>
                    <a:pt x="16466" y="3795"/>
                  </a:lnTo>
                  <a:lnTo>
                    <a:pt x="16466" y="3867"/>
                  </a:lnTo>
                  <a:close/>
                  <a:moveTo>
                    <a:pt x="18299" y="812"/>
                  </a:moveTo>
                  <a:lnTo>
                    <a:pt x="18302" y="878"/>
                  </a:lnTo>
                  <a:lnTo>
                    <a:pt x="18305" y="945"/>
                  </a:lnTo>
                  <a:lnTo>
                    <a:pt x="18308" y="994"/>
                  </a:lnTo>
                  <a:lnTo>
                    <a:pt x="18313" y="1055"/>
                  </a:lnTo>
                  <a:lnTo>
                    <a:pt x="18319" y="1105"/>
                  </a:lnTo>
                  <a:lnTo>
                    <a:pt x="18331" y="1193"/>
                  </a:lnTo>
                  <a:lnTo>
                    <a:pt x="18339" y="1237"/>
                  </a:lnTo>
                  <a:lnTo>
                    <a:pt x="18346" y="1271"/>
                  </a:lnTo>
                  <a:lnTo>
                    <a:pt x="18362" y="1326"/>
                  </a:lnTo>
                  <a:lnTo>
                    <a:pt x="18380" y="1348"/>
                  </a:lnTo>
                  <a:lnTo>
                    <a:pt x="18389" y="1353"/>
                  </a:lnTo>
                  <a:lnTo>
                    <a:pt x="18399" y="1348"/>
                  </a:lnTo>
                  <a:lnTo>
                    <a:pt x="18417" y="1326"/>
                  </a:lnTo>
                  <a:lnTo>
                    <a:pt x="18425" y="1298"/>
                  </a:lnTo>
                  <a:lnTo>
                    <a:pt x="18434" y="1271"/>
                  </a:lnTo>
                  <a:lnTo>
                    <a:pt x="18440" y="1237"/>
                  </a:lnTo>
                  <a:lnTo>
                    <a:pt x="18447" y="1193"/>
                  </a:lnTo>
                  <a:lnTo>
                    <a:pt x="18455" y="1149"/>
                  </a:lnTo>
                  <a:lnTo>
                    <a:pt x="18461" y="1105"/>
                  </a:lnTo>
                  <a:lnTo>
                    <a:pt x="18466" y="1055"/>
                  </a:lnTo>
                  <a:lnTo>
                    <a:pt x="18470" y="994"/>
                  </a:lnTo>
                  <a:lnTo>
                    <a:pt x="18474" y="945"/>
                  </a:lnTo>
                  <a:lnTo>
                    <a:pt x="18477" y="878"/>
                  </a:lnTo>
                  <a:lnTo>
                    <a:pt x="18479" y="812"/>
                  </a:lnTo>
                  <a:lnTo>
                    <a:pt x="18481" y="746"/>
                  </a:lnTo>
                  <a:lnTo>
                    <a:pt x="18481" y="674"/>
                  </a:lnTo>
                  <a:lnTo>
                    <a:pt x="18481" y="608"/>
                  </a:lnTo>
                  <a:lnTo>
                    <a:pt x="18479" y="541"/>
                  </a:lnTo>
                  <a:lnTo>
                    <a:pt x="18477" y="475"/>
                  </a:lnTo>
                  <a:lnTo>
                    <a:pt x="18474" y="420"/>
                  </a:lnTo>
                  <a:lnTo>
                    <a:pt x="18470" y="359"/>
                  </a:lnTo>
                  <a:lnTo>
                    <a:pt x="18466" y="304"/>
                  </a:lnTo>
                  <a:lnTo>
                    <a:pt x="18461" y="249"/>
                  </a:lnTo>
                  <a:lnTo>
                    <a:pt x="18455" y="199"/>
                  </a:lnTo>
                  <a:lnTo>
                    <a:pt x="18447" y="160"/>
                  </a:lnTo>
                  <a:lnTo>
                    <a:pt x="18434" y="83"/>
                  </a:lnTo>
                  <a:lnTo>
                    <a:pt x="18425" y="55"/>
                  </a:lnTo>
                  <a:lnTo>
                    <a:pt x="18417" y="39"/>
                  </a:lnTo>
                  <a:lnTo>
                    <a:pt x="18408" y="17"/>
                  </a:lnTo>
                  <a:lnTo>
                    <a:pt x="18399" y="6"/>
                  </a:lnTo>
                  <a:lnTo>
                    <a:pt x="18389" y="0"/>
                  </a:lnTo>
                  <a:lnTo>
                    <a:pt x="18380" y="6"/>
                  </a:lnTo>
                  <a:lnTo>
                    <a:pt x="18371" y="17"/>
                  </a:lnTo>
                  <a:lnTo>
                    <a:pt x="18362" y="39"/>
                  </a:lnTo>
                  <a:lnTo>
                    <a:pt x="18354" y="55"/>
                  </a:lnTo>
                  <a:lnTo>
                    <a:pt x="18346" y="83"/>
                  </a:lnTo>
                  <a:lnTo>
                    <a:pt x="18339" y="122"/>
                  </a:lnTo>
                  <a:lnTo>
                    <a:pt x="18331" y="160"/>
                  </a:lnTo>
                  <a:lnTo>
                    <a:pt x="18325" y="199"/>
                  </a:lnTo>
                  <a:lnTo>
                    <a:pt x="18319" y="249"/>
                  </a:lnTo>
                  <a:lnTo>
                    <a:pt x="18313" y="304"/>
                  </a:lnTo>
                  <a:lnTo>
                    <a:pt x="18308" y="359"/>
                  </a:lnTo>
                  <a:lnTo>
                    <a:pt x="18305" y="420"/>
                  </a:lnTo>
                  <a:lnTo>
                    <a:pt x="18302" y="475"/>
                  </a:lnTo>
                  <a:lnTo>
                    <a:pt x="18299" y="541"/>
                  </a:lnTo>
                  <a:lnTo>
                    <a:pt x="18298" y="608"/>
                  </a:lnTo>
                  <a:lnTo>
                    <a:pt x="18298" y="746"/>
                  </a:lnTo>
                  <a:lnTo>
                    <a:pt x="18299" y="812"/>
                  </a:lnTo>
                  <a:close/>
                  <a:moveTo>
                    <a:pt x="18667" y="5701"/>
                  </a:moveTo>
                  <a:lnTo>
                    <a:pt x="18668" y="5767"/>
                  </a:lnTo>
                  <a:lnTo>
                    <a:pt x="18672" y="5828"/>
                  </a:lnTo>
                  <a:lnTo>
                    <a:pt x="18675" y="5883"/>
                  </a:lnTo>
                  <a:lnTo>
                    <a:pt x="18680" y="5944"/>
                  </a:lnTo>
                  <a:lnTo>
                    <a:pt x="18685" y="5994"/>
                  </a:lnTo>
                  <a:lnTo>
                    <a:pt x="18692" y="6044"/>
                  </a:lnTo>
                  <a:lnTo>
                    <a:pt x="18698" y="6082"/>
                  </a:lnTo>
                  <a:lnTo>
                    <a:pt x="18705" y="6121"/>
                  </a:lnTo>
                  <a:lnTo>
                    <a:pt x="18712" y="6154"/>
                  </a:lnTo>
                  <a:lnTo>
                    <a:pt x="18720" y="6187"/>
                  </a:lnTo>
                  <a:lnTo>
                    <a:pt x="18728" y="6215"/>
                  </a:lnTo>
                  <a:lnTo>
                    <a:pt x="18738" y="6226"/>
                  </a:lnTo>
                  <a:lnTo>
                    <a:pt x="18747" y="6237"/>
                  </a:lnTo>
                  <a:lnTo>
                    <a:pt x="18765" y="6237"/>
                  </a:lnTo>
                  <a:lnTo>
                    <a:pt x="18775" y="6226"/>
                  </a:lnTo>
                  <a:lnTo>
                    <a:pt x="18784" y="6215"/>
                  </a:lnTo>
                  <a:lnTo>
                    <a:pt x="18800" y="6154"/>
                  </a:lnTo>
                  <a:lnTo>
                    <a:pt x="18807" y="6121"/>
                  </a:lnTo>
                  <a:lnTo>
                    <a:pt x="18815" y="6082"/>
                  </a:lnTo>
                  <a:lnTo>
                    <a:pt x="18821" y="6044"/>
                  </a:lnTo>
                  <a:lnTo>
                    <a:pt x="18827" y="5994"/>
                  </a:lnTo>
                  <a:lnTo>
                    <a:pt x="18832" y="5944"/>
                  </a:lnTo>
                  <a:lnTo>
                    <a:pt x="18837" y="5883"/>
                  </a:lnTo>
                  <a:lnTo>
                    <a:pt x="18841" y="5828"/>
                  </a:lnTo>
                  <a:lnTo>
                    <a:pt x="18844" y="5767"/>
                  </a:lnTo>
                  <a:lnTo>
                    <a:pt x="18847" y="5701"/>
                  </a:lnTo>
                  <a:lnTo>
                    <a:pt x="18848" y="5635"/>
                  </a:lnTo>
                  <a:lnTo>
                    <a:pt x="18848" y="5563"/>
                  </a:lnTo>
                  <a:lnTo>
                    <a:pt x="18848" y="5502"/>
                  </a:lnTo>
                  <a:lnTo>
                    <a:pt x="18847" y="5436"/>
                  </a:lnTo>
                  <a:lnTo>
                    <a:pt x="18844" y="5364"/>
                  </a:lnTo>
                  <a:lnTo>
                    <a:pt x="18841" y="5298"/>
                  </a:lnTo>
                  <a:lnTo>
                    <a:pt x="18837" y="5248"/>
                  </a:lnTo>
                  <a:lnTo>
                    <a:pt x="18832" y="5193"/>
                  </a:lnTo>
                  <a:lnTo>
                    <a:pt x="18827" y="5132"/>
                  </a:lnTo>
                  <a:lnTo>
                    <a:pt x="18821" y="5088"/>
                  </a:lnTo>
                  <a:lnTo>
                    <a:pt x="18815" y="5049"/>
                  </a:lnTo>
                  <a:lnTo>
                    <a:pt x="18807" y="5005"/>
                  </a:lnTo>
                  <a:lnTo>
                    <a:pt x="18800" y="4972"/>
                  </a:lnTo>
                  <a:lnTo>
                    <a:pt x="18791" y="4950"/>
                  </a:lnTo>
                  <a:lnTo>
                    <a:pt x="18784" y="4922"/>
                  </a:lnTo>
                  <a:lnTo>
                    <a:pt x="18775" y="4911"/>
                  </a:lnTo>
                  <a:lnTo>
                    <a:pt x="18765" y="4895"/>
                  </a:lnTo>
                  <a:lnTo>
                    <a:pt x="18747" y="4895"/>
                  </a:lnTo>
                  <a:lnTo>
                    <a:pt x="18738" y="4911"/>
                  </a:lnTo>
                  <a:lnTo>
                    <a:pt x="18728" y="4922"/>
                  </a:lnTo>
                  <a:lnTo>
                    <a:pt x="18720" y="4950"/>
                  </a:lnTo>
                  <a:lnTo>
                    <a:pt x="18712" y="4972"/>
                  </a:lnTo>
                  <a:lnTo>
                    <a:pt x="18705" y="5005"/>
                  </a:lnTo>
                  <a:lnTo>
                    <a:pt x="18698" y="5049"/>
                  </a:lnTo>
                  <a:lnTo>
                    <a:pt x="18692" y="5088"/>
                  </a:lnTo>
                  <a:lnTo>
                    <a:pt x="18685" y="5132"/>
                  </a:lnTo>
                  <a:lnTo>
                    <a:pt x="18680" y="5193"/>
                  </a:lnTo>
                  <a:lnTo>
                    <a:pt x="18675" y="5248"/>
                  </a:lnTo>
                  <a:lnTo>
                    <a:pt x="18672" y="5298"/>
                  </a:lnTo>
                  <a:lnTo>
                    <a:pt x="18668" y="5364"/>
                  </a:lnTo>
                  <a:lnTo>
                    <a:pt x="18667" y="5436"/>
                  </a:lnTo>
                  <a:lnTo>
                    <a:pt x="18665" y="5502"/>
                  </a:lnTo>
                  <a:lnTo>
                    <a:pt x="18664" y="5563"/>
                  </a:lnTo>
                  <a:lnTo>
                    <a:pt x="18665" y="5635"/>
                  </a:lnTo>
                  <a:lnTo>
                    <a:pt x="18667" y="5701"/>
                  </a:lnTo>
                  <a:close/>
                  <a:moveTo>
                    <a:pt x="19034" y="3121"/>
                  </a:moveTo>
                  <a:lnTo>
                    <a:pt x="19035" y="3188"/>
                  </a:lnTo>
                  <a:lnTo>
                    <a:pt x="19038" y="3243"/>
                  </a:lnTo>
                  <a:lnTo>
                    <a:pt x="19042" y="3309"/>
                  </a:lnTo>
                  <a:lnTo>
                    <a:pt x="19047" y="3364"/>
                  </a:lnTo>
                  <a:lnTo>
                    <a:pt x="19052" y="3420"/>
                  </a:lnTo>
                  <a:lnTo>
                    <a:pt x="19064" y="3508"/>
                  </a:lnTo>
                  <a:lnTo>
                    <a:pt x="19071" y="3541"/>
                  </a:lnTo>
                  <a:lnTo>
                    <a:pt x="19079" y="3580"/>
                  </a:lnTo>
                  <a:lnTo>
                    <a:pt x="19087" y="3602"/>
                  </a:lnTo>
                  <a:lnTo>
                    <a:pt x="19096" y="3629"/>
                  </a:lnTo>
                  <a:lnTo>
                    <a:pt x="19104" y="3652"/>
                  </a:lnTo>
                  <a:lnTo>
                    <a:pt x="19113" y="3657"/>
                  </a:lnTo>
                  <a:lnTo>
                    <a:pt x="19133" y="3657"/>
                  </a:lnTo>
                  <a:lnTo>
                    <a:pt x="19142" y="3652"/>
                  </a:lnTo>
                  <a:lnTo>
                    <a:pt x="19150" y="3629"/>
                  </a:lnTo>
                  <a:lnTo>
                    <a:pt x="19159" y="3602"/>
                  </a:lnTo>
                  <a:lnTo>
                    <a:pt x="19167" y="3580"/>
                  </a:lnTo>
                  <a:lnTo>
                    <a:pt x="19175" y="3541"/>
                  </a:lnTo>
                  <a:lnTo>
                    <a:pt x="19181" y="3508"/>
                  </a:lnTo>
                  <a:lnTo>
                    <a:pt x="19193" y="3420"/>
                  </a:lnTo>
                  <a:lnTo>
                    <a:pt x="19199" y="3364"/>
                  </a:lnTo>
                  <a:lnTo>
                    <a:pt x="19203" y="3309"/>
                  </a:lnTo>
                  <a:lnTo>
                    <a:pt x="19208" y="3243"/>
                  </a:lnTo>
                  <a:lnTo>
                    <a:pt x="19210" y="3188"/>
                  </a:lnTo>
                  <a:lnTo>
                    <a:pt x="19213" y="3121"/>
                  </a:lnTo>
                  <a:lnTo>
                    <a:pt x="19214" y="3060"/>
                  </a:lnTo>
                  <a:lnTo>
                    <a:pt x="19214" y="2442"/>
                  </a:lnTo>
                  <a:lnTo>
                    <a:pt x="19213" y="2375"/>
                  </a:lnTo>
                  <a:lnTo>
                    <a:pt x="19210" y="2315"/>
                  </a:lnTo>
                  <a:lnTo>
                    <a:pt x="19208" y="2248"/>
                  </a:lnTo>
                  <a:lnTo>
                    <a:pt x="19199" y="2138"/>
                  </a:lnTo>
                  <a:lnTo>
                    <a:pt x="19193" y="2083"/>
                  </a:lnTo>
                  <a:lnTo>
                    <a:pt x="19181" y="1994"/>
                  </a:lnTo>
                  <a:lnTo>
                    <a:pt x="19175" y="1961"/>
                  </a:lnTo>
                  <a:lnTo>
                    <a:pt x="19167" y="1928"/>
                  </a:lnTo>
                  <a:lnTo>
                    <a:pt x="19159" y="1895"/>
                  </a:lnTo>
                  <a:lnTo>
                    <a:pt x="19150" y="1867"/>
                  </a:lnTo>
                  <a:lnTo>
                    <a:pt x="19142" y="1856"/>
                  </a:lnTo>
                  <a:lnTo>
                    <a:pt x="19133" y="1845"/>
                  </a:lnTo>
                  <a:lnTo>
                    <a:pt x="19113" y="1845"/>
                  </a:lnTo>
                  <a:lnTo>
                    <a:pt x="19104" y="1856"/>
                  </a:lnTo>
                  <a:lnTo>
                    <a:pt x="19096" y="1867"/>
                  </a:lnTo>
                  <a:lnTo>
                    <a:pt x="19087" y="1895"/>
                  </a:lnTo>
                  <a:lnTo>
                    <a:pt x="19079" y="1928"/>
                  </a:lnTo>
                  <a:lnTo>
                    <a:pt x="19071" y="1961"/>
                  </a:lnTo>
                  <a:lnTo>
                    <a:pt x="19064" y="1994"/>
                  </a:lnTo>
                  <a:lnTo>
                    <a:pt x="19052" y="2083"/>
                  </a:lnTo>
                  <a:lnTo>
                    <a:pt x="19047" y="2138"/>
                  </a:lnTo>
                  <a:lnTo>
                    <a:pt x="19038" y="2248"/>
                  </a:lnTo>
                  <a:lnTo>
                    <a:pt x="19035" y="2315"/>
                  </a:lnTo>
                  <a:lnTo>
                    <a:pt x="19034" y="2375"/>
                  </a:lnTo>
                  <a:lnTo>
                    <a:pt x="19032" y="2442"/>
                  </a:lnTo>
                  <a:lnTo>
                    <a:pt x="19031" y="2514"/>
                  </a:lnTo>
                  <a:lnTo>
                    <a:pt x="19031" y="2989"/>
                  </a:lnTo>
                  <a:lnTo>
                    <a:pt x="19032" y="3060"/>
                  </a:lnTo>
                  <a:lnTo>
                    <a:pt x="19034" y="3121"/>
                  </a:lnTo>
                  <a:close/>
                  <a:moveTo>
                    <a:pt x="18299" y="5823"/>
                  </a:moveTo>
                  <a:lnTo>
                    <a:pt x="18302" y="5883"/>
                  </a:lnTo>
                  <a:lnTo>
                    <a:pt x="18305" y="5944"/>
                  </a:lnTo>
                  <a:lnTo>
                    <a:pt x="18308" y="5999"/>
                  </a:lnTo>
                  <a:lnTo>
                    <a:pt x="18313" y="6060"/>
                  </a:lnTo>
                  <a:lnTo>
                    <a:pt x="18325" y="6160"/>
                  </a:lnTo>
                  <a:lnTo>
                    <a:pt x="18331" y="6198"/>
                  </a:lnTo>
                  <a:lnTo>
                    <a:pt x="18339" y="6242"/>
                  </a:lnTo>
                  <a:lnTo>
                    <a:pt x="18346" y="6276"/>
                  </a:lnTo>
                  <a:lnTo>
                    <a:pt x="18362" y="6331"/>
                  </a:lnTo>
                  <a:lnTo>
                    <a:pt x="18380" y="6353"/>
                  </a:lnTo>
                  <a:lnTo>
                    <a:pt x="18399" y="6353"/>
                  </a:lnTo>
                  <a:lnTo>
                    <a:pt x="18417" y="6331"/>
                  </a:lnTo>
                  <a:lnTo>
                    <a:pt x="18425" y="6303"/>
                  </a:lnTo>
                  <a:lnTo>
                    <a:pt x="18434" y="6276"/>
                  </a:lnTo>
                  <a:lnTo>
                    <a:pt x="18440" y="6242"/>
                  </a:lnTo>
                  <a:lnTo>
                    <a:pt x="18447" y="6198"/>
                  </a:lnTo>
                  <a:lnTo>
                    <a:pt x="18455" y="6160"/>
                  </a:lnTo>
                  <a:lnTo>
                    <a:pt x="18461" y="6110"/>
                  </a:lnTo>
                  <a:lnTo>
                    <a:pt x="18466" y="6060"/>
                  </a:lnTo>
                  <a:lnTo>
                    <a:pt x="18470" y="5999"/>
                  </a:lnTo>
                  <a:lnTo>
                    <a:pt x="18474" y="5944"/>
                  </a:lnTo>
                  <a:lnTo>
                    <a:pt x="18477" y="5883"/>
                  </a:lnTo>
                  <a:lnTo>
                    <a:pt x="18479" y="5823"/>
                  </a:lnTo>
                  <a:lnTo>
                    <a:pt x="18481" y="5756"/>
                  </a:lnTo>
                  <a:lnTo>
                    <a:pt x="18481" y="5685"/>
                  </a:lnTo>
                  <a:lnTo>
                    <a:pt x="18481" y="3121"/>
                  </a:lnTo>
                  <a:lnTo>
                    <a:pt x="18481" y="3060"/>
                  </a:lnTo>
                  <a:lnTo>
                    <a:pt x="18479" y="2989"/>
                  </a:lnTo>
                  <a:lnTo>
                    <a:pt x="18477" y="2922"/>
                  </a:lnTo>
                  <a:lnTo>
                    <a:pt x="18474" y="2867"/>
                  </a:lnTo>
                  <a:lnTo>
                    <a:pt x="18470" y="2801"/>
                  </a:lnTo>
                  <a:lnTo>
                    <a:pt x="18466" y="2746"/>
                  </a:lnTo>
                  <a:lnTo>
                    <a:pt x="18461" y="2690"/>
                  </a:lnTo>
                  <a:lnTo>
                    <a:pt x="18455" y="2646"/>
                  </a:lnTo>
                  <a:lnTo>
                    <a:pt x="18447" y="2602"/>
                  </a:lnTo>
                  <a:lnTo>
                    <a:pt x="18434" y="2536"/>
                  </a:lnTo>
                  <a:lnTo>
                    <a:pt x="18425" y="2508"/>
                  </a:lnTo>
                  <a:lnTo>
                    <a:pt x="18417" y="2480"/>
                  </a:lnTo>
                  <a:lnTo>
                    <a:pt x="18399" y="2458"/>
                  </a:lnTo>
                  <a:lnTo>
                    <a:pt x="18389" y="2453"/>
                  </a:lnTo>
                  <a:lnTo>
                    <a:pt x="18381" y="2458"/>
                  </a:lnTo>
                  <a:lnTo>
                    <a:pt x="18372" y="2458"/>
                  </a:lnTo>
                  <a:lnTo>
                    <a:pt x="18365" y="2480"/>
                  </a:lnTo>
                  <a:lnTo>
                    <a:pt x="18356" y="2497"/>
                  </a:lnTo>
                  <a:lnTo>
                    <a:pt x="18348" y="2525"/>
                  </a:lnTo>
                  <a:lnTo>
                    <a:pt x="18340" y="2558"/>
                  </a:lnTo>
                  <a:lnTo>
                    <a:pt x="18333" y="2596"/>
                  </a:lnTo>
                  <a:lnTo>
                    <a:pt x="18327" y="2635"/>
                  </a:lnTo>
                  <a:lnTo>
                    <a:pt x="18320" y="2690"/>
                  </a:lnTo>
                  <a:lnTo>
                    <a:pt x="18314" y="2746"/>
                  </a:lnTo>
                  <a:lnTo>
                    <a:pt x="18310" y="2812"/>
                  </a:lnTo>
                  <a:lnTo>
                    <a:pt x="18306" y="2878"/>
                  </a:lnTo>
                  <a:lnTo>
                    <a:pt x="18302" y="2955"/>
                  </a:lnTo>
                  <a:lnTo>
                    <a:pt x="18299" y="3044"/>
                  </a:lnTo>
                  <a:lnTo>
                    <a:pt x="18298" y="3138"/>
                  </a:lnTo>
                  <a:lnTo>
                    <a:pt x="18298" y="5756"/>
                  </a:lnTo>
                  <a:lnTo>
                    <a:pt x="18299" y="5823"/>
                  </a:lnTo>
                  <a:close/>
                  <a:moveTo>
                    <a:pt x="16100" y="3541"/>
                  </a:moveTo>
                  <a:lnTo>
                    <a:pt x="16101" y="3602"/>
                  </a:lnTo>
                  <a:lnTo>
                    <a:pt x="16105" y="3668"/>
                  </a:lnTo>
                  <a:lnTo>
                    <a:pt x="16108" y="3734"/>
                  </a:lnTo>
                  <a:lnTo>
                    <a:pt x="16118" y="3834"/>
                  </a:lnTo>
                  <a:lnTo>
                    <a:pt x="16125" y="3878"/>
                  </a:lnTo>
                  <a:lnTo>
                    <a:pt x="16131" y="3928"/>
                  </a:lnTo>
                  <a:lnTo>
                    <a:pt x="16138" y="3972"/>
                  </a:lnTo>
                  <a:lnTo>
                    <a:pt x="16145" y="4005"/>
                  </a:lnTo>
                  <a:lnTo>
                    <a:pt x="16154" y="4027"/>
                  </a:lnTo>
                  <a:lnTo>
                    <a:pt x="16162" y="4049"/>
                  </a:lnTo>
                  <a:lnTo>
                    <a:pt x="16171" y="4066"/>
                  </a:lnTo>
                  <a:lnTo>
                    <a:pt x="16180" y="4082"/>
                  </a:lnTo>
                  <a:lnTo>
                    <a:pt x="16190" y="4088"/>
                  </a:lnTo>
                  <a:lnTo>
                    <a:pt x="16199" y="4082"/>
                  </a:lnTo>
                  <a:lnTo>
                    <a:pt x="16208" y="4066"/>
                  </a:lnTo>
                  <a:lnTo>
                    <a:pt x="16216" y="4049"/>
                  </a:lnTo>
                  <a:lnTo>
                    <a:pt x="16224" y="4027"/>
                  </a:lnTo>
                  <a:lnTo>
                    <a:pt x="16233" y="4005"/>
                  </a:lnTo>
                  <a:lnTo>
                    <a:pt x="16241" y="3972"/>
                  </a:lnTo>
                  <a:lnTo>
                    <a:pt x="16248" y="3928"/>
                  </a:lnTo>
                  <a:lnTo>
                    <a:pt x="16254" y="3878"/>
                  </a:lnTo>
                  <a:lnTo>
                    <a:pt x="16260" y="3834"/>
                  </a:lnTo>
                  <a:lnTo>
                    <a:pt x="16269" y="3734"/>
                  </a:lnTo>
                  <a:lnTo>
                    <a:pt x="16274" y="3668"/>
                  </a:lnTo>
                  <a:lnTo>
                    <a:pt x="16276" y="3602"/>
                  </a:lnTo>
                  <a:lnTo>
                    <a:pt x="16280" y="3541"/>
                  </a:lnTo>
                  <a:lnTo>
                    <a:pt x="16280" y="3475"/>
                  </a:lnTo>
                  <a:lnTo>
                    <a:pt x="16280" y="3342"/>
                  </a:lnTo>
                  <a:lnTo>
                    <a:pt x="16280" y="3270"/>
                  </a:lnTo>
                  <a:lnTo>
                    <a:pt x="16276" y="3204"/>
                  </a:lnTo>
                  <a:lnTo>
                    <a:pt x="16274" y="3143"/>
                  </a:lnTo>
                  <a:lnTo>
                    <a:pt x="16269" y="3088"/>
                  </a:lnTo>
                  <a:lnTo>
                    <a:pt x="16265" y="3033"/>
                  </a:lnTo>
                  <a:lnTo>
                    <a:pt x="16260" y="2983"/>
                  </a:lnTo>
                  <a:lnTo>
                    <a:pt x="16248" y="2884"/>
                  </a:lnTo>
                  <a:lnTo>
                    <a:pt x="16241" y="2845"/>
                  </a:lnTo>
                  <a:lnTo>
                    <a:pt x="16233" y="2812"/>
                  </a:lnTo>
                  <a:lnTo>
                    <a:pt x="16224" y="2790"/>
                  </a:lnTo>
                  <a:lnTo>
                    <a:pt x="16216" y="2768"/>
                  </a:lnTo>
                  <a:lnTo>
                    <a:pt x="16208" y="2746"/>
                  </a:lnTo>
                  <a:lnTo>
                    <a:pt x="16199" y="2735"/>
                  </a:lnTo>
                  <a:lnTo>
                    <a:pt x="16180" y="2735"/>
                  </a:lnTo>
                  <a:lnTo>
                    <a:pt x="16171" y="2746"/>
                  </a:lnTo>
                  <a:lnTo>
                    <a:pt x="16162" y="2768"/>
                  </a:lnTo>
                  <a:lnTo>
                    <a:pt x="16154" y="2790"/>
                  </a:lnTo>
                  <a:lnTo>
                    <a:pt x="16145" y="2812"/>
                  </a:lnTo>
                  <a:lnTo>
                    <a:pt x="16138" y="2845"/>
                  </a:lnTo>
                  <a:lnTo>
                    <a:pt x="16131" y="2884"/>
                  </a:lnTo>
                  <a:lnTo>
                    <a:pt x="16125" y="2933"/>
                  </a:lnTo>
                  <a:lnTo>
                    <a:pt x="16118" y="2983"/>
                  </a:lnTo>
                  <a:lnTo>
                    <a:pt x="16113" y="3033"/>
                  </a:lnTo>
                  <a:lnTo>
                    <a:pt x="16108" y="3088"/>
                  </a:lnTo>
                  <a:lnTo>
                    <a:pt x="16105" y="3143"/>
                  </a:lnTo>
                  <a:lnTo>
                    <a:pt x="16101" y="3204"/>
                  </a:lnTo>
                  <a:lnTo>
                    <a:pt x="16100" y="3270"/>
                  </a:lnTo>
                  <a:lnTo>
                    <a:pt x="16099" y="3342"/>
                  </a:lnTo>
                  <a:lnTo>
                    <a:pt x="16097" y="3403"/>
                  </a:lnTo>
                  <a:lnTo>
                    <a:pt x="16099" y="3475"/>
                  </a:lnTo>
                  <a:lnTo>
                    <a:pt x="16100" y="3541"/>
                  </a:lnTo>
                  <a:close/>
                  <a:moveTo>
                    <a:pt x="15366" y="3541"/>
                  </a:moveTo>
                  <a:lnTo>
                    <a:pt x="15368" y="3613"/>
                  </a:lnTo>
                  <a:lnTo>
                    <a:pt x="15371" y="3674"/>
                  </a:lnTo>
                  <a:lnTo>
                    <a:pt x="15375" y="3734"/>
                  </a:lnTo>
                  <a:lnTo>
                    <a:pt x="15380" y="3784"/>
                  </a:lnTo>
                  <a:lnTo>
                    <a:pt x="15385" y="3839"/>
                  </a:lnTo>
                  <a:lnTo>
                    <a:pt x="15391" y="3889"/>
                  </a:lnTo>
                  <a:lnTo>
                    <a:pt x="15398" y="3933"/>
                  </a:lnTo>
                  <a:lnTo>
                    <a:pt x="15404" y="3972"/>
                  </a:lnTo>
                  <a:lnTo>
                    <a:pt x="15412" y="4005"/>
                  </a:lnTo>
                  <a:lnTo>
                    <a:pt x="15419" y="4027"/>
                  </a:lnTo>
                  <a:lnTo>
                    <a:pt x="15428" y="4055"/>
                  </a:lnTo>
                  <a:lnTo>
                    <a:pt x="15437" y="4066"/>
                  </a:lnTo>
                  <a:lnTo>
                    <a:pt x="15446" y="4082"/>
                  </a:lnTo>
                  <a:lnTo>
                    <a:pt x="15455" y="4088"/>
                  </a:lnTo>
                  <a:lnTo>
                    <a:pt x="15465" y="4082"/>
                  </a:lnTo>
                  <a:lnTo>
                    <a:pt x="15475" y="4066"/>
                  </a:lnTo>
                  <a:lnTo>
                    <a:pt x="15482" y="4055"/>
                  </a:lnTo>
                  <a:lnTo>
                    <a:pt x="15491" y="4027"/>
                  </a:lnTo>
                  <a:lnTo>
                    <a:pt x="15499" y="4005"/>
                  </a:lnTo>
                  <a:lnTo>
                    <a:pt x="15507" y="3972"/>
                  </a:lnTo>
                  <a:lnTo>
                    <a:pt x="15514" y="3933"/>
                  </a:lnTo>
                  <a:lnTo>
                    <a:pt x="15520" y="3889"/>
                  </a:lnTo>
                  <a:lnTo>
                    <a:pt x="15526" y="3839"/>
                  </a:lnTo>
                  <a:lnTo>
                    <a:pt x="15532" y="3784"/>
                  </a:lnTo>
                  <a:lnTo>
                    <a:pt x="15536" y="3734"/>
                  </a:lnTo>
                  <a:lnTo>
                    <a:pt x="15540" y="3674"/>
                  </a:lnTo>
                  <a:lnTo>
                    <a:pt x="15543" y="3613"/>
                  </a:lnTo>
                  <a:lnTo>
                    <a:pt x="15545" y="3541"/>
                  </a:lnTo>
                  <a:lnTo>
                    <a:pt x="15547" y="3475"/>
                  </a:lnTo>
                  <a:lnTo>
                    <a:pt x="15547" y="1862"/>
                  </a:lnTo>
                  <a:lnTo>
                    <a:pt x="15545" y="1801"/>
                  </a:lnTo>
                  <a:lnTo>
                    <a:pt x="15543" y="1740"/>
                  </a:lnTo>
                  <a:lnTo>
                    <a:pt x="15540" y="1679"/>
                  </a:lnTo>
                  <a:lnTo>
                    <a:pt x="15536" y="1619"/>
                  </a:lnTo>
                  <a:lnTo>
                    <a:pt x="15532" y="1563"/>
                  </a:lnTo>
                  <a:lnTo>
                    <a:pt x="15526" y="1508"/>
                  </a:lnTo>
                  <a:lnTo>
                    <a:pt x="15514" y="1420"/>
                  </a:lnTo>
                  <a:lnTo>
                    <a:pt x="15507" y="1381"/>
                  </a:lnTo>
                  <a:lnTo>
                    <a:pt x="15499" y="1348"/>
                  </a:lnTo>
                  <a:lnTo>
                    <a:pt x="15491" y="1315"/>
                  </a:lnTo>
                  <a:lnTo>
                    <a:pt x="15482" y="1298"/>
                  </a:lnTo>
                  <a:lnTo>
                    <a:pt x="15475" y="1276"/>
                  </a:lnTo>
                  <a:lnTo>
                    <a:pt x="15465" y="1265"/>
                  </a:lnTo>
                  <a:lnTo>
                    <a:pt x="15446" y="1265"/>
                  </a:lnTo>
                  <a:lnTo>
                    <a:pt x="15437" y="1276"/>
                  </a:lnTo>
                  <a:lnTo>
                    <a:pt x="15428" y="1298"/>
                  </a:lnTo>
                  <a:lnTo>
                    <a:pt x="15419" y="1315"/>
                  </a:lnTo>
                  <a:lnTo>
                    <a:pt x="15412" y="1348"/>
                  </a:lnTo>
                  <a:lnTo>
                    <a:pt x="15404" y="1381"/>
                  </a:lnTo>
                  <a:lnTo>
                    <a:pt x="15398" y="1420"/>
                  </a:lnTo>
                  <a:lnTo>
                    <a:pt x="15391" y="1464"/>
                  </a:lnTo>
                  <a:lnTo>
                    <a:pt x="15385" y="1508"/>
                  </a:lnTo>
                  <a:lnTo>
                    <a:pt x="15380" y="1563"/>
                  </a:lnTo>
                  <a:lnTo>
                    <a:pt x="15375" y="1619"/>
                  </a:lnTo>
                  <a:lnTo>
                    <a:pt x="15371" y="1679"/>
                  </a:lnTo>
                  <a:lnTo>
                    <a:pt x="15366" y="1801"/>
                  </a:lnTo>
                  <a:lnTo>
                    <a:pt x="15365" y="1862"/>
                  </a:lnTo>
                  <a:lnTo>
                    <a:pt x="15364" y="1939"/>
                  </a:lnTo>
                  <a:lnTo>
                    <a:pt x="15364" y="3414"/>
                  </a:lnTo>
                  <a:lnTo>
                    <a:pt x="15365" y="3475"/>
                  </a:lnTo>
                  <a:lnTo>
                    <a:pt x="15366" y="3541"/>
                  </a:lnTo>
                  <a:close/>
                  <a:moveTo>
                    <a:pt x="12799" y="812"/>
                  </a:moveTo>
                  <a:lnTo>
                    <a:pt x="12800" y="878"/>
                  </a:lnTo>
                  <a:lnTo>
                    <a:pt x="12804" y="945"/>
                  </a:lnTo>
                  <a:lnTo>
                    <a:pt x="12808" y="994"/>
                  </a:lnTo>
                  <a:lnTo>
                    <a:pt x="12812" y="1055"/>
                  </a:lnTo>
                  <a:lnTo>
                    <a:pt x="12818" y="1105"/>
                  </a:lnTo>
                  <a:lnTo>
                    <a:pt x="12829" y="1193"/>
                  </a:lnTo>
                  <a:lnTo>
                    <a:pt x="12837" y="1237"/>
                  </a:lnTo>
                  <a:lnTo>
                    <a:pt x="12844" y="1271"/>
                  </a:lnTo>
                  <a:lnTo>
                    <a:pt x="12852" y="1298"/>
                  </a:lnTo>
                  <a:lnTo>
                    <a:pt x="12861" y="1326"/>
                  </a:lnTo>
                  <a:lnTo>
                    <a:pt x="12871" y="1337"/>
                  </a:lnTo>
                  <a:lnTo>
                    <a:pt x="12879" y="1348"/>
                  </a:lnTo>
                  <a:lnTo>
                    <a:pt x="12888" y="1353"/>
                  </a:lnTo>
                  <a:lnTo>
                    <a:pt x="12898" y="1348"/>
                  </a:lnTo>
                  <a:lnTo>
                    <a:pt x="12908" y="1337"/>
                  </a:lnTo>
                  <a:lnTo>
                    <a:pt x="12915" y="1326"/>
                  </a:lnTo>
                  <a:lnTo>
                    <a:pt x="12924" y="1298"/>
                  </a:lnTo>
                  <a:lnTo>
                    <a:pt x="12932" y="1271"/>
                  </a:lnTo>
                  <a:lnTo>
                    <a:pt x="12940" y="1237"/>
                  </a:lnTo>
                  <a:lnTo>
                    <a:pt x="12947" y="1193"/>
                  </a:lnTo>
                  <a:lnTo>
                    <a:pt x="12959" y="1105"/>
                  </a:lnTo>
                  <a:lnTo>
                    <a:pt x="12964" y="1055"/>
                  </a:lnTo>
                  <a:lnTo>
                    <a:pt x="12968" y="994"/>
                  </a:lnTo>
                  <a:lnTo>
                    <a:pt x="12973" y="945"/>
                  </a:lnTo>
                  <a:lnTo>
                    <a:pt x="12979" y="812"/>
                  </a:lnTo>
                  <a:lnTo>
                    <a:pt x="12979" y="746"/>
                  </a:lnTo>
                  <a:lnTo>
                    <a:pt x="12979" y="608"/>
                  </a:lnTo>
                  <a:lnTo>
                    <a:pt x="12979" y="541"/>
                  </a:lnTo>
                  <a:lnTo>
                    <a:pt x="12976" y="475"/>
                  </a:lnTo>
                  <a:lnTo>
                    <a:pt x="12973" y="420"/>
                  </a:lnTo>
                  <a:lnTo>
                    <a:pt x="12968" y="359"/>
                  </a:lnTo>
                  <a:lnTo>
                    <a:pt x="12964" y="304"/>
                  </a:lnTo>
                  <a:lnTo>
                    <a:pt x="12959" y="249"/>
                  </a:lnTo>
                  <a:lnTo>
                    <a:pt x="12952" y="199"/>
                  </a:lnTo>
                  <a:lnTo>
                    <a:pt x="12947" y="160"/>
                  </a:lnTo>
                  <a:lnTo>
                    <a:pt x="12940" y="122"/>
                  </a:lnTo>
                  <a:lnTo>
                    <a:pt x="12932" y="83"/>
                  </a:lnTo>
                  <a:lnTo>
                    <a:pt x="12924" y="55"/>
                  </a:lnTo>
                  <a:lnTo>
                    <a:pt x="12915" y="39"/>
                  </a:lnTo>
                  <a:lnTo>
                    <a:pt x="12908" y="17"/>
                  </a:lnTo>
                  <a:lnTo>
                    <a:pt x="12898" y="6"/>
                  </a:lnTo>
                  <a:lnTo>
                    <a:pt x="12888" y="0"/>
                  </a:lnTo>
                  <a:lnTo>
                    <a:pt x="12879" y="6"/>
                  </a:lnTo>
                  <a:lnTo>
                    <a:pt x="12871" y="17"/>
                  </a:lnTo>
                  <a:lnTo>
                    <a:pt x="12861" y="39"/>
                  </a:lnTo>
                  <a:lnTo>
                    <a:pt x="12852" y="55"/>
                  </a:lnTo>
                  <a:lnTo>
                    <a:pt x="12844" y="83"/>
                  </a:lnTo>
                  <a:lnTo>
                    <a:pt x="12829" y="160"/>
                  </a:lnTo>
                  <a:lnTo>
                    <a:pt x="12824" y="199"/>
                  </a:lnTo>
                  <a:lnTo>
                    <a:pt x="12818" y="249"/>
                  </a:lnTo>
                  <a:lnTo>
                    <a:pt x="12812" y="304"/>
                  </a:lnTo>
                  <a:lnTo>
                    <a:pt x="12808" y="359"/>
                  </a:lnTo>
                  <a:lnTo>
                    <a:pt x="12804" y="420"/>
                  </a:lnTo>
                  <a:lnTo>
                    <a:pt x="12800" y="475"/>
                  </a:lnTo>
                  <a:lnTo>
                    <a:pt x="12797" y="608"/>
                  </a:lnTo>
                  <a:lnTo>
                    <a:pt x="12797" y="674"/>
                  </a:lnTo>
                  <a:lnTo>
                    <a:pt x="12797" y="746"/>
                  </a:lnTo>
                  <a:lnTo>
                    <a:pt x="12799" y="812"/>
                  </a:lnTo>
                  <a:close/>
                  <a:moveTo>
                    <a:pt x="21600" y="21600"/>
                  </a:moveTo>
                  <a:lnTo>
                    <a:pt x="21600" y="6502"/>
                  </a:lnTo>
                  <a:lnTo>
                    <a:pt x="21599" y="6541"/>
                  </a:lnTo>
                  <a:lnTo>
                    <a:pt x="21599" y="6607"/>
                  </a:lnTo>
                  <a:lnTo>
                    <a:pt x="21599" y="8458"/>
                  </a:lnTo>
                  <a:lnTo>
                    <a:pt x="21596" y="8518"/>
                  </a:lnTo>
                  <a:lnTo>
                    <a:pt x="21595" y="8585"/>
                  </a:lnTo>
                  <a:lnTo>
                    <a:pt x="21591" y="8640"/>
                  </a:lnTo>
                  <a:lnTo>
                    <a:pt x="21587" y="8706"/>
                  </a:lnTo>
                  <a:lnTo>
                    <a:pt x="21578" y="8806"/>
                  </a:lnTo>
                  <a:lnTo>
                    <a:pt x="21572" y="8861"/>
                  </a:lnTo>
                  <a:lnTo>
                    <a:pt x="21565" y="8900"/>
                  </a:lnTo>
                  <a:lnTo>
                    <a:pt x="21558" y="8938"/>
                  </a:lnTo>
                  <a:lnTo>
                    <a:pt x="21551" y="8977"/>
                  </a:lnTo>
                  <a:lnTo>
                    <a:pt x="21542" y="8999"/>
                  </a:lnTo>
                  <a:lnTo>
                    <a:pt x="21535" y="9027"/>
                  </a:lnTo>
                  <a:lnTo>
                    <a:pt x="21525" y="9038"/>
                  </a:lnTo>
                  <a:lnTo>
                    <a:pt x="21516" y="9054"/>
                  </a:lnTo>
                  <a:lnTo>
                    <a:pt x="21498" y="9054"/>
                  </a:lnTo>
                  <a:lnTo>
                    <a:pt x="21489" y="9038"/>
                  </a:lnTo>
                  <a:lnTo>
                    <a:pt x="21479" y="9027"/>
                  </a:lnTo>
                  <a:lnTo>
                    <a:pt x="21471" y="8999"/>
                  </a:lnTo>
                  <a:lnTo>
                    <a:pt x="21464" y="8977"/>
                  </a:lnTo>
                  <a:lnTo>
                    <a:pt x="21456" y="8938"/>
                  </a:lnTo>
                  <a:lnTo>
                    <a:pt x="21448" y="8900"/>
                  </a:lnTo>
                  <a:lnTo>
                    <a:pt x="21442" y="8861"/>
                  </a:lnTo>
                  <a:lnTo>
                    <a:pt x="21436" y="8806"/>
                  </a:lnTo>
                  <a:lnTo>
                    <a:pt x="21431" y="8756"/>
                  </a:lnTo>
                  <a:lnTo>
                    <a:pt x="21426" y="8706"/>
                  </a:lnTo>
                  <a:lnTo>
                    <a:pt x="21422" y="8640"/>
                  </a:lnTo>
                  <a:lnTo>
                    <a:pt x="21419" y="8585"/>
                  </a:lnTo>
                  <a:lnTo>
                    <a:pt x="21417" y="8518"/>
                  </a:lnTo>
                  <a:lnTo>
                    <a:pt x="21416" y="8458"/>
                  </a:lnTo>
                  <a:lnTo>
                    <a:pt x="21415" y="8380"/>
                  </a:lnTo>
                  <a:lnTo>
                    <a:pt x="21415" y="4580"/>
                  </a:lnTo>
                  <a:lnTo>
                    <a:pt x="21414" y="4519"/>
                  </a:lnTo>
                  <a:lnTo>
                    <a:pt x="21410" y="4453"/>
                  </a:lnTo>
                  <a:lnTo>
                    <a:pt x="21408" y="4386"/>
                  </a:lnTo>
                  <a:lnTo>
                    <a:pt x="21404" y="4331"/>
                  </a:lnTo>
                  <a:lnTo>
                    <a:pt x="21400" y="4270"/>
                  </a:lnTo>
                  <a:lnTo>
                    <a:pt x="21395" y="4221"/>
                  </a:lnTo>
                  <a:lnTo>
                    <a:pt x="21388" y="4176"/>
                  </a:lnTo>
                  <a:lnTo>
                    <a:pt x="21382" y="4132"/>
                  </a:lnTo>
                  <a:lnTo>
                    <a:pt x="21376" y="4094"/>
                  </a:lnTo>
                  <a:lnTo>
                    <a:pt x="21367" y="4060"/>
                  </a:lnTo>
                  <a:lnTo>
                    <a:pt x="21360" y="4027"/>
                  </a:lnTo>
                  <a:lnTo>
                    <a:pt x="21351" y="4011"/>
                  </a:lnTo>
                  <a:lnTo>
                    <a:pt x="21342" y="3989"/>
                  </a:lnTo>
                  <a:lnTo>
                    <a:pt x="21332" y="3983"/>
                  </a:lnTo>
                  <a:lnTo>
                    <a:pt x="21324" y="3977"/>
                  </a:lnTo>
                  <a:lnTo>
                    <a:pt x="21305" y="3989"/>
                  </a:lnTo>
                  <a:lnTo>
                    <a:pt x="21297" y="4011"/>
                  </a:lnTo>
                  <a:lnTo>
                    <a:pt x="21288" y="4027"/>
                  </a:lnTo>
                  <a:lnTo>
                    <a:pt x="21279" y="4060"/>
                  </a:lnTo>
                  <a:lnTo>
                    <a:pt x="21272" y="4094"/>
                  </a:lnTo>
                  <a:lnTo>
                    <a:pt x="21266" y="4132"/>
                  </a:lnTo>
                  <a:lnTo>
                    <a:pt x="21258" y="4176"/>
                  </a:lnTo>
                  <a:lnTo>
                    <a:pt x="21253" y="4221"/>
                  </a:lnTo>
                  <a:lnTo>
                    <a:pt x="21247" y="4270"/>
                  </a:lnTo>
                  <a:lnTo>
                    <a:pt x="21242" y="4331"/>
                  </a:lnTo>
                  <a:lnTo>
                    <a:pt x="21239" y="4386"/>
                  </a:lnTo>
                  <a:lnTo>
                    <a:pt x="21236" y="4453"/>
                  </a:lnTo>
                  <a:lnTo>
                    <a:pt x="21234" y="4519"/>
                  </a:lnTo>
                  <a:lnTo>
                    <a:pt x="21232" y="4580"/>
                  </a:lnTo>
                  <a:lnTo>
                    <a:pt x="21231" y="4651"/>
                  </a:lnTo>
                  <a:lnTo>
                    <a:pt x="21231" y="7612"/>
                  </a:lnTo>
                  <a:lnTo>
                    <a:pt x="21230" y="7684"/>
                  </a:lnTo>
                  <a:lnTo>
                    <a:pt x="21228" y="7751"/>
                  </a:lnTo>
                  <a:lnTo>
                    <a:pt x="21221" y="7872"/>
                  </a:lnTo>
                  <a:lnTo>
                    <a:pt x="21217" y="7922"/>
                  </a:lnTo>
                  <a:lnTo>
                    <a:pt x="21211" y="7966"/>
                  </a:lnTo>
                  <a:lnTo>
                    <a:pt x="21205" y="8027"/>
                  </a:lnTo>
                  <a:lnTo>
                    <a:pt x="21198" y="8071"/>
                  </a:lnTo>
                  <a:lnTo>
                    <a:pt x="21191" y="8104"/>
                  </a:lnTo>
                  <a:lnTo>
                    <a:pt x="21183" y="8132"/>
                  </a:lnTo>
                  <a:lnTo>
                    <a:pt x="21176" y="8165"/>
                  </a:lnTo>
                  <a:lnTo>
                    <a:pt x="21167" y="8193"/>
                  </a:lnTo>
                  <a:lnTo>
                    <a:pt x="21159" y="8204"/>
                  </a:lnTo>
                  <a:lnTo>
                    <a:pt x="21150" y="8209"/>
                  </a:lnTo>
                  <a:lnTo>
                    <a:pt x="21140" y="8215"/>
                  </a:lnTo>
                  <a:lnTo>
                    <a:pt x="21131" y="8209"/>
                  </a:lnTo>
                  <a:lnTo>
                    <a:pt x="21122" y="8204"/>
                  </a:lnTo>
                  <a:lnTo>
                    <a:pt x="21112" y="8193"/>
                  </a:lnTo>
                  <a:lnTo>
                    <a:pt x="21104" y="8165"/>
                  </a:lnTo>
                  <a:lnTo>
                    <a:pt x="21097" y="8132"/>
                  </a:lnTo>
                  <a:lnTo>
                    <a:pt x="21089" y="8104"/>
                  </a:lnTo>
                  <a:lnTo>
                    <a:pt x="21082" y="8071"/>
                  </a:lnTo>
                  <a:lnTo>
                    <a:pt x="21075" y="8027"/>
                  </a:lnTo>
                  <a:lnTo>
                    <a:pt x="21070" y="7966"/>
                  </a:lnTo>
                  <a:lnTo>
                    <a:pt x="21064" y="7922"/>
                  </a:lnTo>
                  <a:lnTo>
                    <a:pt x="21059" y="7872"/>
                  </a:lnTo>
                  <a:lnTo>
                    <a:pt x="21052" y="7751"/>
                  </a:lnTo>
                  <a:lnTo>
                    <a:pt x="21050" y="7684"/>
                  </a:lnTo>
                  <a:lnTo>
                    <a:pt x="21049" y="7612"/>
                  </a:lnTo>
                  <a:lnTo>
                    <a:pt x="21049" y="5828"/>
                  </a:lnTo>
                  <a:lnTo>
                    <a:pt x="21048" y="5756"/>
                  </a:lnTo>
                  <a:lnTo>
                    <a:pt x="21046" y="5690"/>
                  </a:lnTo>
                  <a:lnTo>
                    <a:pt x="21044" y="5629"/>
                  </a:lnTo>
                  <a:lnTo>
                    <a:pt x="21042" y="5563"/>
                  </a:lnTo>
                  <a:lnTo>
                    <a:pt x="21038" y="5508"/>
                  </a:lnTo>
                  <a:lnTo>
                    <a:pt x="21033" y="5447"/>
                  </a:lnTo>
                  <a:lnTo>
                    <a:pt x="21028" y="5397"/>
                  </a:lnTo>
                  <a:lnTo>
                    <a:pt x="21016" y="5309"/>
                  </a:lnTo>
                  <a:lnTo>
                    <a:pt x="21008" y="5270"/>
                  </a:lnTo>
                  <a:lnTo>
                    <a:pt x="21001" y="5237"/>
                  </a:lnTo>
                  <a:lnTo>
                    <a:pt x="20992" y="5204"/>
                  </a:lnTo>
                  <a:lnTo>
                    <a:pt x="20984" y="5187"/>
                  </a:lnTo>
                  <a:lnTo>
                    <a:pt x="20975" y="5171"/>
                  </a:lnTo>
                  <a:lnTo>
                    <a:pt x="20966" y="5160"/>
                  </a:lnTo>
                  <a:lnTo>
                    <a:pt x="20956" y="5154"/>
                  </a:lnTo>
                  <a:lnTo>
                    <a:pt x="20948" y="5160"/>
                  </a:lnTo>
                  <a:lnTo>
                    <a:pt x="20939" y="5171"/>
                  </a:lnTo>
                  <a:lnTo>
                    <a:pt x="20930" y="5187"/>
                  </a:lnTo>
                  <a:lnTo>
                    <a:pt x="20921" y="5204"/>
                  </a:lnTo>
                  <a:lnTo>
                    <a:pt x="20913" y="5237"/>
                  </a:lnTo>
                  <a:lnTo>
                    <a:pt x="20906" y="5270"/>
                  </a:lnTo>
                  <a:lnTo>
                    <a:pt x="20898" y="5309"/>
                  </a:lnTo>
                  <a:lnTo>
                    <a:pt x="20886" y="5397"/>
                  </a:lnTo>
                  <a:lnTo>
                    <a:pt x="20881" y="5447"/>
                  </a:lnTo>
                  <a:lnTo>
                    <a:pt x="20876" y="5508"/>
                  </a:lnTo>
                  <a:lnTo>
                    <a:pt x="20872" y="5563"/>
                  </a:lnTo>
                  <a:lnTo>
                    <a:pt x="20870" y="5629"/>
                  </a:lnTo>
                  <a:lnTo>
                    <a:pt x="20866" y="5690"/>
                  </a:lnTo>
                  <a:lnTo>
                    <a:pt x="20865" y="5756"/>
                  </a:lnTo>
                  <a:lnTo>
                    <a:pt x="20865" y="8762"/>
                  </a:lnTo>
                  <a:lnTo>
                    <a:pt x="20864" y="8833"/>
                  </a:lnTo>
                  <a:lnTo>
                    <a:pt x="20861" y="8900"/>
                  </a:lnTo>
                  <a:lnTo>
                    <a:pt x="20858" y="8955"/>
                  </a:lnTo>
                  <a:lnTo>
                    <a:pt x="20854" y="9016"/>
                  </a:lnTo>
                  <a:lnTo>
                    <a:pt x="20849" y="9065"/>
                  </a:lnTo>
                  <a:lnTo>
                    <a:pt x="20844" y="9115"/>
                  </a:lnTo>
                  <a:lnTo>
                    <a:pt x="20838" y="9170"/>
                  </a:lnTo>
                  <a:lnTo>
                    <a:pt x="20832" y="9215"/>
                  </a:lnTo>
                  <a:lnTo>
                    <a:pt x="20824" y="9253"/>
                  </a:lnTo>
                  <a:lnTo>
                    <a:pt x="20817" y="9286"/>
                  </a:lnTo>
                  <a:lnTo>
                    <a:pt x="20810" y="9314"/>
                  </a:lnTo>
                  <a:lnTo>
                    <a:pt x="20801" y="9336"/>
                  </a:lnTo>
                  <a:lnTo>
                    <a:pt x="20792" y="9353"/>
                  </a:lnTo>
                  <a:lnTo>
                    <a:pt x="20783" y="9358"/>
                  </a:lnTo>
                  <a:lnTo>
                    <a:pt x="20774" y="9369"/>
                  </a:lnTo>
                  <a:lnTo>
                    <a:pt x="20764" y="9358"/>
                  </a:lnTo>
                  <a:lnTo>
                    <a:pt x="20755" y="9353"/>
                  </a:lnTo>
                  <a:lnTo>
                    <a:pt x="20746" y="9336"/>
                  </a:lnTo>
                  <a:lnTo>
                    <a:pt x="20738" y="9314"/>
                  </a:lnTo>
                  <a:lnTo>
                    <a:pt x="20730" y="9286"/>
                  </a:lnTo>
                  <a:lnTo>
                    <a:pt x="20722" y="9253"/>
                  </a:lnTo>
                  <a:lnTo>
                    <a:pt x="20715" y="9215"/>
                  </a:lnTo>
                  <a:lnTo>
                    <a:pt x="20708" y="9170"/>
                  </a:lnTo>
                  <a:lnTo>
                    <a:pt x="20702" y="9115"/>
                  </a:lnTo>
                  <a:lnTo>
                    <a:pt x="20697" y="9065"/>
                  </a:lnTo>
                  <a:lnTo>
                    <a:pt x="20693" y="9016"/>
                  </a:lnTo>
                  <a:lnTo>
                    <a:pt x="20689" y="8955"/>
                  </a:lnTo>
                  <a:lnTo>
                    <a:pt x="20685" y="8900"/>
                  </a:lnTo>
                  <a:lnTo>
                    <a:pt x="20684" y="8833"/>
                  </a:lnTo>
                  <a:lnTo>
                    <a:pt x="20683" y="8762"/>
                  </a:lnTo>
                  <a:lnTo>
                    <a:pt x="20681" y="8701"/>
                  </a:lnTo>
                  <a:lnTo>
                    <a:pt x="20681" y="7535"/>
                  </a:lnTo>
                  <a:lnTo>
                    <a:pt x="20681" y="7463"/>
                  </a:lnTo>
                  <a:lnTo>
                    <a:pt x="20680" y="7403"/>
                  </a:lnTo>
                  <a:lnTo>
                    <a:pt x="20678" y="7336"/>
                  </a:lnTo>
                  <a:lnTo>
                    <a:pt x="20675" y="7275"/>
                  </a:lnTo>
                  <a:lnTo>
                    <a:pt x="20670" y="7215"/>
                  </a:lnTo>
                  <a:lnTo>
                    <a:pt x="20666" y="7165"/>
                  </a:lnTo>
                  <a:lnTo>
                    <a:pt x="20661" y="7104"/>
                  </a:lnTo>
                  <a:lnTo>
                    <a:pt x="20656" y="7060"/>
                  </a:lnTo>
                  <a:lnTo>
                    <a:pt x="20648" y="7016"/>
                  </a:lnTo>
                  <a:lnTo>
                    <a:pt x="20641" y="6983"/>
                  </a:lnTo>
                  <a:lnTo>
                    <a:pt x="20633" y="6944"/>
                  </a:lnTo>
                  <a:lnTo>
                    <a:pt x="20626" y="6922"/>
                  </a:lnTo>
                  <a:lnTo>
                    <a:pt x="20618" y="6894"/>
                  </a:lnTo>
                  <a:lnTo>
                    <a:pt x="20609" y="6872"/>
                  </a:lnTo>
                  <a:lnTo>
                    <a:pt x="20600" y="6861"/>
                  </a:lnTo>
                  <a:lnTo>
                    <a:pt x="20580" y="6861"/>
                  </a:lnTo>
                  <a:lnTo>
                    <a:pt x="20571" y="6872"/>
                  </a:lnTo>
                  <a:lnTo>
                    <a:pt x="20563" y="6894"/>
                  </a:lnTo>
                  <a:lnTo>
                    <a:pt x="20554" y="6922"/>
                  </a:lnTo>
                  <a:lnTo>
                    <a:pt x="20546" y="6944"/>
                  </a:lnTo>
                  <a:lnTo>
                    <a:pt x="20540" y="6983"/>
                  </a:lnTo>
                  <a:lnTo>
                    <a:pt x="20532" y="7016"/>
                  </a:lnTo>
                  <a:lnTo>
                    <a:pt x="20525" y="7060"/>
                  </a:lnTo>
                  <a:lnTo>
                    <a:pt x="20520" y="7104"/>
                  </a:lnTo>
                  <a:lnTo>
                    <a:pt x="20514" y="7165"/>
                  </a:lnTo>
                  <a:lnTo>
                    <a:pt x="20510" y="7215"/>
                  </a:lnTo>
                  <a:lnTo>
                    <a:pt x="20506" y="7275"/>
                  </a:lnTo>
                  <a:lnTo>
                    <a:pt x="20503" y="7336"/>
                  </a:lnTo>
                  <a:lnTo>
                    <a:pt x="20500" y="7403"/>
                  </a:lnTo>
                  <a:lnTo>
                    <a:pt x="20499" y="7463"/>
                  </a:lnTo>
                  <a:lnTo>
                    <a:pt x="20499" y="11966"/>
                  </a:lnTo>
                  <a:lnTo>
                    <a:pt x="20498" y="12026"/>
                  </a:lnTo>
                  <a:lnTo>
                    <a:pt x="20496" y="12098"/>
                  </a:lnTo>
                  <a:lnTo>
                    <a:pt x="20494" y="12165"/>
                  </a:lnTo>
                  <a:lnTo>
                    <a:pt x="20488" y="12275"/>
                  </a:lnTo>
                  <a:lnTo>
                    <a:pt x="20482" y="12336"/>
                  </a:lnTo>
                  <a:lnTo>
                    <a:pt x="20477" y="12385"/>
                  </a:lnTo>
                  <a:lnTo>
                    <a:pt x="20472" y="12441"/>
                  </a:lnTo>
                  <a:lnTo>
                    <a:pt x="20465" y="12485"/>
                  </a:lnTo>
                  <a:lnTo>
                    <a:pt x="20458" y="12518"/>
                  </a:lnTo>
                  <a:lnTo>
                    <a:pt x="20450" y="12546"/>
                  </a:lnTo>
                  <a:lnTo>
                    <a:pt x="20442" y="12579"/>
                  </a:lnTo>
                  <a:lnTo>
                    <a:pt x="20434" y="12606"/>
                  </a:lnTo>
                  <a:lnTo>
                    <a:pt x="20425" y="12617"/>
                  </a:lnTo>
                  <a:lnTo>
                    <a:pt x="20416" y="12623"/>
                  </a:lnTo>
                  <a:lnTo>
                    <a:pt x="20406" y="12629"/>
                  </a:lnTo>
                  <a:lnTo>
                    <a:pt x="20398" y="12623"/>
                  </a:lnTo>
                  <a:lnTo>
                    <a:pt x="20388" y="12617"/>
                  </a:lnTo>
                  <a:lnTo>
                    <a:pt x="20379" y="12606"/>
                  </a:lnTo>
                  <a:lnTo>
                    <a:pt x="20371" y="12579"/>
                  </a:lnTo>
                  <a:lnTo>
                    <a:pt x="20362" y="12546"/>
                  </a:lnTo>
                  <a:lnTo>
                    <a:pt x="20356" y="12518"/>
                  </a:lnTo>
                  <a:lnTo>
                    <a:pt x="20349" y="12485"/>
                  </a:lnTo>
                  <a:lnTo>
                    <a:pt x="20341" y="12441"/>
                  </a:lnTo>
                  <a:lnTo>
                    <a:pt x="20336" y="12385"/>
                  </a:lnTo>
                  <a:lnTo>
                    <a:pt x="20330" y="12336"/>
                  </a:lnTo>
                  <a:lnTo>
                    <a:pt x="20326" y="12275"/>
                  </a:lnTo>
                  <a:lnTo>
                    <a:pt x="20323" y="12220"/>
                  </a:lnTo>
                  <a:lnTo>
                    <a:pt x="20319" y="12165"/>
                  </a:lnTo>
                  <a:lnTo>
                    <a:pt x="20316" y="12098"/>
                  </a:lnTo>
                  <a:lnTo>
                    <a:pt x="20315" y="12026"/>
                  </a:lnTo>
                  <a:lnTo>
                    <a:pt x="20315" y="11966"/>
                  </a:lnTo>
                  <a:lnTo>
                    <a:pt x="20315" y="7336"/>
                  </a:lnTo>
                  <a:lnTo>
                    <a:pt x="20313" y="7275"/>
                  </a:lnTo>
                  <a:lnTo>
                    <a:pt x="20311" y="7209"/>
                  </a:lnTo>
                  <a:lnTo>
                    <a:pt x="20308" y="7148"/>
                  </a:lnTo>
                  <a:lnTo>
                    <a:pt x="20300" y="7027"/>
                  </a:lnTo>
                  <a:lnTo>
                    <a:pt x="20294" y="6983"/>
                  </a:lnTo>
                  <a:lnTo>
                    <a:pt x="20288" y="6933"/>
                  </a:lnTo>
                  <a:lnTo>
                    <a:pt x="20281" y="6889"/>
                  </a:lnTo>
                  <a:lnTo>
                    <a:pt x="20275" y="6850"/>
                  </a:lnTo>
                  <a:lnTo>
                    <a:pt x="20266" y="6817"/>
                  </a:lnTo>
                  <a:lnTo>
                    <a:pt x="20259" y="6789"/>
                  </a:lnTo>
                  <a:lnTo>
                    <a:pt x="20251" y="6767"/>
                  </a:lnTo>
                  <a:lnTo>
                    <a:pt x="20241" y="6745"/>
                  </a:lnTo>
                  <a:lnTo>
                    <a:pt x="20233" y="6740"/>
                  </a:lnTo>
                  <a:lnTo>
                    <a:pt x="20214" y="6740"/>
                  </a:lnTo>
                  <a:lnTo>
                    <a:pt x="20204" y="6745"/>
                  </a:lnTo>
                  <a:lnTo>
                    <a:pt x="20188" y="6789"/>
                  </a:lnTo>
                  <a:lnTo>
                    <a:pt x="20180" y="6817"/>
                  </a:lnTo>
                  <a:lnTo>
                    <a:pt x="20172" y="6850"/>
                  </a:lnTo>
                  <a:lnTo>
                    <a:pt x="20165" y="6889"/>
                  </a:lnTo>
                  <a:lnTo>
                    <a:pt x="20159" y="6933"/>
                  </a:lnTo>
                  <a:lnTo>
                    <a:pt x="20152" y="6983"/>
                  </a:lnTo>
                  <a:lnTo>
                    <a:pt x="20148" y="7027"/>
                  </a:lnTo>
                  <a:lnTo>
                    <a:pt x="20143" y="7093"/>
                  </a:lnTo>
                  <a:lnTo>
                    <a:pt x="20139" y="7148"/>
                  </a:lnTo>
                  <a:lnTo>
                    <a:pt x="20135" y="7209"/>
                  </a:lnTo>
                  <a:lnTo>
                    <a:pt x="20134" y="7275"/>
                  </a:lnTo>
                  <a:lnTo>
                    <a:pt x="20132" y="7336"/>
                  </a:lnTo>
                  <a:lnTo>
                    <a:pt x="20132" y="9800"/>
                  </a:lnTo>
                  <a:lnTo>
                    <a:pt x="20131" y="9861"/>
                  </a:lnTo>
                  <a:lnTo>
                    <a:pt x="20129" y="9927"/>
                  </a:lnTo>
                  <a:lnTo>
                    <a:pt x="20128" y="9999"/>
                  </a:lnTo>
                  <a:lnTo>
                    <a:pt x="20125" y="10060"/>
                  </a:lnTo>
                  <a:lnTo>
                    <a:pt x="20120" y="10115"/>
                  </a:lnTo>
                  <a:lnTo>
                    <a:pt x="20116" y="10170"/>
                  </a:lnTo>
                  <a:lnTo>
                    <a:pt x="20111" y="10225"/>
                  </a:lnTo>
                  <a:lnTo>
                    <a:pt x="20105" y="10275"/>
                  </a:lnTo>
                  <a:lnTo>
                    <a:pt x="20098" y="10314"/>
                  </a:lnTo>
                  <a:lnTo>
                    <a:pt x="20091" y="10358"/>
                  </a:lnTo>
                  <a:lnTo>
                    <a:pt x="20084" y="10391"/>
                  </a:lnTo>
                  <a:lnTo>
                    <a:pt x="20075" y="10413"/>
                  </a:lnTo>
                  <a:lnTo>
                    <a:pt x="20066" y="10441"/>
                  </a:lnTo>
                  <a:lnTo>
                    <a:pt x="20059" y="10452"/>
                  </a:lnTo>
                  <a:lnTo>
                    <a:pt x="20050" y="10469"/>
                  </a:lnTo>
                  <a:lnTo>
                    <a:pt x="20039" y="10474"/>
                  </a:lnTo>
                  <a:lnTo>
                    <a:pt x="20030" y="10469"/>
                  </a:lnTo>
                  <a:lnTo>
                    <a:pt x="20021" y="10452"/>
                  </a:lnTo>
                  <a:lnTo>
                    <a:pt x="20012" y="10441"/>
                  </a:lnTo>
                  <a:lnTo>
                    <a:pt x="20005" y="10413"/>
                  </a:lnTo>
                  <a:lnTo>
                    <a:pt x="19996" y="10391"/>
                  </a:lnTo>
                  <a:lnTo>
                    <a:pt x="19990" y="10358"/>
                  </a:lnTo>
                  <a:lnTo>
                    <a:pt x="19981" y="10314"/>
                  </a:lnTo>
                  <a:lnTo>
                    <a:pt x="19976" y="10275"/>
                  </a:lnTo>
                  <a:lnTo>
                    <a:pt x="19970" y="10225"/>
                  </a:lnTo>
                  <a:lnTo>
                    <a:pt x="19964" y="10170"/>
                  </a:lnTo>
                  <a:lnTo>
                    <a:pt x="19959" y="10115"/>
                  </a:lnTo>
                  <a:lnTo>
                    <a:pt x="19955" y="10060"/>
                  </a:lnTo>
                  <a:lnTo>
                    <a:pt x="19953" y="9999"/>
                  </a:lnTo>
                  <a:lnTo>
                    <a:pt x="19950" y="9927"/>
                  </a:lnTo>
                  <a:lnTo>
                    <a:pt x="19949" y="9861"/>
                  </a:lnTo>
                  <a:lnTo>
                    <a:pt x="19949" y="2491"/>
                  </a:lnTo>
                  <a:lnTo>
                    <a:pt x="19946" y="2431"/>
                  </a:lnTo>
                  <a:lnTo>
                    <a:pt x="19944" y="2370"/>
                  </a:lnTo>
                  <a:lnTo>
                    <a:pt x="19940" y="2309"/>
                  </a:lnTo>
                  <a:lnTo>
                    <a:pt x="19937" y="2243"/>
                  </a:lnTo>
                  <a:lnTo>
                    <a:pt x="19933" y="2193"/>
                  </a:lnTo>
                  <a:lnTo>
                    <a:pt x="19928" y="2138"/>
                  </a:lnTo>
                  <a:lnTo>
                    <a:pt x="19916" y="2050"/>
                  </a:lnTo>
                  <a:lnTo>
                    <a:pt x="19907" y="2005"/>
                  </a:lnTo>
                  <a:lnTo>
                    <a:pt x="19901" y="1972"/>
                  </a:lnTo>
                  <a:lnTo>
                    <a:pt x="19892" y="1939"/>
                  </a:lnTo>
                  <a:lnTo>
                    <a:pt x="19884" y="1928"/>
                  </a:lnTo>
                  <a:lnTo>
                    <a:pt x="19875" y="1906"/>
                  </a:lnTo>
                  <a:lnTo>
                    <a:pt x="19865" y="1895"/>
                  </a:lnTo>
                  <a:lnTo>
                    <a:pt x="19857" y="1889"/>
                  </a:lnTo>
                  <a:lnTo>
                    <a:pt x="19847" y="1895"/>
                  </a:lnTo>
                  <a:lnTo>
                    <a:pt x="19838" y="1906"/>
                  </a:lnTo>
                  <a:lnTo>
                    <a:pt x="19830" y="1928"/>
                  </a:lnTo>
                  <a:lnTo>
                    <a:pt x="19821" y="1939"/>
                  </a:lnTo>
                  <a:lnTo>
                    <a:pt x="19813" y="1972"/>
                  </a:lnTo>
                  <a:lnTo>
                    <a:pt x="19805" y="2005"/>
                  </a:lnTo>
                  <a:lnTo>
                    <a:pt x="19792" y="2094"/>
                  </a:lnTo>
                  <a:lnTo>
                    <a:pt x="19786" y="2138"/>
                  </a:lnTo>
                  <a:lnTo>
                    <a:pt x="19781" y="2193"/>
                  </a:lnTo>
                  <a:lnTo>
                    <a:pt x="19776" y="2243"/>
                  </a:lnTo>
                  <a:lnTo>
                    <a:pt x="19772" y="2309"/>
                  </a:lnTo>
                  <a:lnTo>
                    <a:pt x="19769" y="2370"/>
                  </a:lnTo>
                  <a:lnTo>
                    <a:pt x="19767" y="2431"/>
                  </a:lnTo>
                  <a:lnTo>
                    <a:pt x="19766" y="2491"/>
                  </a:lnTo>
                  <a:lnTo>
                    <a:pt x="19765" y="2569"/>
                  </a:lnTo>
                  <a:lnTo>
                    <a:pt x="19765" y="8568"/>
                  </a:lnTo>
                  <a:lnTo>
                    <a:pt x="19763" y="8640"/>
                  </a:lnTo>
                  <a:lnTo>
                    <a:pt x="19760" y="8706"/>
                  </a:lnTo>
                  <a:lnTo>
                    <a:pt x="19758" y="8762"/>
                  </a:lnTo>
                  <a:lnTo>
                    <a:pt x="19754" y="8822"/>
                  </a:lnTo>
                  <a:lnTo>
                    <a:pt x="19749" y="8878"/>
                  </a:lnTo>
                  <a:lnTo>
                    <a:pt x="19744" y="8933"/>
                  </a:lnTo>
                  <a:lnTo>
                    <a:pt x="19737" y="8983"/>
                  </a:lnTo>
                  <a:lnTo>
                    <a:pt x="19732" y="9027"/>
                  </a:lnTo>
                  <a:lnTo>
                    <a:pt x="19725" y="9065"/>
                  </a:lnTo>
                  <a:lnTo>
                    <a:pt x="19717" y="9099"/>
                  </a:lnTo>
                  <a:lnTo>
                    <a:pt x="19709" y="9121"/>
                  </a:lnTo>
                  <a:lnTo>
                    <a:pt x="19701" y="9148"/>
                  </a:lnTo>
                  <a:lnTo>
                    <a:pt x="19691" y="9159"/>
                  </a:lnTo>
                  <a:lnTo>
                    <a:pt x="19683" y="9176"/>
                  </a:lnTo>
                  <a:lnTo>
                    <a:pt x="19664" y="9176"/>
                  </a:lnTo>
                  <a:lnTo>
                    <a:pt x="19655" y="9159"/>
                  </a:lnTo>
                  <a:lnTo>
                    <a:pt x="19646" y="9148"/>
                  </a:lnTo>
                  <a:lnTo>
                    <a:pt x="19638" y="9121"/>
                  </a:lnTo>
                  <a:lnTo>
                    <a:pt x="19629" y="9099"/>
                  </a:lnTo>
                  <a:lnTo>
                    <a:pt x="19622" y="9065"/>
                  </a:lnTo>
                  <a:lnTo>
                    <a:pt x="19616" y="9027"/>
                  </a:lnTo>
                  <a:lnTo>
                    <a:pt x="19609" y="8983"/>
                  </a:lnTo>
                  <a:lnTo>
                    <a:pt x="19603" y="8933"/>
                  </a:lnTo>
                  <a:lnTo>
                    <a:pt x="19598" y="8878"/>
                  </a:lnTo>
                  <a:lnTo>
                    <a:pt x="19593" y="8822"/>
                  </a:lnTo>
                  <a:lnTo>
                    <a:pt x="19589" y="8762"/>
                  </a:lnTo>
                  <a:lnTo>
                    <a:pt x="19586" y="8706"/>
                  </a:lnTo>
                  <a:lnTo>
                    <a:pt x="19583" y="8640"/>
                  </a:lnTo>
                  <a:lnTo>
                    <a:pt x="19582" y="8568"/>
                  </a:lnTo>
                  <a:lnTo>
                    <a:pt x="19582" y="8507"/>
                  </a:lnTo>
                  <a:lnTo>
                    <a:pt x="19582" y="6983"/>
                  </a:lnTo>
                  <a:lnTo>
                    <a:pt x="19580" y="6922"/>
                  </a:lnTo>
                  <a:lnTo>
                    <a:pt x="19578" y="6850"/>
                  </a:lnTo>
                  <a:lnTo>
                    <a:pt x="19574" y="6789"/>
                  </a:lnTo>
                  <a:lnTo>
                    <a:pt x="19570" y="6734"/>
                  </a:lnTo>
                  <a:lnTo>
                    <a:pt x="19566" y="6673"/>
                  </a:lnTo>
                  <a:lnTo>
                    <a:pt x="19561" y="6624"/>
                  </a:lnTo>
                  <a:lnTo>
                    <a:pt x="19555" y="6574"/>
                  </a:lnTo>
                  <a:lnTo>
                    <a:pt x="19548" y="6530"/>
                  </a:lnTo>
                  <a:lnTo>
                    <a:pt x="19541" y="6497"/>
                  </a:lnTo>
                  <a:lnTo>
                    <a:pt x="19534" y="6463"/>
                  </a:lnTo>
                  <a:lnTo>
                    <a:pt x="19526" y="6430"/>
                  </a:lnTo>
                  <a:lnTo>
                    <a:pt x="19516" y="6414"/>
                  </a:lnTo>
                  <a:lnTo>
                    <a:pt x="19508" y="6392"/>
                  </a:lnTo>
                  <a:lnTo>
                    <a:pt x="19499" y="6386"/>
                  </a:lnTo>
                  <a:lnTo>
                    <a:pt x="19490" y="6381"/>
                  </a:lnTo>
                  <a:lnTo>
                    <a:pt x="19481" y="6386"/>
                  </a:lnTo>
                  <a:lnTo>
                    <a:pt x="19471" y="6392"/>
                  </a:lnTo>
                  <a:lnTo>
                    <a:pt x="19462" y="6414"/>
                  </a:lnTo>
                  <a:lnTo>
                    <a:pt x="19454" y="6430"/>
                  </a:lnTo>
                  <a:lnTo>
                    <a:pt x="19446" y="6463"/>
                  </a:lnTo>
                  <a:lnTo>
                    <a:pt x="19431" y="6530"/>
                  </a:lnTo>
                  <a:lnTo>
                    <a:pt x="19425" y="6574"/>
                  </a:lnTo>
                  <a:lnTo>
                    <a:pt x="19419" y="6624"/>
                  </a:lnTo>
                  <a:lnTo>
                    <a:pt x="19414" y="6673"/>
                  </a:lnTo>
                  <a:lnTo>
                    <a:pt x="19409" y="6734"/>
                  </a:lnTo>
                  <a:lnTo>
                    <a:pt x="19405" y="6789"/>
                  </a:lnTo>
                  <a:lnTo>
                    <a:pt x="19402" y="6850"/>
                  </a:lnTo>
                  <a:lnTo>
                    <a:pt x="19400" y="6922"/>
                  </a:lnTo>
                  <a:lnTo>
                    <a:pt x="19399" y="6983"/>
                  </a:lnTo>
                  <a:lnTo>
                    <a:pt x="19398" y="7049"/>
                  </a:lnTo>
                  <a:lnTo>
                    <a:pt x="19398" y="8121"/>
                  </a:lnTo>
                  <a:lnTo>
                    <a:pt x="19396" y="8253"/>
                  </a:lnTo>
                  <a:lnTo>
                    <a:pt x="19394" y="8320"/>
                  </a:lnTo>
                  <a:lnTo>
                    <a:pt x="19391" y="8380"/>
                  </a:lnTo>
                  <a:lnTo>
                    <a:pt x="19388" y="8436"/>
                  </a:lnTo>
                  <a:lnTo>
                    <a:pt x="19377" y="8546"/>
                  </a:lnTo>
                  <a:lnTo>
                    <a:pt x="19371" y="8590"/>
                  </a:lnTo>
                  <a:lnTo>
                    <a:pt x="19365" y="8640"/>
                  </a:lnTo>
                  <a:lnTo>
                    <a:pt x="19358" y="8679"/>
                  </a:lnTo>
                  <a:lnTo>
                    <a:pt x="19350" y="8712"/>
                  </a:lnTo>
                  <a:lnTo>
                    <a:pt x="19343" y="8739"/>
                  </a:lnTo>
                  <a:lnTo>
                    <a:pt x="19334" y="8762"/>
                  </a:lnTo>
                  <a:lnTo>
                    <a:pt x="19325" y="8778"/>
                  </a:lnTo>
                  <a:lnTo>
                    <a:pt x="19316" y="8789"/>
                  </a:lnTo>
                  <a:lnTo>
                    <a:pt x="19297" y="8789"/>
                  </a:lnTo>
                  <a:lnTo>
                    <a:pt x="19288" y="8778"/>
                  </a:lnTo>
                  <a:lnTo>
                    <a:pt x="19280" y="8762"/>
                  </a:lnTo>
                  <a:lnTo>
                    <a:pt x="19271" y="8739"/>
                  </a:lnTo>
                  <a:lnTo>
                    <a:pt x="19262" y="8712"/>
                  </a:lnTo>
                  <a:lnTo>
                    <a:pt x="19255" y="8679"/>
                  </a:lnTo>
                  <a:lnTo>
                    <a:pt x="19248" y="8640"/>
                  </a:lnTo>
                  <a:lnTo>
                    <a:pt x="19235" y="8546"/>
                  </a:lnTo>
                  <a:lnTo>
                    <a:pt x="19231" y="8491"/>
                  </a:lnTo>
                  <a:lnTo>
                    <a:pt x="19227" y="8436"/>
                  </a:lnTo>
                  <a:lnTo>
                    <a:pt x="19222" y="8380"/>
                  </a:lnTo>
                  <a:lnTo>
                    <a:pt x="19219" y="8320"/>
                  </a:lnTo>
                  <a:lnTo>
                    <a:pt x="19216" y="8253"/>
                  </a:lnTo>
                  <a:lnTo>
                    <a:pt x="19215" y="8187"/>
                  </a:lnTo>
                  <a:lnTo>
                    <a:pt x="19214" y="8121"/>
                  </a:lnTo>
                  <a:lnTo>
                    <a:pt x="19214" y="5917"/>
                  </a:lnTo>
                  <a:lnTo>
                    <a:pt x="19213" y="5850"/>
                  </a:lnTo>
                  <a:lnTo>
                    <a:pt x="19210" y="5789"/>
                  </a:lnTo>
                  <a:lnTo>
                    <a:pt x="19208" y="5723"/>
                  </a:lnTo>
                  <a:lnTo>
                    <a:pt x="19199" y="5613"/>
                  </a:lnTo>
                  <a:lnTo>
                    <a:pt x="19193" y="5557"/>
                  </a:lnTo>
                  <a:lnTo>
                    <a:pt x="19181" y="5469"/>
                  </a:lnTo>
                  <a:lnTo>
                    <a:pt x="19175" y="5436"/>
                  </a:lnTo>
                  <a:lnTo>
                    <a:pt x="19167" y="5397"/>
                  </a:lnTo>
                  <a:lnTo>
                    <a:pt x="19159" y="5370"/>
                  </a:lnTo>
                  <a:lnTo>
                    <a:pt x="19150" y="5348"/>
                  </a:lnTo>
                  <a:lnTo>
                    <a:pt x="19142" y="5325"/>
                  </a:lnTo>
                  <a:lnTo>
                    <a:pt x="19133" y="5314"/>
                  </a:lnTo>
                  <a:lnTo>
                    <a:pt x="19113" y="5314"/>
                  </a:lnTo>
                  <a:lnTo>
                    <a:pt x="19104" y="5325"/>
                  </a:lnTo>
                  <a:lnTo>
                    <a:pt x="19096" y="5348"/>
                  </a:lnTo>
                  <a:lnTo>
                    <a:pt x="19087" y="5370"/>
                  </a:lnTo>
                  <a:lnTo>
                    <a:pt x="19079" y="5397"/>
                  </a:lnTo>
                  <a:lnTo>
                    <a:pt x="19071" y="5436"/>
                  </a:lnTo>
                  <a:lnTo>
                    <a:pt x="19064" y="5469"/>
                  </a:lnTo>
                  <a:lnTo>
                    <a:pt x="19052" y="5557"/>
                  </a:lnTo>
                  <a:lnTo>
                    <a:pt x="19047" y="5613"/>
                  </a:lnTo>
                  <a:lnTo>
                    <a:pt x="19038" y="5723"/>
                  </a:lnTo>
                  <a:lnTo>
                    <a:pt x="19035" y="5789"/>
                  </a:lnTo>
                  <a:lnTo>
                    <a:pt x="19034" y="5850"/>
                  </a:lnTo>
                  <a:lnTo>
                    <a:pt x="19032" y="5917"/>
                  </a:lnTo>
                  <a:lnTo>
                    <a:pt x="19031" y="5988"/>
                  </a:lnTo>
                  <a:lnTo>
                    <a:pt x="19031" y="9099"/>
                  </a:lnTo>
                  <a:lnTo>
                    <a:pt x="19030" y="9170"/>
                  </a:lnTo>
                  <a:lnTo>
                    <a:pt x="19029" y="9231"/>
                  </a:lnTo>
                  <a:lnTo>
                    <a:pt x="19028" y="9297"/>
                  </a:lnTo>
                  <a:lnTo>
                    <a:pt x="19025" y="9358"/>
                  </a:lnTo>
                  <a:lnTo>
                    <a:pt x="19019" y="9419"/>
                  </a:lnTo>
                  <a:lnTo>
                    <a:pt x="19016" y="9474"/>
                  </a:lnTo>
                  <a:lnTo>
                    <a:pt x="19011" y="9529"/>
                  </a:lnTo>
                  <a:lnTo>
                    <a:pt x="18999" y="9618"/>
                  </a:lnTo>
                  <a:lnTo>
                    <a:pt x="18991" y="9651"/>
                  </a:lnTo>
                  <a:lnTo>
                    <a:pt x="18984" y="9690"/>
                  </a:lnTo>
                  <a:lnTo>
                    <a:pt x="18975" y="9712"/>
                  </a:lnTo>
                  <a:lnTo>
                    <a:pt x="18968" y="9739"/>
                  </a:lnTo>
                  <a:lnTo>
                    <a:pt x="18959" y="9761"/>
                  </a:lnTo>
                  <a:lnTo>
                    <a:pt x="18949" y="9767"/>
                  </a:lnTo>
                  <a:lnTo>
                    <a:pt x="18929" y="9767"/>
                  </a:lnTo>
                  <a:lnTo>
                    <a:pt x="18921" y="9761"/>
                  </a:lnTo>
                  <a:lnTo>
                    <a:pt x="18913" y="9739"/>
                  </a:lnTo>
                  <a:lnTo>
                    <a:pt x="18905" y="9712"/>
                  </a:lnTo>
                  <a:lnTo>
                    <a:pt x="18896" y="9690"/>
                  </a:lnTo>
                  <a:lnTo>
                    <a:pt x="18889" y="9651"/>
                  </a:lnTo>
                  <a:lnTo>
                    <a:pt x="18881" y="9618"/>
                  </a:lnTo>
                  <a:lnTo>
                    <a:pt x="18869" y="9529"/>
                  </a:lnTo>
                  <a:lnTo>
                    <a:pt x="18859" y="9419"/>
                  </a:lnTo>
                  <a:lnTo>
                    <a:pt x="18855" y="9358"/>
                  </a:lnTo>
                  <a:lnTo>
                    <a:pt x="18852" y="9297"/>
                  </a:lnTo>
                  <a:lnTo>
                    <a:pt x="18849" y="9231"/>
                  </a:lnTo>
                  <a:lnTo>
                    <a:pt x="18848" y="9170"/>
                  </a:lnTo>
                  <a:lnTo>
                    <a:pt x="18848" y="7999"/>
                  </a:lnTo>
                  <a:lnTo>
                    <a:pt x="18847" y="7856"/>
                  </a:lnTo>
                  <a:lnTo>
                    <a:pt x="18844" y="7800"/>
                  </a:lnTo>
                  <a:lnTo>
                    <a:pt x="18841" y="7734"/>
                  </a:lnTo>
                  <a:lnTo>
                    <a:pt x="18837" y="7684"/>
                  </a:lnTo>
                  <a:lnTo>
                    <a:pt x="18832" y="7624"/>
                  </a:lnTo>
                  <a:lnTo>
                    <a:pt x="18827" y="7568"/>
                  </a:lnTo>
                  <a:lnTo>
                    <a:pt x="18821" y="7524"/>
                  </a:lnTo>
                  <a:lnTo>
                    <a:pt x="18815" y="7485"/>
                  </a:lnTo>
                  <a:lnTo>
                    <a:pt x="18807" y="7441"/>
                  </a:lnTo>
                  <a:lnTo>
                    <a:pt x="18800" y="7408"/>
                  </a:lnTo>
                  <a:lnTo>
                    <a:pt x="18791" y="7380"/>
                  </a:lnTo>
                  <a:lnTo>
                    <a:pt x="18784" y="7358"/>
                  </a:lnTo>
                  <a:lnTo>
                    <a:pt x="18775" y="7342"/>
                  </a:lnTo>
                  <a:lnTo>
                    <a:pt x="18765" y="7325"/>
                  </a:lnTo>
                  <a:lnTo>
                    <a:pt x="18747" y="7325"/>
                  </a:lnTo>
                  <a:lnTo>
                    <a:pt x="18738" y="7342"/>
                  </a:lnTo>
                  <a:lnTo>
                    <a:pt x="18728" y="7358"/>
                  </a:lnTo>
                  <a:lnTo>
                    <a:pt x="18720" y="7380"/>
                  </a:lnTo>
                  <a:lnTo>
                    <a:pt x="18712" y="7408"/>
                  </a:lnTo>
                  <a:lnTo>
                    <a:pt x="18705" y="7441"/>
                  </a:lnTo>
                  <a:lnTo>
                    <a:pt x="18698" y="7485"/>
                  </a:lnTo>
                  <a:lnTo>
                    <a:pt x="18692" y="7524"/>
                  </a:lnTo>
                  <a:lnTo>
                    <a:pt x="18685" y="7568"/>
                  </a:lnTo>
                  <a:lnTo>
                    <a:pt x="18680" y="7624"/>
                  </a:lnTo>
                  <a:lnTo>
                    <a:pt x="18675" y="7684"/>
                  </a:lnTo>
                  <a:lnTo>
                    <a:pt x="18672" y="7734"/>
                  </a:lnTo>
                  <a:lnTo>
                    <a:pt x="18668" y="7800"/>
                  </a:lnTo>
                  <a:lnTo>
                    <a:pt x="18667" y="7856"/>
                  </a:lnTo>
                  <a:lnTo>
                    <a:pt x="18665" y="7927"/>
                  </a:lnTo>
                  <a:lnTo>
                    <a:pt x="18664" y="7999"/>
                  </a:lnTo>
                  <a:lnTo>
                    <a:pt x="18664" y="10568"/>
                  </a:lnTo>
                  <a:lnTo>
                    <a:pt x="18663" y="10634"/>
                  </a:lnTo>
                  <a:lnTo>
                    <a:pt x="18661" y="10706"/>
                  </a:lnTo>
                  <a:lnTo>
                    <a:pt x="18653" y="10828"/>
                  </a:lnTo>
                  <a:lnTo>
                    <a:pt x="18649" y="10877"/>
                  </a:lnTo>
                  <a:lnTo>
                    <a:pt x="18644" y="10933"/>
                  </a:lnTo>
                  <a:lnTo>
                    <a:pt x="18638" y="10982"/>
                  </a:lnTo>
                  <a:lnTo>
                    <a:pt x="18631" y="11026"/>
                  </a:lnTo>
                  <a:lnTo>
                    <a:pt x="18625" y="11060"/>
                  </a:lnTo>
                  <a:lnTo>
                    <a:pt x="18616" y="11087"/>
                  </a:lnTo>
                  <a:lnTo>
                    <a:pt x="18608" y="11120"/>
                  </a:lnTo>
                  <a:lnTo>
                    <a:pt x="18600" y="11148"/>
                  </a:lnTo>
                  <a:lnTo>
                    <a:pt x="18592" y="11159"/>
                  </a:lnTo>
                  <a:lnTo>
                    <a:pt x="18582" y="11170"/>
                  </a:lnTo>
                  <a:lnTo>
                    <a:pt x="18563" y="11170"/>
                  </a:lnTo>
                  <a:lnTo>
                    <a:pt x="18554" y="11159"/>
                  </a:lnTo>
                  <a:lnTo>
                    <a:pt x="18545" y="11148"/>
                  </a:lnTo>
                  <a:lnTo>
                    <a:pt x="18537" y="11120"/>
                  </a:lnTo>
                  <a:lnTo>
                    <a:pt x="18530" y="11087"/>
                  </a:lnTo>
                  <a:lnTo>
                    <a:pt x="18521" y="11060"/>
                  </a:lnTo>
                  <a:lnTo>
                    <a:pt x="18515" y="11026"/>
                  </a:lnTo>
                  <a:lnTo>
                    <a:pt x="18508" y="10982"/>
                  </a:lnTo>
                  <a:lnTo>
                    <a:pt x="18502" y="10933"/>
                  </a:lnTo>
                  <a:lnTo>
                    <a:pt x="18497" y="10877"/>
                  </a:lnTo>
                  <a:lnTo>
                    <a:pt x="18493" y="10828"/>
                  </a:lnTo>
                  <a:lnTo>
                    <a:pt x="18488" y="10767"/>
                  </a:lnTo>
                  <a:lnTo>
                    <a:pt x="18485" y="10706"/>
                  </a:lnTo>
                  <a:lnTo>
                    <a:pt x="18483" y="10634"/>
                  </a:lnTo>
                  <a:lnTo>
                    <a:pt x="18481" y="10568"/>
                  </a:lnTo>
                  <a:lnTo>
                    <a:pt x="18481" y="8071"/>
                  </a:lnTo>
                  <a:lnTo>
                    <a:pt x="18481" y="7994"/>
                  </a:lnTo>
                  <a:lnTo>
                    <a:pt x="18479" y="7927"/>
                  </a:lnTo>
                  <a:lnTo>
                    <a:pt x="18477" y="7872"/>
                  </a:lnTo>
                  <a:lnTo>
                    <a:pt x="18474" y="7806"/>
                  </a:lnTo>
                  <a:lnTo>
                    <a:pt x="18470" y="7751"/>
                  </a:lnTo>
                  <a:lnTo>
                    <a:pt x="18466" y="7690"/>
                  </a:lnTo>
                  <a:lnTo>
                    <a:pt x="18461" y="7640"/>
                  </a:lnTo>
                  <a:lnTo>
                    <a:pt x="18455" y="7596"/>
                  </a:lnTo>
                  <a:lnTo>
                    <a:pt x="18447" y="7552"/>
                  </a:lnTo>
                  <a:lnTo>
                    <a:pt x="18440" y="7513"/>
                  </a:lnTo>
                  <a:lnTo>
                    <a:pt x="18434" y="7480"/>
                  </a:lnTo>
                  <a:lnTo>
                    <a:pt x="18425" y="7447"/>
                  </a:lnTo>
                  <a:lnTo>
                    <a:pt x="18417" y="7425"/>
                  </a:lnTo>
                  <a:lnTo>
                    <a:pt x="18408" y="7408"/>
                  </a:lnTo>
                  <a:lnTo>
                    <a:pt x="18399" y="7397"/>
                  </a:lnTo>
                  <a:lnTo>
                    <a:pt x="18380" y="7397"/>
                  </a:lnTo>
                  <a:lnTo>
                    <a:pt x="18371" y="7408"/>
                  </a:lnTo>
                  <a:lnTo>
                    <a:pt x="18362" y="7425"/>
                  </a:lnTo>
                  <a:lnTo>
                    <a:pt x="18354" y="7447"/>
                  </a:lnTo>
                  <a:lnTo>
                    <a:pt x="18346" y="7480"/>
                  </a:lnTo>
                  <a:lnTo>
                    <a:pt x="18339" y="7513"/>
                  </a:lnTo>
                  <a:lnTo>
                    <a:pt x="18331" y="7552"/>
                  </a:lnTo>
                  <a:lnTo>
                    <a:pt x="18319" y="7640"/>
                  </a:lnTo>
                  <a:lnTo>
                    <a:pt x="18313" y="7690"/>
                  </a:lnTo>
                  <a:lnTo>
                    <a:pt x="18308" y="7751"/>
                  </a:lnTo>
                  <a:lnTo>
                    <a:pt x="18305" y="7806"/>
                  </a:lnTo>
                  <a:lnTo>
                    <a:pt x="18302" y="7872"/>
                  </a:lnTo>
                  <a:lnTo>
                    <a:pt x="18299" y="7927"/>
                  </a:lnTo>
                  <a:lnTo>
                    <a:pt x="18298" y="7994"/>
                  </a:lnTo>
                  <a:lnTo>
                    <a:pt x="18298" y="8900"/>
                  </a:lnTo>
                  <a:lnTo>
                    <a:pt x="18296" y="8960"/>
                  </a:lnTo>
                  <a:lnTo>
                    <a:pt x="18293" y="9027"/>
                  </a:lnTo>
                  <a:lnTo>
                    <a:pt x="18291" y="9082"/>
                  </a:lnTo>
                  <a:lnTo>
                    <a:pt x="18286" y="9148"/>
                  </a:lnTo>
                  <a:lnTo>
                    <a:pt x="18282" y="9198"/>
                  </a:lnTo>
                  <a:lnTo>
                    <a:pt x="18277" y="9253"/>
                  </a:lnTo>
                  <a:lnTo>
                    <a:pt x="18271" y="9303"/>
                  </a:lnTo>
                  <a:lnTo>
                    <a:pt x="18265" y="9342"/>
                  </a:lnTo>
                  <a:lnTo>
                    <a:pt x="18258" y="9386"/>
                  </a:lnTo>
                  <a:lnTo>
                    <a:pt x="18250" y="9419"/>
                  </a:lnTo>
                  <a:lnTo>
                    <a:pt x="18242" y="9447"/>
                  </a:lnTo>
                  <a:lnTo>
                    <a:pt x="18233" y="9469"/>
                  </a:lnTo>
                  <a:lnTo>
                    <a:pt x="18225" y="9485"/>
                  </a:lnTo>
                  <a:lnTo>
                    <a:pt x="18216" y="9496"/>
                  </a:lnTo>
                  <a:lnTo>
                    <a:pt x="18197" y="9496"/>
                  </a:lnTo>
                  <a:lnTo>
                    <a:pt x="18188" y="9485"/>
                  </a:lnTo>
                  <a:lnTo>
                    <a:pt x="18179" y="9469"/>
                  </a:lnTo>
                  <a:lnTo>
                    <a:pt x="18170" y="9447"/>
                  </a:lnTo>
                  <a:lnTo>
                    <a:pt x="18163" y="9419"/>
                  </a:lnTo>
                  <a:lnTo>
                    <a:pt x="18155" y="9386"/>
                  </a:lnTo>
                  <a:lnTo>
                    <a:pt x="18148" y="9342"/>
                  </a:lnTo>
                  <a:lnTo>
                    <a:pt x="18142" y="9303"/>
                  </a:lnTo>
                  <a:lnTo>
                    <a:pt x="18135" y="9253"/>
                  </a:lnTo>
                  <a:lnTo>
                    <a:pt x="18130" y="9198"/>
                  </a:lnTo>
                  <a:lnTo>
                    <a:pt x="18126" y="9148"/>
                  </a:lnTo>
                  <a:lnTo>
                    <a:pt x="18121" y="9082"/>
                  </a:lnTo>
                  <a:lnTo>
                    <a:pt x="18119" y="9027"/>
                  </a:lnTo>
                  <a:lnTo>
                    <a:pt x="18117" y="8960"/>
                  </a:lnTo>
                  <a:lnTo>
                    <a:pt x="18116" y="8900"/>
                  </a:lnTo>
                  <a:lnTo>
                    <a:pt x="18114" y="8822"/>
                  </a:lnTo>
                  <a:lnTo>
                    <a:pt x="18114" y="4895"/>
                  </a:lnTo>
                  <a:lnTo>
                    <a:pt x="18112" y="4834"/>
                  </a:lnTo>
                  <a:lnTo>
                    <a:pt x="18110" y="4773"/>
                  </a:lnTo>
                  <a:lnTo>
                    <a:pt x="18107" y="4701"/>
                  </a:lnTo>
                  <a:lnTo>
                    <a:pt x="18104" y="4646"/>
                  </a:lnTo>
                  <a:lnTo>
                    <a:pt x="18098" y="4596"/>
                  </a:lnTo>
                  <a:lnTo>
                    <a:pt x="18095" y="4535"/>
                  </a:lnTo>
                  <a:lnTo>
                    <a:pt x="18087" y="4497"/>
                  </a:lnTo>
                  <a:lnTo>
                    <a:pt x="18081" y="4453"/>
                  </a:lnTo>
                  <a:lnTo>
                    <a:pt x="18074" y="4414"/>
                  </a:lnTo>
                  <a:lnTo>
                    <a:pt x="18066" y="4375"/>
                  </a:lnTo>
                  <a:lnTo>
                    <a:pt x="18059" y="4348"/>
                  </a:lnTo>
                  <a:lnTo>
                    <a:pt x="18042" y="4303"/>
                  </a:lnTo>
                  <a:lnTo>
                    <a:pt x="18032" y="4298"/>
                  </a:lnTo>
                  <a:lnTo>
                    <a:pt x="18023" y="4292"/>
                  </a:lnTo>
                  <a:lnTo>
                    <a:pt x="18013" y="4298"/>
                  </a:lnTo>
                  <a:lnTo>
                    <a:pt x="18005" y="4303"/>
                  </a:lnTo>
                  <a:lnTo>
                    <a:pt x="17996" y="4326"/>
                  </a:lnTo>
                  <a:lnTo>
                    <a:pt x="17987" y="4348"/>
                  </a:lnTo>
                  <a:lnTo>
                    <a:pt x="17979" y="4375"/>
                  </a:lnTo>
                  <a:lnTo>
                    <a:pt x="17972" y="4414"/>
                  </a:lnTo>
                  <a:lnTo>
                    <a:pt x="17965" y="4453"/>
                  </a:lnTo>
                  <a:lnTo>
                    <a:pt x="17958" y="4497"/>
                  </a:lnTo>
                  <a:lnTo>
                    <a:pt x="17953" y="4535"/>
                  </a:lnTo>
                  <a:lnTo>
                    <a:pt x="17947" y="4596"/>
                  </a:lnTo>
                  <a:lnTo>
                    <a:pt x="17942" y="4646"/>
                  </a:lnTo>
                  <a:lnTo>
                    <a:pt x="17939" y="4701"/>
                  </a:lnTo>
                  <a:lnTo>
                    <a:pt x="17936" y="4773"/>
                  </a:lnTo>
                  <a:lnTo>
                    <a:pt x="17933" y="4834"/>
                  </a:lnTo>
                  <a:lnTo>
                    <a:pt x="17932" y="4895"/>
                  </a:lnTo>
                  <a:lnTo>
                    <a:pt x="17931" y="4972"/>
                  </a:lnTo>
                  <a:lnTo>
                    <a:pt x="17931" y="7198"/>
                  </a:lnTo>
                  <a:lnTo>
                    <a:pt x="17930" y="7259"/>
                  </a:lnTo>
                  <a:lnTo>
                    <a:pt x="17927" y="7325"/>
                  </a:lnTo>
                  <a:lnTo>
                    <a:pt x="17920" y="7447"/>
                  </a:lnTo>
                  <a:lnTo>
                    <a:pt x="17915" y="7502"/>
                  </a:lnTo>
                  <a:lnTo>
                    <a:pt x="17910" y="7557"/>
                  </a:lnTo>
                  <a:lnTo>
                    <a:pt x="17905" y="7607"/>
                  </a:lnTo>
                  <a:lnTo>
                    <a:pt x="17897" y="7646"/>
                  </a:lnTo>
                  <a:lnTo>
                    <a:pt x="17891" y="7684"/>
                  </a:lnTo>
                  <a:lnTo>
                    <a:pt x="17883" y="7717"/>
                  </a:lnTo>
                  <a:lnTo>
                    <a:pt x="17875" y="7751"/>
                  </a:lnTo>
                  <a:lnTo>
                    <a:pt x="17867" y="7767"/>
                  </a:lnTo>
                  <a:lnTo>
                    <a:pt x="17858" y="7789"/>
                  </a:lnTo>
                  <a:lnTo>
                    <a:pt x="17839" y="7800"/>
                  </a:lnTo>
                  <a:lnTo>
                    <a:pt x="17831" y="7795"/>
                  </a:lnTo>
                  <a:lnTo>
                    <a:pt x="17821" y="7789"/>
                  </a:lnTo>
                  <a:lnTo>
                    <a:pt x="17812" y="7767"/>
                  </a:lnTo>
                  <a:lnTo>
                    <a:pt x="17804" y="7751"/>
                  </a:lnTo>
                  <a:lnTo>
                    <a:pt x="17789" y="7684"/>
                  </a:lnTo>
                  <a:lnTo>
                    <a:pt x="17780" y="7646"/>
                  </a:lnTo>
                  <a:lnTo>
                    <a:pt x="17774" y="7607"/>
                  </a:lnTo>
                  <a:lnTo>
                    <a:pt x="17769" y="7557"/>
                  </a:lnTo>
                  <a:lnTo>
                    <a:pt x="17763" y="7502"/>
                  </a:lnTo>
                  <a:lnTo>
                    <a:pt x="17759" y="7447"/>
                  </a:lnTo>
                  <a:lnTo>
                    <a:pt x="17756" y="7386"/>
                  </a:lnTo>
                  <a:lnTo>
                    <a:pt x="17752" y="7325"/>
                  </a:lnTo>
                  <a:lnTo>
                    <a:pt x="17750" y="7259"/>
                  </a:lnTo>
                  <a:lnTo>
                    <a:pt x="17748" y="7198"/>
                  </a:lnTo>
                  <a:lnTo>
                    <a:pt x="17748" y="6353"/>
                  </a:lnTo>
                  <a:lnTo>
                    <a:pt x="17747" y="6292"/>
                  </a:lnTo>
                  <a:lnTo>
                    <a:pt x="17746" y="6220"/>
                  </a:lnTo>
                  <a:lnTo>
                    <a:pt x="17744" y="6154"/>
                  </a:lnTo>
                  <a:lnTo>
                    <a:pt x="17741" y="6093"/>
                  </a:lnTo>
                  <a:lnTo>
                    <a:pt x="17737" y="6033"/>
                  </a:lnTo>
                  <a:lnTo>
                    <a:pt x="17732" y="5977"/>
                  </a:lnTo>
                  <a:lnTo>
                    <a:pt x="17726" y="5922"/>
                  </a:lnTo>
                  <a:lnTo>
                    <a:pt x="17721" y="5878"/>
                  </a:lnTo>
                  <a:lnTo>
                    <a:pt x="17715" y="5834"/>
                  </a:lnTo>
                  <a:lnTo>
                    <a:pt x="17707" y="5801"/>
                  </a:lnTo>
                  <a:lnTo>
                    <a:pt x="17699" y="5767"/>
                  </a:lnTo>
                  <a:lnTo>
                    <a:pt x="17692" y="5740"/>
                  </a:lnTo>
                  <a:lnTo>
                    <a:pt x="17684" y="5712"/>
                  </a:lnTo>
                  <a:lnTo>
                    <a:pt x="17674" y="5701"/>
                  </a:lnTo>
                  <a:lnTo>
                    <a:pt x="17666" y="5690"/>
                  </a:lnTo>
                  <a:lnTo>
                    <a:pt x="17656" y="5685"/>
                  </a:lnTo>
                  <a:lnTo>
                    <a:pt x="17647" y="5690"/>
                  </a:lnTo>
                  <a:lnTo>
                    <a:pt x="17637" y="5701"/>
                  </a:lnTo>
                  <a:lnTo>
                    <a:pt x="17629" y="5712"/>
                  </a:lnTo>
                  <a:lnTo>
                    <a:pt x="17612" y="5767"/>
                  </a:lnTo>
                  <a:lnTo>
                    <a:pt x="17605" y="5801"/>
                  </a:lnTo>
                  <a:lnTo>
                    <a:pt x="17598" y="5834"/>
                  </a:lnTo>
                  <a:lnTo>
                    <a:pt x="17591" y="5878"/>
                  </a:lnTo>
                  <a:lnTo>
                    <a:pt x="17586" y="5922"/>
                  </a:lnTo>
                  <a:lnTo>
                    <a:pt x="17581" y="5977"/>
                  </a:lnTo>
                  <a:lnTo>
                    <a:pt x="17576" y="6033"/>
                  </a:lnTo>
                  <a:lnTo>
                    <a:pt x="17572" y="6093"/>
                  </a:lnTo>
                  <a:lnTo>
                    <a:pt x="17568" y="6154"/>
                  </a:lnTo>
                  <a:lnTo>
                    <a:pt x="17566" y="6220"/>
                  </a:lnTo>
                  <a:lnTo>
                    <a:pt x="17565" y="6292"/>
                  </a:lnTo>
                  <a:lnTo>
                    <a:pt x="17565" y="9563"/>
                  </a:lnTo>
                  <a:lnTo>
                    <a:pt x="17561" y="9761"/>
                  </a:lnTo>
                  <a:lnTo>
                    <a:pt x="17557" y="9817"/>
                  </a:lnTo>
                  <a:lnTo>
                    <a:pt x="17553" y="9883"/>
                  </a:lnTo>
                  <a:lnTo>
                    <a:pt x="17549" y="9938"/>
                  </a:lnTo>
                  <a:lnTo>
                    <a:pt x="17542" y="9982"/>
                  </a:lnTo>
                  <a:lnTo>
                    <a:pt x="17537" y="10038"/>
                  </a:lnTo>
                  <a:lnTo>
                    <a:pt x="17531" y="10082"/>
                  </a:lnTo>
                  <a:lnTo>
                    <a:pt x="17524" y="10115"/>
                  </a:lnTo>
                  <a:lnTo>
                    <a:pt x="17517" y="10154"/>
                  </a:lnTo>
                  <a:lnTo>
                    <a:pt x="17508" y="10176"/>
                  </a:lnTo>
                  <a:lnTo>
                    <a:pt x="17500" y="10203"/>
                  </a:lnTo>
                  <a:lnTo>
                    <a:pt x="17491" y="10220"/>
                  </a:lnTo>
                  <a:lnTo>
                    <a:pt x="17482" y="10225"/>
                  </a:lnTo>
                  <a:lnTo>
                    <a:pt x="17472" y="10237"/>
                  </a:lnTo>
                  <a:lnTo>
                    <a:pt x="17463" y="10225"/>
                  </a:lnTo>
                  <a:lnTo>
                    <a:pt x="17454" y="10220"/>
                  </a:lnTo>
                  <a:lnTo>
                    <a:pt x="17445" y="10203"/>
                  </a:lnTo>
                  <a:lnTo>
                    <a:pt x="17437" y="10176"/>
                  </a:lnTo>
                  <a:lnTo>
                    <a:pt x="17429" y="10154"/>
                  </a:lnTo>
                  <a:lnTo>
                    <a:pt x="17422" y="10115"/>
                  </a:lnTo>
                  <a:lnTo>
                    <a:pt x="17414" y="10082"/>
                  </a:lnTo>
                  <a:lnTo>
                    <a:pt x="17408" y="10038"/>
                  </a:lnTo>
                  <a:lnTo>
                    <a:pt x="17401" y="9982"/>
                  </a:lnTo>
                  <a:lnTo>
                    <a:pt x="17397" y="9938"/>
                  </a:lnTo>
                  <a:lnTo>
                    <a:pt x="17392" y="9883"/>
                  </a:lnTo>
                  <a:lnTo>
                    <a:pt x="17388" y="9817"/>
                  </a:lnTo>
                  <a:lnTo>
                    <a:pt x="17385" y="9761"/>
                  </a:lnTo>
                  <a:lnTo>
                    <a:pt x="17383" y="9695"/>
                  </a:lnTo>
                  <a:lnTo>
                    <a:pt x="17381" y="9629"/>
                  </a:lnTo>
                  <a:lnTo>
                    <a:pt x="17381" y="2607"/>
                  </a:lnTo>
                  <a:lnTo>
                    <a:pt x="17381" y="2547"/>
                  </a:lnTo>
                  <a:lnTo>
                    <a:pt x="17378" y="2480"/>
                  </a:lnTo>
                  <a:lnTo>
                    <a:pt x="17377" y="2409"/>
                  </a:lnTo>
                  <a:lnTo>
                    <a:pt x="17375" y="2342"/>
                  </a:lnTo>
                  <a:lnTo>
                    <a:pt x="17370" y="2293"/>
                  </a:lnTo>
                  <a:lnTo>
                    <a:pt x="17366" y="2237"/>
                  </a:lnTo>
                  <a:lnTo>
                    <a:pt x="17360" y="2182"/>
                  </a:lnTo>
                  <a:lnTo>
                    <a:pt x="17354" y="2132"/>
                  </a:lnTo>
                  <a:lnTo>
                    <a:pt x="17348" y="2094"/>
                  </a:lnTo>
                  <a:lnTo>
                    <a:pt x="17341" y="2050"/>
                  </a:lnTo>
                  <a:lnTo>
                    <a:pt x="17333" y="2016"/>
                  </a:lnTo>
                  <a:lnTo>
                    <a:pt x="17325" y="1994"/>
                  </a:lnTo>
                  <a:lnTo>
                    <a:pt x="17317" y="1967"/>
                  </a:lnTo>
                  <a:lnTo>
                    <a:pt x="17308" y="1956"/>
                  </a:lnTo>
                  <a:lnTo>
                    <a:pt x="17298" y="1939"/>
                  </a:lnTo>
                  <a:lnTo>
                    <a:pt x="17280" y="1939"/>
                  </a:lnTo>
                  <a:lnTo>
                    <a:pt x="17270" y="1956"/>
                  </a:lnTo>
                  <a:lnTo>
                    <a:pt x="17262" y="1967"/>
                  </a:lnTo>
                  <a:lnTo>
                    <a:pt x="17254" y="1994"/>
                  </a:lnTo>
                  <a:lnTo>
                    <a:pt x="17246" y="2016"/>
                  </a:lnTo>
                  <a:lnTo>
                    <a:pt x="17238" y="2050"/>
                  </a:lnTo>
                  <a:lnTo>
                    <a:pt x="17231" y="2094"/>
                  </a:lnTo>
                  <a:lnTo>
                    <a:pt x="17225" y="2132"/>
                  </a:lnTo>
                  <a:lnTo>
                    <a:pt x="17219" y="2182"/>
                  </a:lnTo>
                  <a:lnTo>
                    <a:pt x="17213" y="2237"/>
                  </a:lnTo>
                  <a:lnTo>
                    <a:pt x="17209" y="2293"/>
                  </a:lnTo>
                  <a:lnTo>
                    <a:pt x="17206" y="2342"/>
                  </a:lnTo>
                  <a:lnTo>
                    <a:pt x="17202" y="2409"/>
                  </a:lnTo>
                  <a:lnTo>
                    <a:pt x="17200" y="2480"/>
                  </a:lnTo>
                  <a:lnTo>
                    <a:pt x="17198" y="2547"/>
                  </a:lnTo>
                  <a:lnTo>
                    <a:pt x="17198" y="6861"/>
                  </a:lnTo>
                  <a:lnTo>
                    <a:pt x="17196" y="6927"/>
                  </a:lnTo>
                  <a:lnTo>
                    <a:pt x="17193" y="6999"/>
                  </a:lnTo>
                  <a:lnTo>
                    <a:pt x="17191" y="7055"/>
                  </a:lnTo>
                  <a:lnTo>
                    <a:pt x="17187" y="7110"/>
                  </a:lnTo>
                  <a:lnTo>
                    <a:pt x="17182" y="7171"/>
                  </a:lnTo>
                  <a:lnTo>
                    <a:pt x="17176" y="7215"/>
                  </a:lnTo>
                  <a:lnTo>
                    <a:pt x="17171" y="7264"/>
                  </a:lnTo>
                  <a:lnTo>
                    <a:pt x="17165" y="7320"/>
                  </a:lnTo>
                  <a:lnTo>
                    <a:pt x="17156" y="7347"/>
                  </a:lnTo>
                  <a:lnTo>
                    <a:pt x="17150" y="7380"/>
                  </a:lnTo>
                  <a:lnTo>
                    <a:pt x="17142" y="7414"/>
                  </a:lnTo>
                  <a:lnTo>
                    <a:pt x="17133" y="7441"/>
                  </a:lnTo>
                  <a:lnTo>
                    <a:pt x="17124" y="7452"/>
                  </a:lnTo>
                  <a:lnTo>
                    <a:pt x="17116" y="7458"/>
                  </a:lnTo>
                  <a:lnTo>
                    <a:pt x="17106" y="7463"/>
                  </a:lnTo>
                  <a:lnTo>
                    <a:pt x="17096" y="7458"/>
                  </a:lnTo>
                  <a:lnTo>
                    <a:pt x="17087" y="7452"/>
                  </a:lnTo>
                  <a:lnTo>
                    <a:pt x="17079" y="7441"/>
                  </a:lnTo>
                  <a:lnTo>
                    <a:pt x="17070" y="7414"/>
                  </a:lnTo>
                  <a:lnTo>
                    <a:pt x="17062" y="7380"/>
                  </a:lnTo>
                  <a:lnTo>
                    <a:pt x="17054" y="7347"/>
                  </a:lnTo>
                  <a:lnTo>
                    <a:pt x="17048" y="7320"/>
                  </a:lnTo>
                  <a:lnTo>
                    <a:pt x="17041" y="7264"/>
                  </a:lnTo>
                  <a:lnTo>
                    <a:pt x="17036" y="7215"/>
                  </a:lnTo>
                  <a:lnTo>
                    <a:pt x="17030" y="7171"/>
                  </a:lnTo>
                  <a:lnTo>
                    <a:pt x="17026" y="7110"/>
                  </a:lnTo>
                  <a:lnTo>
                    <a:pt x="17021" y="7055"/>
                  </a:lnTo>
                  <a:lnTo>
                    <a:pt x="17018" y="6999"/>
                  </a:lnTo>
                  <a:lnTo>
                    <a:pt x="17016" y="6927"/>
                  </a:lnTo>
                  <a:lnTo>
                    <a:pt x="17015" y="6795"/>
                  </a:lnTo>
                  <a:lnTo>
                    <a:pt x="17015" y="4696"/>
                  </a:lnTo>
                  <a:lnTo>
                    <a:pt x="17013" y="4635"/>
                  </a:lnTo>
                  <a:lnTo>
                    <a:pt x="17012" y="4563"/>
                  </a:lnTo>
                  <a:lnTo>
                    <a:pt x="17011" y="4497"/>
                  </a:lnTo>
                  <a:lnTo>
                    <a:pt x="17007" y="4430"/>
                  </a:lnTo>
                  <a:lnTo>
                    <a:pt x="17002" y="4375"/>
                  </a:lnTo>
                  <a:lnTo>
                    <a:pt x="16999" y="4320"/>
                  </a:lnTo>
                  <a:lnTo>
                    <a:pt x="16994" y="4265"/>
                  </a:lnTo>
                  <a:lnTo>
                    <a:pt x="16988" y="4221"/>
                  </a:lnTo>
                  <a:lnTo>
                    <a:pt x="16981" y="4176"/>
                  </a:lnTo>
                  <a:lnTo>
                    <a:pt x="16974" y="4138"/>
                  </a:lnTo>
                  <a:lnTo>
                    <a:pt x="16966" y="4105"/>
                  </a:lnTo>
                  <a:lnTo>
                    <a:pt x="16958" y="4082"/>
                  </a:lnTo>
                  <a:lnTo>
                    <a:pt x="16951" y="4055"/>
                  </a:lnTo>
                  <a:lnTo>
                    <a:pt x="16941" y="4044"/>
                  </a:lnTo>
                  <a:lnTo>
                    <a:pt x="16932" y="4027"/>
                  </a:lnTo>
                  <a:lnTo>
                    <a:pt x="16914" y="4027"/>
                  </a:lnTo>
                  <a:lnTo>
                    <a:pt x="16904" y="4044"/>
                  </a:lnTo>
                  <a:lnTo>
                    <a:pt x="16895" y="4055"/>
                  </a:lnTo>
                  <a:lnTo>
                    <a:pt x="16888" y="4082"/>
                  </a:lnTo>
                  <a:lnTo>
                    <a:pt x="16880" y="4105"/>
                  </a:lnTo>
                  <a:lnTo>
                    <a:pt x="16871" y="4138"/>
                  </a:lnTo>
                  <a:lnTo>
                    <a:pt x="16865" y="4176"/>
                  </a:lnTo>
                  <a:lnTo>
                    <a:pt x="16858" y="4221"/>
                  </a:lnTo>
                  <a:lnTo>
                    <a:pt x="16852" y="4265"/>
                  </a:lnTo>
                  <a:lnTo>
                    <a:pt x="16846" y="4320"/>
                  </a:lnTo>
                  <a:lnTo>
                    <a:pt x="16842" y="4375"/>
                  </a:lnTo>
                  <a:lnTo>
                    <a:pt x="16838" y="4430"/>
                  </a:lnTo>
                  <a:lnTo>
                    <a:pt x="16832" y="4563"/>
                  </a:lnTo>
                  <a:lnTo>
                    <a:pt x="16831" y="4635"/>
                  </a:lnTo>
                  <a:lnTo>
                    <a:pt x="16831" y="8839"/>
                  </a:lnTo>
                  <a:lnTo>
                    <a:pt x="16831" y="8911"/>
                  </a:lnTo>
                  <a:lnTo>
                    <a:pt x="16829" y="8977"/>
                  </a:lnTo>
                  <a:lnTo>
                    <a:pt x="16827" y="9038"/>
                  </a:lnTo>
                  <a:lnTo>
                    <a:pt x="16824" y="9110"/>
                  </a:lnTo>
                  <a:lnTo>
                    <a:pt x="16820" y="9159"/>
                  </a:lnTo>
                  <a:lnTo>
                    <a:pt x="16816" y="9220"/>
                  </a:lnTo>
                  <a:lnTo>
                    <a:pt x="16811" y="9264"/>
                  </a:lnTo>
                  <a:lnTo>
                    <a:pt x="16798" y="9358"/>
                  </a:lnTo>
                  <a:lnTo>
                    <a:pt x="16790" y="9397"/>
                  </a:lnTo>
                  <a:lnTo>
                    <a:pt x="16784" y="9430"/>
                  </a:lnTo>
                  <a:lnTo>
                    <a:pt x="16776" y="9463"/>
                  </a:lnTo>
                  <a:lnTo>
                    <a:pt x="16767" y="9485"/>
                  </a:lnTo>
                  <a:lnTo>
                    <a:pt x="16757" y="9502"/>
                  </a:lnTo>
                  <a:lnTo>
                    <a:pt x="16748" y="9507"/>
                  </a:lnTo>
                  <a:lnTo>
                    <a:pt x="16740" y="9513"/>
                  </a:lnTo>
                  <a:lnTo>
                    <a:pt x="16721" y="9502"/>
                  </a:lnTo>
                  <a:lnTo>
                    <a:pt x="16711" y="9485"/>
                  </a:lnTo>
                  <a:lnTo>
                    <a:pt x="16704" y="9463"/>
                  </a:lnTo>
                  <a:lnTo>
                    <a:pt x="16695" y="9430"/>
                  </a:lnTo>
                  <a:lnTo>
                    <a:pt x="16688" y="9397"/>
                  </a:lnTo>
                  <a:lnTo>
                    <a:pt x="16681" y="9358"/>
                  </a:lnTo>
                  <a:lnTo>
                    <a:pt x="16674" y="9314"/>
                  </a:lnTo>
                  <a:lnTo>
                    <a:pt x="16668" y="9264"/>
                  </a:lnTo>
                  <a:lnTo>
                    <a:pt x="16663" y="9220"/>
                  </a:lnTo>
                  <a:lnTo>
                    <a:pt x="16658" y="9159"/>
                  </a:lnTo>
                  <a:lnTo>
                    <a:pt x="16655" y="9110"/>
                  </a:lnTo>
                  <a:lnTo>
                    <a:pt x="16651" y="9038"/>
                  </a:lnTo>
                  <a:lnTo>
                    <a:pt x="16649" y="8977"/>
                  </a:lnTo>
                  <a:lnTo>
                    <a:pt x="16648" y="8911"/>
                  </a:lnTo>
                  <a:lnTo>
                    <a:pt x="16647" y="8839"/>
                  </a:lnTo>
                  <a:lnTo>
                    <a:pt x="16647" y="6458"/>
                  </a:lnTo>
                  <a:lnTo>
                    <a:pt x="16646" y="6386"/>
                  </a:lnTo>
                  <a:lnTo>
                    <a:pt x="16644" y="6331"/>
                  </a:lnTo>
                  <a:lnTo>
                    <a:pt x="16636" y="6198"/>
                  </a:lnTo>
                  <a:lnTo>
                    <a:pt x="16631" y="6154"/>
                  </a:lnTo>
                  <a:lnTo>
                    <a:pt x="16626" y="6099"/>
                  </a:lnTo>
                  <a:lnTo>
                    <a:pt x="16620" y="6055"/>
                  </a:lnTo>
                  <a:lnTo>
                    <a:pt x="16614" y="6005"/>
                  </a:lnTo>
                  <a:lnTo>
                    <a:pt x="16607" y="5966"/>
                  </a:lnTo>
                  <a:lnTo>
                    <a:pt x="16599" y="5939"/>
                  </a:lnTo>
                  <a:lnTo>
                    <a:pt x="16591" y="5911"/>
                  </a:lnTo>
                  <a:lnTo>
                    <a:pt x="16582" y="5883"/>
                  </a:lnTo>
                  <a:lnTo>
                    <a:pt x="16575" y="5867"/>
                  </a:lnTo>
                  <a:lnTo>
                    <a:pt x="16566" y="5850"/>
                  </a:lnTo>
                  <a:lnTo>
                    <a:pt x="16546" y="5850"/>
                  </a:lnTo>
                  <a:lnTo>
                    <a:pt x="16537" y="5867"/>
                  </a:lnTo>
                  <a:lnTo>
                    <a:pt x="16529" y="5883"/>
                  </a:lnTo>
                  <a:lnTo>
                    <a:pt x="16504" y="5966"/>
                  </a:lnTo>
                  <a:lnTo>
                    <a:pt x="16497" y="6005"/>
                  </a:lnTo>
                  <a:lnTo>
                    <a:pt x="16491" y="6055"/>
                  </a:lnTo>
                  <a:lnTo>
                    <a:pt x="16485" y="6099"/>
                  </a:lnTo>
                  <a:lnTo>
                    <a:pt x="16481" y="6154"/>
                  </a:lnTo>
                  <a:lnTo>
                    <a:pt x="16476" y="6198"/>
                  </a:lnTo>
                  <a:lnTo>
                    <a:pt x="16471" y="6265"/>
                  </a:lnTo>
                  <a:lnTo>
                    <a:pt x="16468" y="6331"/>
                  </a:lnTo>
                  <a:lnTo>
                    <a:pt x="16466" y="6386"/>
                  </a:lnTo>
                  <a:lnTo>
                    <a:pt x="16465" y="6530"/>
                  </a:lnTo>
                  <a:lnTo>
                    <a:pt x="16465" y="9894"/>
                  </a:lnTo>
                  <a:lnTo>
                    <a:pt x="16464" y="9966"/>
                  </a:lnTo>
                  <a:lnTo>
                    <a:pt x="16462" y="10027"/>
                  </a:lnTo>
                  <a:lnTo>
                    <a:pt x="16460" y="10093"/>
                  </a:lnTo>
                  <a:lnTo>
                    <a:pt x="16457" y="10154"/>
                  </a:lnTo>
                  <a:lnTo>
                    <a:pt x="16454" y="10214"/>
                  </a:lnTo>
                  <a:lnTo>
                    <a:pt x="16449" y="10275"/>
                  </a:lnTo>
                  <a:lnTo>
                    <a:pt x="16444" y="10325"/>
                  </a:lnTo>
                  <a:lnTo>
                    <a:pt x="16438" y="10369"/>
                  </a:lnTo>
                  <a:lnTo>
                    <a:pt x="16430" y="10413"/>
                  </a:lnTo>
                  <a:lnTo>
                    <a:pt x="16424" y="10446"/>
                  </a:lnTo>
                  <a:lnTo>
                    <a:pt x="16417" y="10480"/>
                  </a:lnTo>
                  <a:lnTo>
                    <a:pt x="16409" y="10513"/>
                  </a:lnTo>
                  <a:lnTo>
                    <a:pt x="16400" y="10535"/>
                  </a:lnTo>
                  <a:lnTo>
                    <a:pt x="16391" y="10557"/>
                  </a:lnTo>
                  <a:lnTo>
                    <a:pt x="16382" y="10562"/>
                  </a:lnTo>
                  <a:lnTo>
                    <a:pt x="16362" y="10562"/>
                  </a:lnTo>
                  <a:lnTo>
                    <a:pt x="16354" y="10557"/>
                  </a:lnTo>
                  <a:lnTo>
                    <a:pt x="16337" y="10513"/>
                  </a:lnTo>
                  <a:lnTo>
                    <a:pt x="16328" y="10480"/>
                  </a:lnTo>
                  <a:lnTo>
                    <a:pt x="16321" y="10446"/>
                  </a:lnTo>
                  <a:lnTo>
                    <a:pt x="16314" y="10413"/>
                  </a:lnTo>
                  <a:lnTo>
                    <a:pt x="16302" y="10325"/>
                  </a:lnTo>
                  <a:lnTo>
                    <a:pt x="16297" y="10275"/>
                  </a:lnTo>
                  <a:lnTo>
                    <a:pt x="16291" y="10214"/>
                  </a:lnTo>
                  <a:lnTo>
                    <a:pt x="16288" y="10154"/>
                  </a:lnTo>
                  <a:lnTo>
                    <a:pt x="16286" y="10093"/>
                  </a:lnTo>
                  <a:lnTo>
                    <a:pt x="16282" y="10027"/>
                  </a:lnTo>
                  <a:lnTo>
                    <a:pt x="16281" y="9966"/>
                  </a:lnTo>
                  <a:lnTo>
                    <a:pt x="16280" y="9894"/>
                  </a:lnTo>
                  <a:lnTo>
                    <a:pt x="16280" y="5491"/>
                  </a:lnTo>
                  <a:lnTo>
                    <a:pt x="16280" y="5425"/>
                  </a:lnTo>
                  <a:lnTo>
                    <a:pt x="16276" y="5364"/>
                  </a:lnTo>
                  <a:lnTo>
                    <a:pt x="16274" y="5298"/>
                  </a:lnTo>
                  <a:lnTo>
                    <a:pt x="16269" y="5248"/>
                  </a:lnTo>
                  <a:lnTo>
                    <a:pt x="16265" y="5193"/>
                  </a:lnTo>
                  <a:lnTo>
                    <a:pt x="16260" y="5132"/>
                  </a:lnTo>
                  <a:lnTo>
                    <a:pt x="16254" y="5088"/>
                  </a:lnTo>
                  <a:lnTo>
                    <a:pt x="16248" y="5049"/>
                  </a:lnTo>
                  <a:lnTo>
                    <a:pt x="16241" y="5005"/>
                  </a:lnTo>
                  <a:lnTo>
                    <a:pt x="16233" y="4972"/>
                  </a:lnTo>
                  <a:lnTo>
                    <a:pt x="16224" y="4950"/>
                  </a:lnTo>
                  <a:lnTo>
                    <a:pt x="16216" y="4922"/>
                  </a:lnTo>
                  <a:lnTo>
                    <a:pt x="16208" y="4911"/>
                  </a:lnTo>
                  <a:lnTo>
                    <a:pt x="16199" y="4895"/>
                  </a:lnTo>
                  <a:lnTo>
                    <a:pt x="16180" y="4895"/>
                  </a:lnTo>
                  <a:lnTo>
                    <a:pt x="16171" y="4911"/>
                  </a:lnTo>
                  <a:lnTo>
                    <a:pt x="16162" y="4922"/>
                  </a:lnTo>
                  <a:lnTo>
                    <a:pt x="16154" y="4950"/>
                  </a:lnTo>
                  <a:lnTo>
                    <a:pt x="16145" y="4972"/>
                  </a:lnTo>
                  <a:lnTo>
                    <a:pt x="16138" y="5005"/>
                  </a:lnTo>
                  <a:lnTo>
                    <a:pt x="16131" y="5049"/>
                  </a:lnTo>
                  <a:lnTo>
                    <a:pt x="16125" y="5088"/>
                  </a:lnTo>
                  <a:lnTo>
                    <a:pt x="16118" y="5132"/>
                  </a:lnTo>
                  <a:lnTo>
                    <a:pt x="16113" y="5193"/>
                  </a:lnTo>
                  <a:lnTo>
                    <a:pt x="16108" y="5248"/>
                  </a:lnTo>
                  <a:lnTo>
                    <a:pt x="16105" y="5298"/>
                  </a:lnTo>
                  <a:lnTo>
                    <a:pt x="16101" y="5364"/>
                  </a:lnTo>
                  <a:lnTo>
                    <a:pt x="16100" y="5425"/>
                  </a:lnTo>
                  <a:lnTo>
                    <a:pt x="16099" y="5491"/>
                  </a:lnTo>
                  <a:lnTo>
                    <a:pt x="16097" y="5563"/>
                  </a:lnTo>
                  <a:lnTo>
                    <a:pt x="16097" y="8065"/>
                  </a:lnTo>
                  <a:lnTo>
                    <a:pt x="16096" y="8126"/>
                  </a:lnTo>
                  <a:lnTo>
                    <a:pt x="16096" y="8198"/>
                  </a:lnTo>
                  <a:lnTo>
                    <a:pt x="16094" y="8264"/>
                  </a:lnTo>
                  <a:lnTo>
                    <a:pt x="16091" y="8320"/>
                  </a:lnTo>
                  <a:lnTo>
                    <a:pt x="16086" y="8380"/>
                  </a:lnTo>
                  <a:lnTo>
                    <a:pt x="16081" y="8436"/>
                  </a:lnTo>
                  <a:lnTo>
                    <a:pt x="16076" y="8485"/>
                  </a:lnTo>
                  <a:lnTo>
                    <a:pt x="16070" y="8541"/>
                  </a:lnTo>
                  <a:lnTo>
                    <a:pt x="16064" y="8585"/>
                  </a:lnTo>
                  <a:lnTo>
                    <a:pt x="16058" y="8623"/>
                  </a:lnTo>
                  <a:lnTo>
                    <a:pt x="16049" y="8657"/>
                  </a:lnTo>
                  <a:lnTo>
                    <a:pt x="16042" y="8679"/>
                  </a:lnTo>
                  <a:lnTo>
                    <a:pt x="16033" y="8706"/>
                  </a:lnTo>
                  <a:lnTo>
                    <a:pt x="16025" y="8717"/>
                  </a:lnTo>
                  <a:lnTo>
                    <a:pt x="16015" y="8734"/>
                  </a:lnTo>
                  <a:lnTo>
                    <a:pt x="15996" y="8734"/>
                  </a:lnTo>
                  <a:lnTo>
                    <a:pt x="15988" y="8717"/>
                  </a:lnTo>
                  <a:lnTo>
                    <a:pt x="15979" y="8706"/>
                  </a:lnTo>
                  <a:lnTo>
                    <a:pt x="15970" y="8679"/>
                  </a:lnTo>
                  <a:lnTo>
                    <a:pt x="15961" y="8657"/>
                  </a:lnTo>
                  <a:lnTo>
                    <a:pt x="15954" y="8623"/>
                  </a:lnTo>
                  <a:lnTo>
                    <a:pt x="15947" y="8585"/>
                  </a:lnTo>
                  <a:lnTo>
                    <a:pt x="15941" y="8541"/>
                  </a:lnTo>
                  <a:lnTo>
                    <a:pt x="15935" y="8485"/>
                  </a:lnTo>
                  <a:lnTo>
                    <a:pt x="15930" y="8436"/>
                  </a:lnTo>
                  <a:lnTo>
                    <a:pt x="15926" y="8380"/>
                  </a:lnTo>
                  <a:lnTo>
                    <a:pt x="15921" y="8320"/>
                  </a:lnTo>
                  <a:lnTo>
                    <a:pt x="15917" y="8264"/>
                  </a:lnTo>
                  <a:lnTo>
                    <a:pt x="15916" y="8198"/>
                  </a:lnTo>
                  <a:lnTo>
                    <a:pt x="15914" y="8126"/>
                  </a:lnTo>
                  <a:lnTo>
                    <a:pt x="15914" y="6889"/>
                  </a:lnTo>
                  <a:lnTo>
                    <a:pt x="15914" y="6823"/>
                  </a:lnTo>
                  <a:lnTo>
                    <a:pt x="15912" y="6751"/>
                  </a:lnTo>
                  <a:lnTo>
                    <a:pt x="15910" y="6690"/>
                  </a:lnTo>
                  <a:lnTo>
                    <a:pt x="15906" y="6629"/>
                  </a:lnTo>
                  <a:lnTo>
                    <a:pt x="15903" y="6574"/>
                  </a:lnTo>
                  <a:lnTo>
                    <a:pt x="15899" y="6513"/>
                  </a:lnTo>
                  <a:lnTo>
                    <a:pt x="15893" y="6463"/>
                  </a:lnTo>
                  <a:lnTo>
                    <a:pt x="15887" y="6419"/>
                  </a:lnTo>
                  <a:lnTo>
                    <a:pt x="15880" y="6370"/>
                  </a:lnTo>
                  <a:lnTo>
                    <a:pt x="15873" y="6331"/>
                  </a:lnTo>
                  <a:lnTo>
                    <a:pt x="15867" y="6298"/>
                  </a:lnTo>
                  <a:lnTo>
                    <a:pt x="15857" y="6270"/>
                  </a:lnTo>
                  <a:lnTo>
                    <a:pt x="15850" y="6254"/>
                  </a:lnTo>
                  <a:lnTo>
                    <a:pt x="15841" y="6231"/>
                  </a:lnTo>
                  <a:lnTo>
                    <a:pt x="15832" y="6220"/>
                  </a:lnTo>
                  <a:lnTo>
                    <a:pt x="15813" y="6220"/>
                  </a:lnTo>
                  <a:lnTo>
                    <a:pt x="15804" y="6231"/>
                  </a:lnTo>
                  <a:lnTo>
                    <a:pt x="15794" y="6254"/>
                  </a:lnTo>
                  <a:lnTo>
                    <a:pt x="15787" y="6270"/>
                  </a:lnTo>
                  <a:lnTo>
                    <a:pt x="15779" y="6298"/>
                  </a:lnTo>
                  <a:lnTo>
                    <a:pt x="15771" y="6331"/>
                  </a:lnTo>
                  <a:lnTo>
                    <a:pt x="15764" y="6370"/>
                  </a:lnTo>
                  <a:lnTo>
                    <a:pt x="15757" y="6419"/>
                  </a:lnTo>
                  <a:lnTo>
                    <a:pt x="15751" y="6463"/>
                  </a:lnTo>
                  <a:lnTo>
                    <a:pt x="15746" y="6513"/>
                  </a:lnTo>
                  <a:lnTo>
                    <a:pt x="15742" y="6574"/>
                  </a:lnTo>
                  <a:lnTo>
                    <a:pt x="15737" y="6629"/>
                  </a:lnTo>
                  <a:lnTo>
                    <a:pt x="15734" y="6690"/>
                  </a:lnTo>
                  <a:lnTo>
                    <a:pt x="15732" y="6751"/>
                  </a:lnTo>
                  <a:lnTo>
                    <a:pt x="15731" y="6823"/>
                  </a:lnTo>
                  <a:lnTo>
                    <a:pt x="15731" y="6889"/>
                  </a:lnTo>
                  <a:lnTo>
                    <a:pt x="15731" y="9231"/>
                  </a:lnTo>
                  <a:lnTo>
                    <a:pt x="15730" y="9303"/>
                  </a:lnTo>
                  <a:lnTo>
                    <a:pt x="15729" y="9369"/>
                  </a:lnTo>
                  <a:lnTo>
                    <a:pt x="15726" y="9430"/>
                  </a:lnTo>
                  <a:lnTo>
                    <a:pt x="15724" y="9491"/>
                  </a:lnTo>
                  <a:lnTo>
                    <a:pt x="15719" y="9552"/>
                  </a:lnTo>
                  <a:lnTo>
                    <a:pt x="15715" y="9607"/>
                  </a:lnTo>
                  <a:lnTo>
                    <a:pt x="15710" y="9662"/>
                  </a:lnTo>
                  <a:lnTo>
                    <a:pt x="15698" y="9750"/>
                  </a:lnTo>
                  <a:lnTo>
                    <a:pt x="15690" y="9784"/>
                  </a:lnTo>
                  <a:lnTo>
                    <a:pt x="15682" y="9828"/>
                  </a:lnTo>
                  <a:lnTo>
                    <a:pt x="15674" y="9850"/>
                  </a:lnTo>
                  <a:lnTo>
                    <a:pt x="15666" y="9877"/>
                  </a:lnTo>
                  <a:lnTo>
                    <a:pt x="15657" y="9894"/>
                  </a:lnTo>
                  <a:lnTo>
                    <a:pt x="15649" y="9900"/>
                  </a:lnTo>
                  <a:lnTo>
                    <a:pt x="15639" y="9905"/>
                  </a:lnTo>
                  <a:lnTo>
                    <a:pt x="15629" y="9900"/>
                  </a:lnTo>
                  <a:lnTo>
                    <a:pt x="15620" y="9894"/>
                  </a:lnTo>
                  <a:lnTo>
                    <a:pt x="15612" y="9877"/>
                  </a:lnTo>
                  <a:lnTo>
                    <a:pt x="15603" y="9850"/>
                  </a:lnTo>
                  <a:lnTo>
                    <a:pt x="15595" y="9828"/>
                  </a:lnTo>
                  <a:lnTo>
                    <a:pt x="15588" y="9784"/>
                  </a:lnTo>
                  <a:lnTo>
                    <a:pt x="15581" y="9750"/>
                  </a:lnTo>
                  <a:lnTo>
                    <a:pt x="15575" y="9706"/>
                  </a:lnTo>
                  <a:lnTo>
                    <a:pt x="15568" y="9662"/>
                  </a:lnTo>
                  <a:lnTo>
                    <a:pt x="15562" y="9607"/>
                  </a:lnTo>
                  <a:lnTo>
                    <a:pt x="15559" y="9552"/>
                  </a:lnTo>
                  <a:lnTo>
                    <a:pt x="15551" y="9430"/>
                  </a:lnTo>
                  <a:lnTo>
                    <a:pt x="15550" y="9369"/>
                  </a:lnTo>
                  <a:lnTo>
                    <a:pt x="15547" y="9303"/>
                  </a:lnTo>
                  <a:lnTo>
                    <a:pt x="15547" y="6226"/>
                  </a:lnTo>
                  <a:lnTo>
                    <a:pt x="15545" y="6160"/>
                  </a:lnTo>
                  <a:lnTo>
                    <a:pt x="15543" y="6093"/>
                  </a:lnTo>
                  <a:lnTo>
                    <a:pt x="15540" y="6033"/>
                  </a:lnTo>
                  <a:lnTo>
                    <a:pt x="15536" y="5977"/>
                  </a:lnTo>
                  <a:lnTo>
                    <a:pt x="15532" y="5917"/>
                  </a:lnTo>
                  <a:lnTo>
                    <a:pt x="15514" y="5778"/>
                  </a:lnTo>
                  <a:lnTo>
                    <a:pt x="15507" y="5740"/>
                  </a:lnTo>
                  <a:lnTo>
                    <a:pt x="15499" y="5701"/>
                  </a:lnTo>
                  <a:lnTo>
                    <a:pt x="15491" y="5673"/>
                  </a:lnTo>
                  <a:lnTo>
                    <a:pt x="15482" y="5651"/>
                  </a:lnTo>
                  <a:lnTo>
                    <a:pt x="15475" y="5635"/>
                  </a:lnTo>
                  <a:lnTo>
                    <a:pt x="15455" y="5624"/>
                  </a:lnTo>
                  <a:lnTo>
                    <a:pt x="15437" y="5635"/>
                  </a:lnTo>
                  <a:lnTo>
                    <a:pt x="15428" y="5651"/>
                  </a:lnTo>
                  <a:lnTo>
                    <a:pt x="15419" y="5673"/>
                  </a:lnTo>
                  <a:lnTo>
                    <a:pt x="15412" y="5701"/>
                  </a:lnTo>
                  <a:lnTo>
                    <a:pt x="15404" y="5740"/>
                  </a:lnTo>
                  <a:lnTo>
                    <a:pt x="15398" y="5778"/>
                  </a:lnTo>
                  <a:lnTo>
                    <a:pt x="15391" y="5823"/>
                  </a:lnTo>
                  <a:lnTo>
                    <a:pt x="15385" y="5867"/>
                  </a:lnTo>
                  <a:lnTo>
                    <a:pt x="15380" y="5917"/>
                  </a:lnTo>
                  <a:lnTo>
                    <a:pt x="15375" y="5977"/>
                  </a:lnTo>
                  <a:lnTo>
                    <a:pt x="15371" y="6033"/>
                  </a:lnTo>
                  <a:lnTo>
                    <a:pt x="15368" y="6093"/>
                  </a:lnTo>
                  <a:lnTo>
                    <a:pt x="15366" y="6160"/>
                  </a:lnTo>
                  <a:lnTo>
                    <a:pt x="15365" y="6226"/>
                  </a:lnTo>
                  <a:lnTo>
                    <a:pt x="15364" y="6298"/>
                  </a:lnTo>
                  <a:lnTo>
                    <a:pt x="15364" y="9579"/>
                  </a:lnTo>
                  <a:lnTo>
                    <a:pt x="15361" y="9645"/>
                  </a:lnTo>
                  <a:lnTo>
                    <a:pt x="15360" y="9706"/>
                  </a:lnTo>
                  <a:lnTo>
                    <a:pt x="15356" y="9767"/>
                  </a:lnTo>
                  <a:lnTo>
                    <a:pt x="15353" y="9828"/>
                  </a:lnTo>
                  <a:lnTo>
                    <a:pt x="15348" y="9883"/>
                  </a:lnTo>
                  <a:lnTo>
                    <a:pt x="15344" y="9938"/>
                  </a:lnTo>
                  <a:lnTo>
                    <a:pt x="15338" y="9982"/>
                  </a:lnTo>
                  <a:lnTo>
                    <a:pt x="15330" y="10027"/>
                  </a:lnTo>
                  <a:lnTo>
                    <a:pt x="15323" y="10060"/>
                  </a:lnTo>
                  <a:lnTo>
                    <a:pt x="15316" y="10093"/>
                  </a:lnTo>
                  <a:lnTo>
                    <a:pt x="15308" y="10126"/>
                  </a:lnTo>
                  <a:lnTo>
                    <a:pt x="15300" y="10154"/>
                  </a:lnTo>
                  <a:lnTo>
                    <a:pt x="15291" y="10170"/>
                  </a:lnTo>
                  <a:lnTo>
                    <a:pt x="15281" y="10176"/>
                  </a:lnTo>
                  <a:lnTo>
                    <a:pt x="15263" y="10176"/>
                  </a:lnTo>
                  <a:lnTo>
                    <a:pt x="15254" y="10170"/>
                  </a:lnTo>
                  <a:lnTo>
                    <a:pt x="15244" y="10154"/>
                  </a:lnTo>
                  <a:lnTo>
                    <a:pt x="15237" y="10126"/>
                  </a:lnTo>
                  <a:lnTo>
                    <a:pt x="15229" y="10093"/>
                  </a:lnTo>
                  <a:lnTo>
                    <a:pt x="15214" y="10027"/>
                  </a:lnTo>
                  <a:lnTo>
                    <a:pt x="15207" y="9982"/>
                  </a:lnTo>
                  <a:lnTo>
                    <a:pt x="15202" y="9938"/>
                  </a:lnTo>
                  <a:lnTo>
                    <a:pt x="15196" y="9883"/>
                  </a:lnTo>
                  <a:lnTo>
                    <a:pt x="15191" y="9828"/>
                  </a:lnTo>
                  <a:lnTo>
                    <a:pt x="15188" y="9767"/>
                  </a:lnTo>
                  <a:lnTo>
                    <a:pt x="15184" y="9706"/>
                  </a:lnTo>
                  <a:lnTo>
                    <a:pt x="15183" y="9645"/>
                  </a:lnTo>
                  <a:lnTo>
                    <a:pt x="15181" y="9579"/>
                  </a:lnTo>
                  <a:lnTo>
                    <a:pt x="15181" y="3182"/>
                  </a:lnTo>
                  <a:lnTo>
                    <a:pt x="15180" y="3110"/>
                  </a:lnTo>
                  <a:lnTo>
                    <a:pt x="15179" y="3044"/>
                  </a:lnTo>
                  <a:lnTo>
                    <a:pt x="15176" y="2983"/>
                  </a:lnTo>
                  <a:lnTo>
                    <a:pt x="15173" y="2911"/>
                  </a:lnTo>
                  <a:lnTo>
                    <a:pt x="15169" y="2862"/>
                  </a:lnTo>
                  <a:lnTo>
                    <a:pt x="15165" y="2801"/>
                  </a:lnTo>
                  <a:lnTo>
                    <a:pt x="15160" y="2746"/>
                  </a:lnTo>
                  <a:lnTo>
                    <a:pt x="15154" y="2707"/>
                  </a:lnTo>
                  <a:lnTo>
                    <a:pt x="15147" y="2657"/>
                  </a:lnTo>
                  <a:lnTo>
                    <a:pt x="15139" y="2624"/>
                  </a:lnTo>
                  <a:lnTo>
                    <a:pt x="15133" y="2591"/>
                  </a:lnTo>
                  <a:lnTo>
                    <a:pt x="15125" y="2558"/>
                  </a:lnTo>
                  <a:lnTo>
                    <a:pt x="15116" y="2536"/>
                  </a:lnTo>
                  <a:lnTo>
                    <a:pt x="15107" y="2519"/>
                  </a:lnTo>
                  <a:lnTo>
                    <a:pt x="15098" y="2508"/>
                  </a:lnTo>
                  <a:lnTo>
                    <a:pt x="15079" y="2508"/>
                  </a:lnTo>
                  <a:lnTo>
                    <a:pt x="15071" y="2519"/>
                  </a:lnTo>
                  <a:lnTo>
                    <a:pt x="15062" y="2536"/>
                  </a:lnTo>
                  <a:lnTo>
                    <a:pt x="15053" y="2558"/>
                  </a:lnTo>
                  <a:lnTo>
                    <a:pt x="15046" y="2591"/>
                  </a:lnTo>
                  <a:lnTo>
                    <a:pt x="15038" y="2624"/>
                  </a:lnTo>
                  <a:lnTo>
                    <a:pt x="15031" y="2657"/>
                  </a:lnTo>
                  <a:lnTo>
                    <a:pt x="15025" y="2707"/>
                  </a:lnTo>
                  <a:lnTo>
                    <a:pt x="15018" y="2746"/>
                  </a:lnTo>
                  <a:lnTo>
                    <a:pt x="15012" y="2801"/>
                  </a:lnTo>
                  <a:lnTo>
                    <a:pt x="15008" y="2862"/>
                  </a:lnTo>
                  <a:lnTo>
                    <a:pt x="15004" y="2911"/>
                  </a:lnTo>
                  <a:lnTo>
                    <a:pt x="15002" y="2983"/>
                  </a:lnTo>
                  <a:lnTo>
                    <a:pt x="14999" y="3044"/>
                  </a:lnTo>
                  <a:lnTo>
                    <a:pt x="14998" y="3110"/>
                  </a:lnTo>
                  <a:lnTo>
                    <a:pt x="14996" y="3182"/>
                  </a:lnTo>
                  <a:lnTo>
                    <a:pt x="14996" y="7182"/>
                  </a:lnTo>
                  <a:lnTo>
                    <a:pt x="14995" y="7248"/>
                  </a:lnTo>
                  <a:lnTo>
                    <a:pt x="14993" y="7320"/>
                  </a:lnTo>
                  <a:lnTo>
                    <a:pt x="14989" y="7375"/>
                  </a:lnTo>
                  <a:lnTo>
                    <a:pt x="14986" y="7436"/>
                  </a:lnTo>
                  <a:lnTo>
                    <a:pt x="14982" y="7485"/>
                  </a:lnTo>
                  <a:lnTo>
                    <a:pt x="14975" y="7535"/>
                  </a:lnTo>
                  <a:lnTo>
                    <a:pt x="14970" y="7579"/>
                  </a:lnTo>
                  <a:lnTo>
                    <a:pt x="14964" y="7635"/>
                  </a:lnTo>
                  <a:lnTo>
                    <a:pt x="14957" y="7673"/>
                  </a:lnTo>
                  <a:lnTo>
                    <a:pt x="14948" y="7701"/>
                  </a:lnTo>
                  <a:lnTo>
                    <a:pt x="14942" y="7734"/>
                  </a:lnTo>
                  <a:lnTo>
                    <a:pt x="14932" y="7756"/>
                  </a:lnTo>
                  <a:lnTo>
                    <a:pt x="14925" y="7767"/>
                  </a:lnTo>
                  <a:lnTo>
                    <a:pt x="14915" y="7778"/>
                  </a:lnTo>
                  <a:lnTo>
                    <a:pt x="14905" y="7789"/>
                  </a:lnTo>
                  <a:lnTo>
                    <a:pt x="14896" y="7778"/>
                  </a:lnTo>
                  <a:lnTo>
                    <a:pt x="14888" y="7767"/>
                  </a:lnTo>
                  <a:lnTo>
                    <a:pt x="14878" y="7756"/>
                  </a:lnTo>
                  <a:lnTo>
                    <a:pt x="14869" y="7734"/>
                  </a:lnTo>
                  <a:lnTo>
                    <a:pt x="14862" y="7701"/>
                  </a:lnTo>
                  <a:lnTo>
                    <a:pt x="14854" y="7673"/>
                  </a:lnTo>
                  <a:lnTo>
                    <a:pt x="14847" y="7635"/>
                  </a:lnTo>
                  <a:lnTo>
                    <a:pt x="14840" y="7579"/>
                  </a:lnTo>
                  <a:lnTo>
                    <a:pt x="14835" y="7535"/>
                  </a:lnTo>
                  <a:lnTo>
                    <a:pt x="14830" y="7485"/>
                  </a:lnTo>
                  <a:lnTo>
                    <a:pt x="14825" y="7436"/>
                  </a:lnTo>
                  <a:lnTo>
                    <a:pt x="14821" y="7375"/>
                  </a:lnTo>
                  <a:lnTo>
                    <a:pt x="14818" y="7320"/>
                  </a:lnTo>
                  <a:lnTo>
                    <a:pt x="14816" y="7248"/>
                  </a:lnTo>
                  <a:lnTo>
                    <a:pt x="14815" y="7182"/>
                  </a:lnTo>
                  <a:lnTo>
                    <a:pt x="14814" y="7110"/>
                  </a:lnTo>
                  <a:lnTo>
                    <a:pt x="14814" y="3966"/>
                  </a:lnTo>
                  <a:lnTo>
                    <a:pt x="14813" y="3966"/>
                  </a:lnTo>
                  <a:lnTo>
                    <a:pt x="14810" y="3906"/>
                  </a:lnTo>
                  <a:lnTo>
                    <a:pt x="14808" y="3850"/>
                  </a:lnTo>
                  <a:lnTo>
                    <a:pt x="14802" y="3740"/>
                  </a:lnTo>
                  <a:lnTo>
                    <a:pt x="14797" y="3701"/>
                  </a:lnTo>
                  <a:lnTo>
                    <a:pt x="14788" y="3602"/>
                  </a:lnTo>
                  <a:lnTo>
                    <a:pt x="14782" y="3563"/>
                  </a:lnTo>
                  <a:lnTo>
                    <a:pt x="14776" y="3536"/>
                  </a:lnTo>
                  <a:lnTo>
                    <a:pt x="14768" y="3502"/>
                  </a:lnTo>
                  <a:lnTo>
                    <a:pt x="14762" y="3475"/>
                  </a:lnTo>
                  <a:lnTo>
                    <a:pt x="14755" y="3453"/>
                  </a:lnTo>
                  <a:lnTo>
                    <a:pt x="14747" y="3431"/>
                  </a:lnTo>
                  <a:lnTo>
                    <a:pt x="14739" y="3425"/>
                  </a:lnTo>
                  <a:lnTo>
                    <a:pt x="14731" y="3414"/>
                  </a:lnTo>
                  <a:lnTo>
                    <a:pt x="14723" y="3403"/>
                  </a:lnTo>
                  <a:lnTo>
                    <a:pt x="14714" y="3414"/>
                  </a:lnTo>
                  <a:lnTo>
                    <a:pt x="14705" y="3425"/>
                  </a:lnTo>
                  <a:lnTo>
                    <a:pt x="14698" y="3431"/>
                  </a:lnTo>
                  <a:lnTo>
                    <a:pt x="14689" y="3453"/>
                  </a:lnTo>
                  <a:lnTo>
                    <a:pt x="14683" y="3475"/>
                  </a:lnTo>
                  <a:lnTo>
                    <a:pt x="14676" y="3502"/>
                  </a:lnTo>
                  <a:lnTo>
                    <a:pt x="14669" y="3536"/>
                  </a:lnTo>
                  <a:lnTo>
                    <a:pt x="14662" y="3563"/>
                  </a:lnTo>
                  <a:lnTo>
                    <a:pt x="14657" y="3602"/>
                  </a:lnTo>
                  <a:lnTo>
                    <a:pt x="14651" y="3652"/>
                  </a:lnTo>
                  <a:lnTo>
                    <a:pt x="14647" y="3701"/>
                  </a:lnTo>
                  <a:lnTo>
                    <a:pt x="14643" y="3740"/>
                  </a:lnTo>
                  <a:lnTo>
                    <a:pt x="14636" y="3850"/>
                  </a:lnTo>
                  <a:lnTo>
                    <a:pt x="14634" y="3906"/>
                  </a:lnTo>
                  <a:lnTo>
                    <a:pt x="14632" y="3966"/>
                  </a:lnTo>
                  <a:lnTo>
                    <a:pt x="14630" y="3966"/>
                  </a:lnTo>
                  <a:lnTo>
                    <a:pt x="14630" y="9916"/>
                  </a:lnTo>
                  <a:lnTo>
                    <a:pt x="14629" y="9977"/>
                  </a:lnTo>
                  <a:lnTo>
                    <a:pt x="14626" y="10049"/>
                  </a:lnTo>
                  <a:lnTo>
                    <a:pt x="14624" y="10104"/>
                  </a:lnTo>
                  <a:lnTo>
                    <a:pt x="14619" y="10165"/>
                  </a:lnTo>
                  <a:lnTo>
                    <a:pt x="14614" y="10220"/>
                  </a:lnTo>
                  <a:lnTo>
                    <a:pt x="14609" y="10275"/>
                  </a:lnTo>
                  <a:lnTo>
                    <a:pt x="14603" y="10325"/>
                  </a:lnTo>
                  <a:lnTo>
                    <a:pt x="14597" y="10364"/>
                  </a:lnTo>
                  <a:lnTo>
                    <a:pt x="14591" y="10402"/>
                  </a:lnTo>
                  <a:lnTo>
                    <a:pt x="14582" y="10435"/>
                  </a:lnTo>
                  <a:lnTo>
                    <a:pt x="14575" y="10469"/>
                  </a:lnTo>
                  <a:lnTo>
                    <a:pt x="14566" y="10491"/>
                  </a:lnTo>
                  <a:lnTo>
                    <a:pt x="14557" y="10507"/>
                  </a:lnTo>
                  <a:lnTo>
                    <a:pt x="14549" y="10513"/>
                  </a:lnTo>
                  <a:lnTo>
                    <a:pt x="14539" y="10518"/>
                  </a:lnTo>
                  <a:lnTo>
                    <a:pt x="14530" y="10513"/>
                  </a:lnTo>
                  <a:lnTo>
                    <a:pt x="14520" y="10507"/>
                  </a:lnTo>
                  <a:lnTo>
                    <a:pt x="14512" y="10491"/>
                  </a:lnTo>
                  <a:lnTo>
                    <a:pt x="14503" y="10469"/>
                  </a:lnTo>
                  <a:lnTo>
                    <a:pt x="14495" y="10435"/>
                  </a:lnTo>
                  <a:lnTo>
                    <a:pt x="14487" y="10402"/>
                  </a:lnTo>
                  <a:lnTo>
                    <a:pt x="14480" y="10364"/>
                  </a:lnTo>
                  <a:lnTo>
                    <a:pt x="14474" y="10325"/>
                  </a:lnTo>
                  <a:lnTo>
                    <a:pt x="14468" y="10275"/>
                  </a:lnTo>
                  <a:lnTo>
                    <a:pt x="14462" y="10220"/>
                  </a:lnTo>
                  <a:lnTo>
                    <a:pt x="14459" y="10165"/>
                  </a:lnTo>
                  <a:lnTo>
                    <a:pt x="14454" y="10104"/>
                  </a:lnTo>
                  <a:lnTo>
                    <a:pt x="14451" y="10049"/>
                  </a:lnTo>
                  <a:lnTo>
                    <a:pt x="14449" y="9977"/>
                  </a:lnTo>
                  <a:lnTo>
                    <a:pt x="14448" y="9916"/>
                  </a:lnTo>
                  <a:lnTo>
                    <a:pt x="14447" y="9844"/>
                  </a:lnTo>
                  <a:lnTo>
                    <a:pt x="14447" y="6541"/>
                  </a:lnTo>
                  <a:lnTo>
                    <a:pt x="14445" y="6469"/>
                  </a:lnTo>
                  <a:lnTo>
                    <a:pt x="14444" y="6408"/>
                  </a:lnTo>
                  <a:lnTo>
                    <a:pt x="14440" y="6342"/>
                  </a:lnTo>
                  <a:lnTo>
                    <a:pt x="14437" y="6281"/>
                  </a:lnTo>
                  <a:lnTo>
                    <a:pt x="14432" y="6226"/>
                  </a:lnTo>
                  <a:lnTo>
                    <a:pt x="14426" y="6176"/>
                  </a:lnTo>
                  <a:lnTo>
                    <a:pt x="14421" y="6132"/>
                  </a:lnTo>
                  <a:lnTo>
                    <a:pt x="14414" y="6082"/>
                  </a:lnTo>
                  <a:lnTo>
                    <a:pt x="14407" y="6044"/>
                  </a:lnTo>
                  <a:lnTo>
                    <a:pt x="14399" y="6016"/>
                  </a:lnTo>
                  <a:lnTo>
                    <a:pt x="14391" y="5988"/>
                  </a:lnTo>
                  <a:lnTo>
                    <a:pt x="14383" y="5961"/>
                  </a:lnTo>
                  <a:lnTo>
                    <a:pt x="14374" y="5944"/>
                  </a:lnTo>
                  <a:lnTo>
                    <a:pt x="14365" y="5939"/>
                  </a:lnTo>
                  <a:lnTo>
                    <a:pt x="14355" y="5928"/>
                  </a:lnTo>
                  <a:lnTo>
                    <a:pt x="14345" y="5939"/>
                  </a:lnTo>
                  <a:lnTo>
                    <a:pt x="14337" y="5944"/>
                  </a:lnTo>
                  <a:lnTo>
                    <a:pt x="14328" y="5961"/>
                  </a:lnTo>
                  <a:lnTo>
                    <a:pt x="14321" y="5988"/>
                  </a:lnTo>
                  <a:lnTo>
                    <a:pt x="14312" y="6016"/>
                  </a:lnTo>
                  <a:lnTo>
                    <a:pt x="14305" y="6044"/>
                  </a:lnTo>
                  <a:lnTo>
                    <a:pt x="14297" y="6082"/>
                  </a:lnTo>
                  <a:lnTo>
                    <a:pt x="14284" y="6176"/>
                  </a:lnTo>
                  <a:lnTo>
                    <a:pt x="14279" y="6226"/>
                  </a:lnTo>
                  <a:lnTo>
                    <a:pt x="14275" y="6281"/>
                  </a:lnTo>
                  <a:lnTo>
                    <a:pt x="14271" y="6342"/>
                  </a:lnTo>
                  <a:lnTo>
                    <a:pt x="14268" y="6408"/>
                  </a:lnTo>
                  <a:lnTo>
                    <a:pt x="14265" y="6469"/>
                  </a:lnTo>
                  <a:lnTo>
                    <a:pt x="14264" y="6541"/>
                  </a:lnTo>
                  <a:lnTo>
                    <a:pt x="14264" y="8380"/>
                  </a:lnTo>
                  <a:lnTo>
                    <a:pt x="14264" y="8458"/>
                  </a:lnTo>
                  <a:lnTo>
                    <a:pt x="14262" y="8518"/>
                  </a:lnTo>
                  <a:lnTo>
                    <a:pt x="14260" y="8585"/>
                  </a:lnTo>
                  <a:lnTo>
                    <a:pt x="14257" y="8640"/>
                  </a:lnTo>
                  <a:lnTo>
                    <a:pt x="14253" y="8706"/>
                  </a:lnTo>
                  <a:lnTo>
                    <a:pt x="14242" y="8806"/>
                  </a:lnTo>
                  <a:lnTo>
                    <a:pt x="14237" y="8861"/>
                  </a:lnTo>
                  <a:lnTo>
                    <a:pt x="14231" y="8900"/>
                  </a:lnTo>
                  <a:lnTo>
                    <a:pt x="14223" y="8938"/>
                  </a:lnTo>
                  <a:lnTo>
                    <a:pt x="14216" y="8977"/>
                  </a:lnTo>
                  <a:lnTo>
                    <a:pt x="14207" y="8999"/>
                  </a:lnTo>
                  <a:lnTo>
                    <a:pt x="14199" y="9027"/>
                  </a:lnTo>
                  <a:lnTo>
                    <a:pt x="14191" y="9038"/>
                  </a:lnTo>
                  <a:lnTo>
                    <a:pt x="14181" y="9054"/>
                  </a:lnTo>
                  <a:lnTo>
                    <a:pt x="14163" y="9054"/>
                  </a:lnTo>
                  <a:lnTo>
                    <a:pt x="14153" y="9038"/>
                  </a:lnTo>
                  <a:lnTo>
                    <a:pt x="14144" y="9027"/>
                  </a:lnTo>
                  <a:lnTo>
                    <a:pt x="14137" y="8999"/>
                  </a:lnTo>
                  <a:lnTo>
                    <a:pt x="14129" y="8977"/>
                  </a:lnTo>
                  <a:lnTo>
                    <a:pt x="14120" y="8938"/>
                  </a:lnTo>
                  <a:lnTo>
                    <a:pt x="14114" y="8900"/>
                  </a:lnTo>
                  <a:lnTo>
                    <a:pt x="14107" y="8861"/>
                  </a:lnTo>
                  <a:lnTo>
                    <a:pt x="14101" y="8806"/>
                  </a:lnTo>
                  <a:lnTo>
                    <a:pt x="14096" y="8756"/>
                  </a:lnTo>
                  <a:lnTo>
                    <a:pt x="14091" y="8706"/>
                  </a:lnTo>
                  <a:lnTo>
                    <a:pt x="14088" y="8640"/>
                  </a:lnTo>
                  <a:lnTo>
                    <a:pt x="14084" y="8585"/>
                  </a:lnTo>
                  <a:lnTo>
                    <a:pt x="14082" y="8518"/>
                  </a:lnTo>
                  <a:lnTo>
                    <a:pt x="14081" y="8458"/>
                  </a:lnTo>
                  <a:lnTo>
                    <a:pt x="14081" y="4651"/>
                  </a:lnTo>
                  <a:lnTo>
                    <a:pt x="14080" y="4580"/>
                  </a:lnTo>
                  <a:lnTo>
                    <a:pt x="14078" y="4519"/>
                  </a:lnTo>
                  <a:lnTo>
                    <a:pt x="14077" y="4453"/>
                  </a:lnTo>
                  <a:lnTo>
                    <a:pt x="14073" y="4386"/>
                  </a:lnTo>
                  <a:lnTo>
                    <a:pt x="14069" y="4331"/>
                  </a:lnTo>
                  <a:lnTo>
                    <a:pt x="14065" y="4270"/>
                  </a:lnTo>
                  <a:lnTo>
                    <a:pt x="14059" y="4221"/>
                  </a:lnTo>
                  <a:lnTo>
                    <a:pt x="14048" y="4132"/>
                  </a:lnTo>
                  <a:lnTo>
                    <a:pt x="14040" y="4094"/>
                  </a:lnTo>
                  <a:lnTo>
                    <a:pt x="14032" y="4060"/>
                  </a:lnTo>
                  <a:lnTo>
                    <a:pt x="14025" y="4027"/>
                  </a:lnTo>
                  <a:lnTo>
                    <a:pt x="14016" y="4011"/>
                  </a:lnTo>
                  <a:lnTo>
                    <a:pt x="14006" y="3989"/>
                  </a:lnTo>
                  <a:lnTo>
                    <a:pt x="13998" y="3983"/>
                  </a:lnTo>
                  <a:lnTo>
                    <a:pt x="13988" y="3977"/>
                  </a:lnTo>
                  <a:lnTo>
                    <a:pt x="13979" y="3983"/>
                  </a:lnTo>
                  <a:lnTo>
                    <a:pt x="13969" y="3989"/>
                  </a:lnTo>
                  <a:lnTo>
                    <a:pt x="13961" y="4011"/>
                  </a:lnTo>
                  <a:lnTo>
                    <a:pt x="13953" y="4027"/>
                  </a:lnTo>
                  <a:lnTo>
                    <a:pt x="13946" y="4060"/>
                  </a:lnTo>
                  <a:lnTo>
                    <a:pt x="13937" y="4094"/>
                  </a:lnTo>
                  <a:lnTo>
                    <a:pt x="13931" y="4132"/>
                  </a:lnTo>
                  <a:lnTo>
                    <a:pt x="13917" y="4221"/>
                  </a:lnTo>
                  <a:lnTo>
                    <a:pt x="13913" y="4270"/>
                  </a:lnTo>
                  <a:lnTo>
                    <a:pt x="13909" y="4331"/>
                  </a:lnTo>
                  <a:lnTo>
                    <a:pt x="13904" y="4386"/>
                  </a:lnTo>
                  <a:lnTo>
                    <a:pt x="13901" y="4453"/>
                  </a:lnTo>
                  <a:lnTo>
                    <a:pt x="13899" y="4519"/>
                  </a:lnTo>
                  <a:lnTo>
                    <a:pt x="13898" y="4580"/>
                  </a:lnTo>
                  <a:lnTo>
                    <a:pt x="13898" y="7552"/>
                  </a:lnTo>
                  <a:lnTo>
                    <a:pt x="13897" y="7612"/>
                  </a:lnTo>
                  <a:lnTo>
                    <a:pt x="13895" y="7684"/>
                  </a:lnTo>
                  <a:lnTo>
                    <a:pt x="13893" y="7751"/>
                  </a:lnTo>
                  <a:lnTo>
                    <a:pt x="13890" y="7811"/>
                  </a:lnTo>
                  <a:lnTo>
                    <a:pt x="13886" y="7872"/>
                  </a:lnTo>
                  <a:lnTo>
                    <a:pt x="13882" y="7922"/>
                  </a:lnTo>
                  <a:lnTo>
                    <a:pt x="13876" y="7966"/>
                  </a:lnTo>
                  <a:lnTo>
                    <a:pt x="13869" y="8027"/>
                  </a:lnTo>
                  <a:lnTo>
                    <a:pt x="13863" y="8071"/>
                  </a:lnTo>
                  <a:lnTo>
                    <a:pt x="13856" y="8104"/>
                  </a:lnTo>
                  <a:lnTo>
                    <a:pt x="13849" y="8132"/>
                  </a:lnTo>
                  <a:lnTo>
                    <a:pt x="13841" y="8165"/>
                  </a:lnTo>
                  <a:lnTo>
                    <a:pt x="13832" y="8193"/>
                  </a:lnTo>
                  <a:lnTo>
                    <a:pt x="13824" y="8204"/>
                  </a:lnTo>
                  <a:lnTo>
                    <a:pt x="13815" y="8209"/>
                  </a:lnTo>
                  <a:lnTo>
                    <a:pt x="13804" y="8215"/>
                  </a:lnTo>
                  <a:lnTo>
                    <a:pt x="13796" y="8209"/>
                  </a:lnTo>
                  <a:lnTo>
                    <a:pt x="13787" y="8204"/>
                  </a:lnTo>
                  <a:lnTo>
                    <a:pt x="13778" y="8193"/>
                  </a:lnTo>
                  <a:lnTo>
                    <a:pt x="13769" y="8165"/>
                  </a:lnTo>
                  <a:lnTo>
                    <a:pt x="13761" y="8132"/>
                  </a:lnTo>
                  <a:lnTo>
                    <a:pt x="13753" y="8104"/>
                  </a:lnTo>
                  <a:lnTo>
                    <a:pt x="13747" y="8071"/>
                  </a:lnTo>
                  <a:lnTo>
                    <a:pt x="13741" y="8027"/>
                  </a:lnTo>
                  <a:lnTo>
                    <a:pt x="13734" y="7966"/>
                  </a:lnTo>
                  <a:lnTo>
                    <a:pt x="13729" y="7922"/>
                  </a:lnTo>
                  <a:lnTo>
                    <a:pt x="13725" y="7872"/>
                  </a:lnTo>
                  <a:lnTo>
                    <a:pt x="13720" y="7811"/>
                  </a:lnTo>
                  <a:lnTo>
                    <a:pt x="13718" y="7751"/>
                  </a:lnTo>
                  <a:lnTo>
                    <a:pt x="13715" y="7684"/>
                  </a:lnTo>
                  <a:lnTo>
                    <a:pt x="13714" y="7612"/>
                  </a:lnTo>
                  <a:lnTo>
                    <a:pt x="13714" y="7552"/>
                  </a:lnTo>
                  <a:lnTo>
                    <a:pt x="13714" y="5756"/>
                  </a:lnTo>
                  <a:lnTo>
                    <a:pt x="13712" y="5690"/>
                  </a:lnTo>
                  <a:lnTo>
                    <a:pt x="13709" y="5629"/>
                  </a:lnTo>
                  <a:lnTo>
                    <a:pt x="13707" y="5563"/>
                  </a:lnTo>
                  <a:lnTo>
                    <a:pt x="13702" y="5508"/>
                  </a:lnTo>
                  <a:lnTo>
                    <a:pt x="13698" y="5447"/>
                  </a:lnTo>
                  <a:lnTo>
                    <a:pt x="13693" y="5397"/>
                  </a:lnTo>
                  <a:lnTo>
                    <a:pt x="13681" y="5309"/>
                  </a:lnTo>
                  <a:lnTo>
                    <a:pt x="13673" y="5270"/>
                  </a:lnTo>
                  <a:lnTo>
                    <a:pt x="13666" y="5237"/>
                  </a:lnTo>
                  <a:lnTo>
                    <a:pt x="13658" y="5204"/>
                  </a:lnTo>
                  <a:lnTo>
                    <a:pt x="13649" y="5187"/>
                  </a:lnTo>
                  <a:lnTo>
                    <a:pt x="13640" y="5171"/>
                  </a:lnTo>
                  <a:lnTo>
                    <a:pt x="13631" y="5160"/>
                  </a:lnTo>
                  <a:lnTo>
                    <a:pt x="13622" y="5154"/>
                  </a:lnTo>
                  <a:lnTo>
                    <a:pt x="13613" y="5160"/>
                  </a:lnTo>
                  <a:lnTo>
                    <a:pt x="13604" y="5171"/>
                  </a:lnTo>
                  <a:lnTo>
                    <a:pt x="13595" y="5187"/>
                  </a:lnTo>
                  <a:lnTo>
                    <a:pt x="13586" y="5204"/>
                  </a:lnTo>
                  <a:lnTo>
                    <a:pt x="13578" y="5237"/>
                  </a:lnTo>
                  <a:lnTo>
                    <a:pt x="13571" y="5270"/>
                  </a:lnTo>
                  <a:lnTo>
                    <a:pt x="13564" y="5309"/>
                  </a:lnTo>
                  <a:lnTo>
                    <a:pt x="13557" y="5353"/>
                  </a:lnTo>
                  <a:lnTo>
                    <a:pt x="13551" y="5397"/>
                  </a:lnTo>
                  <a:lnTo>
                    <a:pt x="13546" y="5447"/>
                  </a:lnTo>
                  <a:lnTo>
                    <a:pt x="13541" y="5508"/>
                  </a:lnTo>
                  <a:lnTo>
                    <a:pt x="13538" y="5563"/>
                  </a:lnTo>
                  <a:lnTo>
                    <a:pt x="13534" y="5629"/>
                  </a:lnTo>
                  <a:lnTo>
                    <a:pt x="13532" y="5690"/>
                  </a:lnTo>
                  <a:lnTo>
                    <a:pt x="13532" y="5756"/>
                  </a:lnTo>
                  <a:lnTo>
                    <a:pt x="13530" y="5828"/>
                  </a:lnTo>
                  <a:lnTo>
                    <a:pt x="13530" y="8701"/>
                  </a:lnTo>
                  <a:lnTo>
                    <a:pt x="13529" y="8762"/>
                  </a:lnTo>
                  <a:lnTo>
                    <a:pt x="13529" y="8833"/>
                  </a:lnTo>
                  <a:lnTo>
                    <a:pt x="13526" y="8900"/>
                  </a:lnTo>
                  <a:lnTo>
                    <a:pt x="13523" y="8955"/>
                  </a:lnTo>
                  <a:lnTo>
                    <a:pt x="13519" y="9016"/>
                  </a:lnTo>
                  <a:lnTo>
                    <a:pt x="13509" y="9115"/>
                  </a:lnTo>
                  <a:lnTo>
                    <a:pt x="13503" y="9170"/>
                  </a:lnTo>
                  <a:lnTo>
                    <a:pt x="13497" y="9215"/>
                  </a:lnTo>
                  <a:lnTo>
                    <a:pt x="13490" y="9253"/>
                  </a:lnTo>
                  <a:lnTo>
                    <a:pt x="13482" y="9286"/>
                  </a:lnTo>
                  <a:lnTo>
                    <a:pt x="13474" y="9314"/>
                  </a:lnTo>
                  <a:lnTo>
                    <a:pt x="13466" y="9336"/>
                  </a:lnTo>
                  <a:lnTo>
                    <a:pt x="13457" y="9353"/>
                  </a:lnTo>
                  <a:lnTo>
                    <a:pt x="13448" y="9358"/>
                  </a:lnTo>
                  <a:lnTo>
                    <a:pt x="13439" y="9369"/>
                  </a:lnTo>
                  <a:lnTo>
                    <a:pt x="13429" y="9358"/>
                  </a:lnTo>
                  <a:lnTo>
                    <a:pt x="13421" y="9353"/>
                  </a:lnTo>
                  <a:lnTo>
                    <a:pt x="13412" y="9336"/>
                  </a:lnTo>
                  <a:lnTo>
                    <a:pt x="13403" y="9314"/>
                  </a:lnTo>
                  <a:lnTo>
                    <a:pt x="13395" y="9286"/>
                  </a:lnTo>
                  <a:lnTo>
                    <a:pt x="13387" y="9253"/>
                  </a:lnTo>
                  <a:lnTo>
                    <a:pt x="13380" y="9215"/>
                  </a:lnTo>
                  <a:lnTo>
                    <a:pt x="13374" y="9170"/>
                  </a:lnTo>
                  <a:lnTo>
                    <a:pt x="13368" y="9115"/>
                  </a:lnTo>
                  <a:lnTo>
                    <a:pt x="13358" y="9016"/>
                  </a:lnTo>
                  <a:lnTo>
                    <a:pt x="13354" y="8955"/>
                  </a:lnTo>
                  <a:lnTo>
                    <a:pt x="13351" y="8900"/>
                  </a:lnTo>
                  <a:lnTo>
                    <a:pt x="13349" y="8833"/>
                  </a:lnTo>
                  <a:lnTo>
                    <a:pt x="13348" y="8762"/>
                  </a:lnTo>
                  <a:lnTo>
                    <a:pt x="13347" y="8701"/>
                  </a:lnTo>
                  <a:lnTo>
                    <a:pt x="13347" y="7463"/>
                  </a:lnTo>
                  <a:lnTo>
                    <a:pt x="13345" y="7403"/>
                  </a:lnTo>
                  <a:lnTo>
                    <a:pt x="13342" y="7336"/>
                  </a:lnTo>
                  <a:lnTo>
                    <a:pt x="13339" y="7275"/>
                  </a:lnTo>
                  <a:lnTo>
                    <a:pt x="13336" y="7215"/>
                  </a:lnTo>
                  <a:lnTo>
                    <a:pt x="13331" y="7165"/>
                  </a:lnTo>
                  <a:lnTo>
                    <a:pt x="13326" y="7104"/>
                  </a:lnTo>
                  <a:lnTo>
                    <a:pt x="13320" y="7060"/>
                  </a:lnTo>
                  <a:lnTo>
                    <a:pt x="13313" y="7016"/>
                  </a:lnTo>
                  <a:lnTo>
                    <a:pt x="13307" y="6983"/>
                  </a:lnTo>
                  <a:lnTo>
                    <a:pt x="13299" y="6944"/>
                  </a:lnTo>
                  <a:lnTo>
                    <a:pt x="13291" y="6922"/>
                  </a:lnTo>
                  <a:lnTo>
                    <a:pt x="13282" y="6894"/>
                  </a:lnTo>
                  <a:lnTo>
                    <a:pt x="13274" y="6872"/>
                  </a:lnTo>
                  <a:lnTo>
                    <a:pt x="13264" y="6861"/>
                  </a:lnTo>
                  <a:lnTo>
                    <a:pt x="13246" y="6861"/>
                  </a:lnTo>
                  <a:lnTo>
                    <a:pt x="13237" y="6872"/>
                  </a:lnTo>
                  <a:lnTo>
                    <a:pt x="13228" y="6894"/>
                  </a:lnTo>
                  <a:lnTo>
                    <a:pt x="13219" y="6922"/>
                  </a:lnTo>
                  <a:lnTo>
                    <a:pt x="13211" y="6944"/>
                  </a:lnTo>
                  <a:lnTo>
                    <a:pt x="13204" y="6983"/>
                  </a:lnTo>
                  <a:lnTo>
                    <a:pt x="13196" y="7016"/>
                  </a:lnTo>
                  <a:lnTo>
                    <a:pt x="13184" y="7104"/>
                  </a:lnTo>
                  <a:lnTo>
                    <a:pt x="13179" y="7165"/>
                  </a:lnTo>
                  <a:lnTo>
                    <a:pt x="13174" y="7215"/>
                  </a:lnTo>
                  <a:lnTo>
                    <a:pt x="13170" y="7275"/>
                  </a:lnTo>
                  <a:lnTo>
                    <a:pt x="13167" y="7336"/>
                  </a:lnTo>
                  <a:lnTo>
                    <a:pt x="13166" y="7403"/>
                  </a:lnTo>
                  <a:lnTo>
                    <a:pt x="13164" y="7463"/>
                  </a:lnTo>
                  <a:lnTo>
                    <a:pt x="13163" y="7535"/>
                  </a:lnTo>
                  <a:lnTo>
                    <a:pt x="13163" y="11966"/>
                  </a:lnTo>
                  <a:lnTo>
                    <a:pt x="13162" y="12026"/>
                  </a:lnTo>
                  <a:lnTo>
                    <a:pt x="13162" y="12098"/>
                  </a:lnTo>
                  <a:lnTo>
                    <a:pt x="13159" y="12165"/>
                  </a:lnTo>
                  <a:lnTo>
                    <a:pt x="13157" y="12220"/>
                  </a:lnTo>
                  <a:lnTo>
                    <a:pt x="13152" y="12275"/>
                  </a:lnTo>
                  <a:lnTo>
                    <a:pt x="13148" y="12336"/>
                  </a:lnTo>
                  <a:lnTo>
                    <a:pt x="13143" y="12385"/>
                  </a:lnTo>
                  <a:lnTo>
                    <a:pt x="13137" y="12441"/>
                  </a:lnTo>
                  <a:lnTo>
                    <a:pt x="13131" y="12485"/>
                  </a:lnTo>
                  <a:lnTo>
                    <a:pt x="13123" y="12518"/>
                  </a:lnTo>
                  <a:lnTo>
                    <a:pt x="13116" y="12546"/>
                  </a:lnTo>
                  <a:lnTo>
                    <a:pt x="13099" y="12606"/>
                  </a:lnTo>
                  <a:lnTo>
                    <a:pt x="13090" y="12617"/>
                  </a:lnTo>
                  <a:lnTo>
                    <a:pt x="13081" y="12623"/>
                  </a:lnTo>
                  <a:lnTo>
                    <a:pt x="13072" y="12629"/>
                  </a:lnTo>
                  <a:lnTo>
                    <a:pt x="13062" y="12623"/>
                  </a:lnTo>
                  <a:lnTo>
                    <a:pt x="13053" y="12617"/>
                  </a:lnTo>
                  <a:lnTo>
                    <a:pt x="13046" y="12606"/>
                  </a:lnTo>
                  <a:lnTo>
                    <a:pt x="13036" y="12579"/>
                  </a:lnTo>
                  <a:lnTo>
                    <a:pt x="13028" y="12546"/>
                  </a:lnTo>
                  <a:lnTo>
                    <a:pt x="13021" y="12518"/>
                  </a:lnTo>
                  <a:lnTo>
                    <a:pt x="13013" y="12485"/>
                  </a:lnTo>
                  <a:lnTo>
                    <a:pt x="13008" y="12441"/>
                  </a:lnTo>
                  <a:lnTo>
                    <a:pt x="13001" y="12385"/>
                  </a:lnTo>
                  <a:lnTo>
                    <a:pt x="12996" y="12336"/>
                  </a:lnTo>
                  <a:lnTo>
                    <a:pt x="12991" y="12275"/>
                  </a:lnTo>
                  <a:lnTo>
                    <a:pt x="12988" y="12220"/>
                  </a:lnTo>
                  <a:lnTo>
                    <a:pt x="12984" y="12165"/>
                  </a:lnTo>
                  <a:lnTo>
                    <a:pt x="12982" y="12098"/>
                  </a:lnTo>
                  <a:lnTo>
                    <a:pt x="12979" y="12026"/>
                  </a:lnTo>
                  <a:lnTo>
                    <a:pt x="12979" y="7336"/>
                  </a:lnTo>
                  <a:lnTo>
                    <a:pt x="12979" y="7275"/>
                  </a:lnTo>
                  <a:lnTo>
                    <a:pt x="12976" y="7209"/>
                  </a:lnTo>
                  <a:lnTo>
                    <a:pt x="12973" y="7148"/>
                  </a:lnTo>
                  <a:lnTo>
                    <a:pt x="12968" y="7093"/>
                  </a:lnTo>
                  <a:lnTo>
                    <a:pt x="12964" y="7027"/>
                  </a:lnTo>
                  <a:lnTo>
                    <a:pt x="12959" y="6983"/>
                  </a:lnTo>
                  <a:lnTo>
                    <a:pt x="12952" y="6933"/>
                  </a:lnTo>
                  <a:lnTo>
                    <a:pt x="12947" y="6889"/>
                  </a:lnTo>
                  <a:lnTo>
                    <a:pt x="12940" y="6850"/>
                  </a:lnTo>
                  <a:lnTo>
                    <a:pt x="12932" y="6817"/>
                  </a:lnTo>
                  <a:lnTo>
                    <a:pt x="12924" y="6789"/>
                  </a:lnTo>
                  <a:lnTo>
                    <a:pt x="12915" y="6767"/>
                  </a:lnTo>
                  <a:lnTo>
                    <a:pt x="12908" y="6745"/>
                  </a:lnTo>
                  <a:lnTo>
                    <a:pt x="12898" y="6740"/>
                  </a:lnTo>
                  <a:lnTo>
                    <a:pt x="12879" y="6740"/>
                  </a:lnTo>
                  <a:lnTo>
                    <a:pt x="12871" y="6745"/>
                  </a:lnTo>
                  <a:lnTo>
                    <a:pt x="12861" y="6767"/>
                  </a:lnTo>
                  <a:lnTo>
                    <a:pt x="12852" y="6789"/>
                  </a:lnTo>
                  <a:lnTo>
                    <a:pt x="12844" y="6817"/>
                  </a:lnTo>
                  <a:lnTo>
                    <a:pt x="12837" y="6850"/>
                  </a:lnTo>
                  <a:lnTo>
                    <a:pt x="12829" y="6889"/>
                  </a:lnTo>
                  <a:lnTo>
                    <a:pt x="12824" y="6933"/>
                  </a:lnTo>
                  <a:lnTo>
                    <a:pt x="12818" y="6983"/>
                  </a:lnTo>
                  <a:lnTo>
                    <a:pt x="12812" y="7027"/>
                  </a:lnTo>
                  <a:lnTo>
                    <a:pt x="12804" y="7148"/>
                  </a:lnTo>
                  <a:lnTo>
                    <a:pt x="12800" y="7209"/>
                  </a:lnTo>
                  <a:lnTo>
                    <a:pt x="12799" y="7275"/>
                  </a:lnTo>
                  <a:lnTo>
                    <a:pt x="12797" y="7336"/>
                  </a:lnTo>
                  <a:lnTo>
                    <a:pt x="12797" y="7408"/>
                  </a:lnTo>
                  <a:lnTo>
                    <a:pt x="12797" y="9861"/>
                  </a:lnTo>
                  <a:lnTo>
                    <a:pt x="12794" y="9927"/>
                  </a:lnTo>
                  <a:lnTo>
                    <a:pt x="12793" y="9999"/>
                  </a:lnTo>
                  <a:lnTo>
                    <a:pt x="12789" y="10060"/>
                  </a:lnTo>
                  <a:lnTo>
                    <a:pt x="12786" y="10115"/>
                  </a:lnTo>
                  <a:lnTo>
                    <a:pt x="12782" y="10170"/>
                  </a:lnTo>
                  <a:lnTo>
                    <a:pt x="12776" y="10225"/>
                  </a:lnTo>
                  <a:lnTo>
                    <a:pt x="12770" y="10275"/>
                  </a:lnTo>
                  <a:lnTo>
                    <a:pt x="12763" y="10314"/>
                  </a:lnTo>
                  <a:lnTo>
                    <a:pt x="12757" y="10358"/>
                  </a:lnTo>
                  <a:lnTo>
                    <a:pt x="12749" y="10391"/>
                  </a:lnTo>
                  <a:lnTo>
                    <a:pt x="12740" y="10413"/>
                  </a:lnTo>
                  <a:lnTo>
                    <a:pt x="12733" y="10441"/>
                  </a:lnTo>
                  <a:lnTo>
                    <a:pt x="12724" y="10452"/>
                  </a:lnTo>
                  <a:lnTo>
                    <a:pt x="12714" y="10469"/>
                  </a:lnTo>
                  <a:lnTo>
                    <a:pt x="12705" y="10474"/>
                  </a:lnTo>
                  <a:lnTo>
                    <a:pt x="12695" y="10469"/>
                  </a:lnTo>
                  <a:lnTo>
                    <a:pt x="12686" y="10452"/>
                  </a:lnTo>
                  <a:lnTo>
                    <a:pt x="12677" y="10441"/>
                  </a:lnTo>
                  <a:lnTo>
                    <a:pt x="12670" y="10413"/>
                  </a:lnTo>
                  <a:lnTo>
                    <a:pt x="12661" y="10391"/>
                  </a:lnTo>
                  <a:lnTo>
                    <a:pt x="12654" y="10358"/>
                  </a:lnTo>
                  <a:lnTo>
                    <a:pt x="12647" y="10314"/>
                  </a:lnTo>
                  <a:lnTo>
                    <a:pt x="12640" y="10275"/>
                  </a:lnTo>
                  <a:lnTo>
                    <a:pt x="12634" y="10225"/>
                  </a:lnTo>
                  <a:lnTo>
                    <a:pt x="12624" y="10115"/>
                  </a:lnTo>
                  <a:lnTo>
                    <a:pt x="12620" y="10060"/>
                  </a:lnTo>
                  <a:lnTo>
                    <a:pt x="12617" y="9999"/>
                  </a:lnTo>
                  <a:lnTo>
                    <a:pt x="12615" y="9927"/>
                  </a:lnTo>
                  <a:lnTo>
                    <a:pt x="12614" y="9861"/>
                  </a:lnTo>
                  <a:lnTo>
                    <a:pt x="12614" y="2569"/>
                  </a:lnTo>
                  <a:lnTo>
                    <a:pt x="12613" y="2491"/>
                  </a:lnTo>
                  <a:lnTo>
                    <a:pt x="12612" y="2431"/>
                  </a:lnTo>
                  <a:lnTo>
                    <a:pt x="12606" y="2309"/>
                  </a:lnTo>
                  <a:lnTo>
                    <a:pt x="12602" y="2243"/>
                  </a:lnTo>
                  <a:lnTo>
                    <a:pt x="12597" y="2193"/>
                  </a:lnTo>
                  <a:lnTo>
                    <a:pt x="12592" y="2138"/>
                  </a:lnTo>
                  <a:lnTo>
                    <a:pt x="12587" y="2094"/>
                  </a:lnTo>
                  <a:lnTo>
                    <a:pt x="12580" y="2050"/>
                  </a:lnTo>
                  <a:lnTo>
                    <a:pt x="12572" y="2005"/>
                  </a:lnTo>
                  <a:lnTo>
                    <a:pt x="12566" y="1972"/>
                  </a:lnTo>
                  <a:lnTo>
                    <a:pt x="12557" y="1939"/>
                  </a:lnTo>
                  <a:lnTo>
                    <a:pt x="12549" y="1928"/>
                  </a:lnTo>
                  <a:lnTo>
                    <a:pt x="12540" y="1906"/>
                  </a:lnTo>
                  <a:lnTo>
                    <a:pt x="12530" y="1895"/>
                  </a:lnTo>
                  <a:lnTo>
                    <a:pt x="12522" y="1889"/>
                  </a:lnTo>
                  <a:lnTo>
                    <a:pt x="12512" y="1895"/>
                  </a:lnTo>
                  <a:lnTo>
                    <a:pt x="12503" y="1906"/>
                  </a:lnTo>
                  <a:lnTo>
                    <a:pt x="12494" y="1928"/>
                  </a:lnTo>
                  <a:lnTo>
                    <a:pt x="12486" y="1939"/>
                  </a:lnTo>
                  <a:lnTo>
                    <a:pt x="12479" y="1972"/>
                  </a:lnTo>
                  <a:lnTo>
                    <a:pt x="12470" y="2005"/>
                  </a:lnTo>
                  <a:lnTo>
                    <a:pt x="12464" y="2050"/>
                  </a:lnTo>
                  <a:lnTo>
                    <a:pt x="12456" y="2094"/>
                  </a:lnTo>
                  <a:lnTo>
                    <a:pt x="12451" y="2138"/>
                  </a:lnTo>
                  <a:lnTo>
                    <a:pt x="12445" y="2193"/>
                  </a:lnTo>
                  <a:lnTo>
                    <a:pt x="12440" y="2243"/>
                  </a:lnTo>
                  <a:lnTo>
                    <a:pt x="12437" y="2309"/>
                  </a:lnTo>
                  <a:lnTo>
                    <a:pt x="12434" y="2370"/>
                  </a:lnTo>
                  <a:lnTo>
                    <a:pt x="12432" y="2431"/>
                  </a:lnTo>
                  <a:lnTo>
                    <a:pt x="12430" y="2491"/>
                  </a:lnTo>
                  <a:lnTo>
                    <a:pt x="12430" y="8507"/>
                  </a:lnTo>
                  <a:lnTo>
                    <a:pt x="12429" y="8568"/>
                  </a:lnTo>
                  <a:lnTo>
                    <a:pt x="12428" y="8640"/>
                  </a:lnTo>
                  <a:lnTo>
                    <a:pt x="12426" y="8706"/>
                  </a:lnTo>
                  <a:lnTo>
                    <a:pt x="12422" y="8762"/>
                  </a:lnTo>
                  <a:lnTo>
                    <a:pt x="12419" y="8822"/>
                  </a:lnTo>
                  <a:lnTo>
                    <a:pt x="12415" y="8878"/>
                  </a:lnTo>
                  <a:lnTo>
                    <a:pt x="12409" y="8933"/>
                  </a:lnTo>
                  <a:lnTo>
                    <a:pt x="12397" y="9027"/>
                  </a:lnTo>
                  <a:lnTo>
                    <a:pt x="12389" y="9065"/>
                  </a:lnTo>
                  <a:lnTo>
                    <a:pt x="12382" y="9099"/>
                  </a:lnTo>
                  <a:lnTo>
                    <a:pt x="12374" y="9121"/>
                  </a:lnTo>
                  <a:lnTo>
                    <a:pt x="12365" y="9148"/>
                  </a:lnTo>
                  <a:lnTo>
                    <a:pt x="12357" y="9159"/>
                  </a:lnTo>
                  <a:lnTo>
                    <a:pt x="12347" y="9176"/>
                  </a:lnTo>
                  <a:lnTo>
                    <a:pt x="12329" y="9176"/>
                  </a:lnTo>
                  <a:lnTo>
                    <a:pt x="12320" y="9159"/>
                  </a:lnTo>
                  <a:lnTo>
                    <a:pt x="12311" y="9148"/>
                  </a:lnTo>
                  <a:lnTo>
                    <a:pt x="12302" y="9121"/>
                  </a:lnTo>
                  <a:lnTo>
                    <a:pt x="12295" y="9099"/>
                  </a:lnTo>
                  <a:lnTo>
                    <a:pt x="12287" y="9065"/>
                  </a:lnTo>
                  <a:lnTo>
                    <a:pt x="12280" y="9027"/>
                  </a:lnTo>
                  <a:lnTo>
                    <a:pt x="12273" y="8983"/>
                  </a:lnTo>
                  <a:lnTo>
                    <a:pt x="12268" y="8933"/>
                  </a:lnTo>
                  <a:lnTo>
                    <a:pt x="12262" y="8878"/>
                  </a:lnTo>
                  <a:lnTo>
                    <a:pt x="12258" y="8822"/>
                  </a:lnTo>
                  <a:lnTo>
                    <a:pt x="12254" y="8762"/>
                  </a:lnTo>
                  <a:lnTo>
                    <a:pt x="12251" y="8706"/>
                  </a:lnTo>
                  <a:lnTo>
                    <a:pt x="12249" y="8640"/>
                  </a:lnTo>
                  <a:lnTo>
                    <a:pt x="12247" y="8568"/>
                  </a:lnTo>
                  <a:lnTo>
                    <a:pt x="12247" y="7049"/>
                  </a:lnTo>
                  <a:lnTo>
                    <a:pt x="12246" y="6983"/>
                  </a:lnTo>
                  <a:lnTo>
                    <a:pt x="12244" y="6922"/>
                  </a:lnTo>
                  <a:lnTo>
                    <a:pt x="12242" y="6850"/>
                  </a:lnTo>
                  <a:lnTo>
                    <a:pt x="12239" y="6789"/>
                  </a:lnTo>
                  <a:lnTo>
                    <a:pt x="12236" y="6734"/>
                  </a:lnTo>
                  <a:lnTo>
                    <a:pt x="12231" y="6673"/>
                  </a:lnTo>
                  <a:lnTo>
                    <a:pt x="12225" y="6624"/>
                  </a:lnTo>
                  <a:lnTo>
                    <a:pt x="12220" y="6574"/>
                  </a:lnTo>
                  <a:lnTo>
                    <a:pt x="12212" y="6530"/>
                  </a:lnTo>
                  <a:lnTo>
                    <a:pt x="12199" y="6463"/>
                  </a:lnTo>
                  <a:lnTo>
                    <a:pt x="12191" y="6430"/>
                  </a:lnTo>
                  <a:lnTo>
                    <a:pt x="12182" y="6414"/>
                  </a:lnTo>
                  <a:lnTo>
                    <a:pt x="12174" y="6392"/>
                  </a:lnTo>
                  <a:lnTo>
                    <a:pt x="12164" y="6386"/>
                  </a:lnTo>
                  <a:lnTo>
                    <a:pt x="12154" y="6381"/>
                  </a:lnTo>
                  <a:lnTo>
                    <a:pt x="12146" y="6386"/>
                  </a:lnTo>
                  <a:lnTo>
                    <a:pt x="12137" y="6392"/>
                  </a:lnTo>
                  <a:lnTo>
                    <a:pt x="12127" y="6414"/>
                  </a:lnTo>
                  <a:lnTo>
                    <a:pt x="12120" y="6430"/>
                  </a:lnTo>
                  <a:lnTo>
                    <a:pt x="12111" y="6463"/>
                  </a:lnTo>
                  <a:lnTo>
                    <a:pt x="12098" y="6530"/>
                  </a:lnTo>
                  <a:lnTo>
                    <a:pt x="12090" y="6574"/>
                  </a:lnTo>
                  <a:lnTo>
                    <a:pt x="12085" y="6624"/>
                  </a:lnTo>
                  <a:lnTo>
                    <a:pt x="12079" y="6673"/>
                  </a:lnTo>
                  <a:lnTo>
                    <a:pt x="12074" y="6734"/>
                  </a:lnTo>
                  <a:lnTo>
                    <a:pt x="12070" y="6789"/>
                  </a:lnTo>
                  <a:lnTo>
                    <a:pt x="12068" y="6850"/>
                  </a:lnTo>
                  <a:lnTo>
                    <a:pt x="12064" y="6922"/>
                  </a:lnTo>
                  <a:lnTo>
                    <a:pt x="12064" y="6983"/>
                  </a:lnTo>
                  <a:lnTo>
                    <a:pt x="12063" y="7049"/>
                  </a:lnTo>
                  <a:lnTo>
                    <a:pt x="12063" y="8187"/>
                  </a:lnTo>
                  <a:lnTo>
                    <a:pt x="12061" y="8253"/>
                  </a:lnTo>
                  <a:lnTo>
                    <a:pt x="12059" y="8320"/>
                  </a:lnTo>
                  <a:lnTo>
                    <a:pt x="12056" y="8380"/>
                  </a:lnTo>
                  <a:lnTo>
                    <a:pt x="12047" y="8491"/>
                  </a:lnTo>
                  <a:lnTo>
                    <a:pt x="12042" y="8546"/>
                  </a:lnTo>
                  <a:lnTo>
                    <a:pt x="12037" y="8590"/>
                  </a:lnTo>
                  <a:lnTo>
                    <a:pt x="12030" y="8640"/>
                  </a:lnTo>
                  <a:lnTo>
                    <a:pt x="12023" y="8679"/>
                  </a:lnTo>
                  <a:lnTo>
                    <a:pt x="12015" y="8712"/>
                  </a:lnTo>
                  <a:lnTo>
                    <a:pt x="12008" y="8739"/>
                  </a:lnTo>
                  <a:lnTo>
                    <a:pt x="11999" y="8762"/>
                  </a:lnTo>
                  <a:lnTo>
                    <a:pt x="11989" y="8778"/>
                  </a:lnTo>
                  <a:lnTo>
                    <a:pt x="11981" y="8789"/>
                  </a:lnTo>
                  <a:lnTo>
                    <a:pt x="11962" y="8789"/>
                  </a:lnTo>
                  <a:lnTo>
                    <a:pt x="11954" y="8778"/>
                  </a:lnTo>
                  <a:lnTo>
                    <a:pt x="11944" y="8762"/>
                  </a:lnTo>
                  <a:lnTo>
                    <a:pt x="11936" y="8739"/>
                  </a:lnTo>
                  <a:lnTo>
                    <a:pt x="11928" y="8712"/>
                  </a:lnTo>
                  <a:lnTo>
                    <a:pt x="11921" y="8679"/>
                  </a:lnTo>
                  <a:lnTo>
                    <a:pt x="11913" y="8640"/>
                  </a:lnTo>
                  <a:lnTo>
                    <a:pt x="11907" y="8590"/>
                  </a:lnTo>
                  <a:lnTo>
                    <a:pt x="11900" y="8546"/>
                  </a:lnTo>
                  <a:lnTo>
                    <a:pt x="11895" y="8491"/>
                  </a:lnTo>
                  <a:lnTo>
                    <a:pt x="11888" y="8380"/>
                  </a:lnTo>
                  <a:lnTo>
                    <a:pt x="11884" y="8320"/>
                  </a:lnTo>
                  <a:lnTo>
                    <a:pt x="11879" y="8121"/>
                  </a:lnTo>
                  <a:lnTo>
                    <a:pt x="11879" y="5917"/>
                  </a:lnTo>
                  <a:lnTo>
                    <a:pt x="11878" y="5850"/>
                  </a:lnTo>
                  <a:lnTo>
                    <a:pt x="11876" y="5789"/>
                  </a:lnTo>
                  <a:lnTo>
                    <a:pt x="11872" y="5723"/>
                  </a:lnTo>
                  <a:lnTo>
                    <a:pt x="11865" y="5613"/>
                  </a:lnTo>
                  <a:lnTo>
                    <a:pt x="11859" y="5557"/>
                  </a:lnTo>
                  <a:lnTo>
                    <a:pt x="11854" y="5513"/>
                  </a:lnTo>
                  <a:lnTo>
                    <a:pt x="11846" y="5469"/>
                  </a:lnTo>
                  <a:lnTo>
                    <a:pt x="11839" y="5436"/>
                  </a:lnTo>
                  <a:lnTo>
                    <a:pt x="11831" y="5397"/>
                  </a:lnTo>
                  <a:lnTo>
                    <a:pt x="11824" y="5370"/>
                  </a:lnTo>
                  <a:lnTo>
                    <a:pt x="11816" y="5348"/>
                  </a:lnTo>
                  <a:lnTo>
                    <a:pt x="11807" y="5325"/>
                  </a:lnTo>
                  <a:lnTo>
                    <a:pt x="11798" y="5314"/>
                  </a:lnTo>
                  <a:lnTo>
                    <a:pt x="11779" y="5314"/>
                  </a:lnTo>
                  <a:lnTo>
                    <a:pt x="11770" y="5325"/>
                  </a:lnTo>
                  <a:lnTo>
                    <a:pt x="11761" y="5348"/>
                  </a:lnTo>
                  <a:lnTo>
                    <a:pt x="11753" y="5370"/>
                  </a:lnTo>
                  <a:lnTo>
                    <a:pt x="11745" y="5397"/>
                  </a:lnTo>
                  <a:lnTo>
                    <a:pt x="11738" y="5436"/>
                  </a:lnTo>
                  <a:lnTo>
                    <a:pt x="11730" y="5469"/>
                  </a:lnTo>
                  <a:lnTo>
                    <a:pt x="11723" y="5513"/>
                  </a:lnTo>
                  <a:lnTo>
                    <a:pt x="11718" y="5557"/>
                  </a:lnTo>
                  <a:lnTo>
                    <a:pt x="11713" y="5613"/>
                  </a:lnTo>
                  <a:lnTo>
                    <a:pt x="11704" y="5723"/>
                  </a:lnTo>
                  <a:lnTo>
                    <a:pt x="11701" y="5789"/>
                  </a:lnTo>
                  <a:lnTo>
                    <a:pt x="11699" y="5850"/>
                  </a:lnTo>
                  <a:lnTo>
                    <a:pt x="11697" y="5917"/>
                  </a:lnTo>
                  <a:lnTo>
                    <a:pt x="11697" y="9099"/>
                  </a:lnTo>
                  <a:lnTo>
                    <a:pt x="11696" y="9170"/>
                  </a:lnTo>
                  <a:lnTo>
                    <a:pt x="11694" y="9231"/>
                  </a:lnTo>
                  <a:lnTo>
                    <a:pt x="11692" y="9297"/>
                  </a:lnTo>
                  <a:lnTo>
                    <a:pt x="11690" y="9358"/>
                  </a:lnTo>
                  <a:lnTo>
                    <a:pt x="11686" y="9419"/>
                  </a:lnTo>
                  <a:lnTo>
                    <a:pt x="11681" y="9474"/>
                  </a:lnTo>
                  <a:lnTo>
                    <a:pt x="11675" y="9529"/>
                  </a:lnTo>
                  <a:lnTo>
                    <a:pt x="11670" y="9574"/>
                  </a:lnTo>
                  <a:lnTo>
                    <a:pt x="11663" y="9618"/>
                  </a:lnTo>
                  <a:lnTo>
                    <a:pt x="11656" y="9651"/>
                  </a:lnTo>
                  <a:lnTo>
                    <a:pt x="11649" y="9690"/>
                  </a:lnTo>
                  <a:lnTo>
                    <a:pt x="11640" y="9712"/>
                  </a:lnTo>
                  <a:lnTo>
                    <a:pt x="11632" y="9739"/>
                  </a:lnTo>
                  <a:lnTo>
                    <a:pt x="11624" y="9761"/>
                  </a:lnTo>
                  <a:lnTo>
                    <a:pt x="11614" y="9767"/>
                  </a:lnTo>
                  <a:lnTo>
                    <a:pt x="11596" y="9767"/>
                  </a:lnTo>
                  <a:lnTo>
                    <a:pt x="11586" y="9761"/>
                  </a:lnTo>
                  <a:lnTo>
                    <a:pt x="11579" y="9739"/>
                  </a:lnTo>
                  <a:lnTo>
                    <a:pt x="11569" y="9712"/>
                  </a:lnTo>
                  <a:lnTo>
                    <a:pt x="11561" y="9690"/>
                  </a:lnTo>
                  <a:lnTo>
                    <a:pt x="11554" y="9651"/>
                  </a:lnTo>
                  <a:lnTo>
                    <a:pt x="11547" y="9618"/>
                  </a:lnTo>
                  <a:lnTo>
                    <a:pt x="11540" y="9574"/>
                  </a:lnTo>
                  <a:lnTo>
                    <a:pt x="11534" y="9529"/>
                  </a:lnTo>
                  <a:lnTo>
                    <a:pt x="11528" y="9474"/>
                  </a:lnTo>
                  <a:lnTo>
                    <a:pt x="11524" y="9419"/>
                  </a:lnTo>
                  <a:lnTo>
                    <a:pt x="11518" y="9297"/>
                  </a:lnTo>
                  <a:lnTo>
                    <a:pt x="11516" y="9231"/>
                  </a:lnTo>
                  <a:lnTo>
                    <a:pt x="11513" y="9170"/>
                  </a:lnTo>
                  <a:lnTo>
                    <a:pt x="11513" y="7927"/>
                  </a:lnTo>
                  <a:lnTo>
                    <a:pt x="11511" y="7856"/>
                  </a:lnTo>
                  <a:lnTo>
                    <a:pt x="11509" y="7800"/>
                  </a:lnTo>
                  <a:lnTo>
                    <a:pt x="11506" y="7734"/>
                  </a:lnTo>
                  <a:lnTo>
                    <a:pt x="11502" y="7684"/>
                  </a:lnTo>
                  <a:lnTo>
                    <a:pt x="11498" y="7624"/>
                  </a:lnTo>
                  <a:lnTo>
                    <a:pt x="11492" y="7568"/>
                  </a:lnTo>
                  <a:lnTo>
                    <a:pt x="11486" y="7524"/>
                  </a:lnTo>
                  <a:lnTo>
                    <a:pt x="11480" y="7485"/>
                  </a:lnTo>
                  <a:lnTo>
                    <a:pt x="11474" y="7441"/>
                  </a:lnTo>
                  <a:lnTo>
                    <a:pt x="11465" y="7408"/>
                  </a:lnTo>
                  <a:lnTo>
                    <a:pt x="11458" y="7380"/>
                  </a:lnTo>
                  <a:lnTo>
                    <a:pt x="11449" y="7358"/>
                  </a:lnTo>
                  <a:lnTo>
                    <a:pt x="11440" y="7342"/>
                  </a:lnTo>
                  <a:lnTo>
                    <a:pt x="11432" y="7325"/>
                  </a:lnTo>
                  <a:lnTo>
                    <a:pt x="11413" y="7325"/>
                  </a:lnTo>
                  <a:lnTo>
                    <a:pt x="11403" y="7342"/>
                  </a:lnTo>
                  <a:lnTo>
                    <a:pt x="11395" y="7358"/>
                  </a:lnTo>
                  <a:lnTo>
                    <a:pt x="11386" y="7380"/>
                  </a:lnTo>
                  <a:lnTo>
                    <a:pt x="11378" y="7408"/>
                  </a:lnTo>
                  <a:lnTo>
                    <a:pt x="11370" y="7441"/>
                  </a:lnTo>
                  <a:lnTo>
                    <a:pt x="11363" y="7485"/>
                  </a:lnTo>
                  <a:lnTo>
                    <a:pt x="11357" y="7524"/>
                  </a:lnTo>
                  <a:lnTo>
                    <a:pt x="11351" y="7568"/>
                  </a:lnTo>
                  <a:lnTo>
                    <a:pt x="11346" y="7624"/>
                  </a:lnTo>
                  <a:lnTo>
                    <a:pt x="11342" y="7684"/>
                  </a:lnTo>
                  <a:lnTo>
                    <a:pt x="11337" y="7734"/>
                  </a:lnTo>
                  <a:lnTo>
                    <a:pt x="11334" y="7800"/>
                  </a:lnTo>
                  <a:lnTo>
                    <a:pt x="11332" y="7856"/>
                  </a:lnTo>
                  <a:lnTo>
                    <a:pt x="11330" y="7999"/>
                  </a:lnTo>
                  <a:lnTo>
                    <a:pt x="11330" y="10568"/>
                  </a:lnTo>
                  <a:lnTo>
                    <a:pt x="11328" y="10634"/>
                  </a:lnTo>
                  <a:lnTo>
                    <a:pt x="11327" y="10706"/>
                  </a:lnTo>
                  <a:lnTo>
                    <a:pt x="11323" y="10767"/>
                  </a:lnTo>
                  <a:lnTo>
                    <a:pt x="11320" y="10828"/>
                  </a:lnTo>
                  <a:lnTo>
                    <a:pt x="11314" y="10877"/>
                  </a:lnTo>
                  <a:lnTo>
                    <a:pt x="11309" y="10933"/>
                  </a:lnTo>
                  <a:lnTo>
                    <a:pt x="11303" y="10982"/>
                  </a:lnTo>
                  <a:lnTo>
                    <a:pt x="11297" y="11026"/>
                  </a:lnTo>
                  <a:lnTo>
                    <a:pt x="11290" y="11060"/>
                  </a:lnTo>
                  <a:lnTo>
                    <a:pt x="11282" y="11087"/>
                  </a:lnTo>
                  <a:lnTo>
                    <a:pt x="11274" y="11120"/>
                  </a:lnTo>
                  <a:lnTo>
                    <a:pt x="11267" y="11148"/>
                  </a:lnTo>
                  <a:lnTo>
                    <a:pt x="11257" y="11159"/>
                  </a:lnTo>
                  <a:lnTo>
                    <a:pt x="11248" y="11170"/>
                  </a:lnTo>
                  <a:lnTo>
                    <a:pt x="11228" y="11170"/>
                  </a:lnTo>
                  <a:lnTo>
                    <a:pt x="11220" y="11159"/>
                  </a:lnTo>
                  <a:lnTo>
                    <a:pt x="11211" y="11148"/>
                  </a:lnTo>
                  <a:lnTo>
                    <a:pt x="11194" y="11087"/>
                  </a:lnTo>
                  <a:lnTo>
                    <a:pt x="11188" y="11060"/>
                  </a:lnTo>
                  <a:lnTo>
                    <a:pt x="11180" y="11026"/>
                  </a:lnTo>
                  <a:lnTo>
                    <a:pt x="11174" y="10982"/>
                  </a:lnTo>
                  <a:lnTo>
                    <a:pt x="11168" y="10933"/>
                  </a:lnTo>
                  <a:lnTo>
                    <a:pt x="11162" y="10877"/>
                  </a:lnTo>
                  <a:lnTo>
                    <a:pt x="11158" y="10828"/>
                  </a:lnTo>
                  <a:lnTo>
                    <a:pt x="11154" y="10767"/>
                  </a:lnTo>
                  <a:lnTo>
                    <a:pt x="11151" y="10706"/>
                  </a:lnTo>
                  <a:lnTo>
                    <a:pt x="11148" y="10634"/>
                  </a:lnTo>
                  <a:lnTo>
                    <a:pt x="11147" y="10568"/>
                  </a:lnTo>
                  <a:lnTo>
                    <a:pt x="11147" y="10507"/>
                  </a:lnTo>
                  <a:lnTo>
                    <a:pt x="11147" y="7994"/>
                  </a:lnTo>
                  <a:lnTo>
                    <a:pt x="11145" y="7927"/>
                  </a:lnTo>
                  <a:lnTo>
                    <a:pt x="11143" y="7872"/>
                  </a:lnTo>
                  <a:lnTo>
                    <a:pt x="11140" y="7806"/>
                  </a:lnTo>
                  <a:lnTo>
                    <a:pt x="11135" y="7751"/>
                  </a:lnTo>
                  <a:lnTo>
                    <a:pt x="11131" y="7690"/>
                  </a:lnTo>
                  <a:lnTo>
                    <a:pt x="11126" y="7640"/>
                  </a:lnTo>
                  <a:lnTo>
                    <a:pt x="11120" y="7596"/>
                  </a:lnTo>
                  <a:lnTo>
                    <a:pt x="11114" y="7552"/>
                  </a:lnTo>
                  <a:lnTo>
                    <a:pt x="11106" y="7513"/>
                  </a:lnTo>
                  <a:lnTo>
                    <a:pt x="11099" y="7480"/>
                  </a:lnTo>
                  <a:lnTo>
                    <a:pt x="11090" y="7447"/>
                  </a:lnTo>
                  <a:lnTo>
                    <a:pt x="11083" y="7425"/>
                  </a:lnTo>
                  <a:lnTo>
                    <a:pt x="11073" y="7408"/>
                  </a:lnTo>
                  <a:lnTo>
                    <a:pt x="11064" y="7397"/>
                  </a:lnTo>
                  <a:lnTo>
                    <a:pt x="11046" y="7397"/>
                  </a:lnTo>
                  <a:lnTo>
                    <a:pt x="11036" y="7408"/>
                  </a:lnTo>
                  <a:lnTo>
                    <a:pt x="11028" y="7425"/>
                  </a:lnTo>
                  <a:lnTo>
                    <a:pt x="11019" y="7447"/>
                  </a:lnTo>
                  <a:lnTo>
                    <a:pt x="11012" y="7480"/>
                  </a:lnTo>
                  <a:lnTo>
                    <a:pt x="11003" y="7513"/>
                  </a:lnTo>
                  <a:lnTo>
                    <a:pt x="10997" y="7552"/>
                  </a:lnTo>
                  <a:lnTo>
                    <a:pt x="10990" y="7596"/>
                  </a:lnTo>
                  <a:lnTo>
                    <a:pt x="10984" y="7640"/>
                  </a:lnTo>
                  <a:lnTo>
                    <a:pt x="10979" y="7690"/>
                  </a:lnTo>
                  <a:lnTo>
                    <a:pt x="10974" y="7751"/>
                  </a:lnTo>
                  <a:lnTo>
                    <a:pt x="10971" y="7806"/>
                  </a:lnTo>
                  <a:lnTo>
                    <a:pt x="10967" y="7872"/>
                  </a:lnTo>
                  <a:lnTo>
                    <a:pt x="10965" y="7927"/>
                  </a:lnTo>
                  <a:lnTo>
                    <a:pt x="10964" y="7994"/>
                  </a:lnTo>
                  <a:lnTo>
                    <a:pt x="10963" y="8071"/>
                  </a:lnTo>
                  <a:lnTo>
                    <a:pt x="10963" y="8900"/>
                  </a:lnTo>
                  <a:lnTo>
                    <a:pt x="10961" y="8960"/>
                  </a:lnTo>
                  <a:lnTo>
                    <a:pt x="10960" y="9027"/>
                  </a:lnTo>
                  <a:lnTo>
                    <a:pt x="10956" y="9082"/>
                  </a:lnTo>
                  <a:lnTo>
                    <a:pt x="10952" y="9148"/>
                  </a:lnTo>
                  <a:lnTo>
                    <a:pt x="10948" y="9198"/>
                  </a:lnTo>
                  <a:lnTo>
                    <a:pt x="10942" y="9253"/>
                  </a:lnTo>
                  <a:lnTo>
                    <a:pt x="10937" y="9303"/>
                  </a:lnTo>
                  <a:lnTo>
                    <a:pt x="10931" y="9342"/>
                  </a:lnTo>
                  <a:lnTo>
                    <a:pt x="10923" y="9386"/>
                  </a:lnTo>
                  <a:lnTo>
                    <a:pt x="10915" y="9419"/>
                  </a:lnTo>
                  <a:lnTo>
                    <a:pt x="10908" y="9447"/>
                  </a:lnTo>
                  <a:lnTo>
                    <a:pt x="10899" y="9469"/>
                  </a:lnTo>
                  <a:lnTo>
                    <a:pt x="10889" y="9485"/>
                  </a:lnTo>
                  <a:lnTo>
                    <a:pt x="10881" y="9496"/>
                  </a:lnTo>
                  <a:lnTo>
                    <a:pt x="10862" y="9496"/>
                  </a:lnTo>
                  <a:lnTo>
                    <a:pt x="10852" y="9485"/>
                  </a:lnTo>
                  <a:lnTo>
                    <a:pt x="10844" y="9469"/>
                  </a:lnTo>
                  <a:lnTo>
                    <a:pt x="10836" y="9447"/>
                  </a:lnTo>
                  <a:lnTo>
                    <a:pt x="10828" y="9419"/>
                  </a:lnTo>
                  <a:lnTo>
                    <a:pt x="10820" y="9386"/>
                  </a:lnTo>
                  <a:lnTo>
                    <a:pt x="10814" y="9342"/>
                  </a:lnTo>
                  <a:lnTo>
                    <a:pt x="10807" y="9303"/>
                  </a:lnTo>
                  <a:lnTo>
                    <a:pt x="10801" y="9253"/>
                  </a:lnTo>
                  <a:lnTo>
                    <a:pt x="10796" y="9198"/>
                  </a:lnTo>
                  <a:lnTo>
                    <a:pt x="10792" y="9148"/>
                  </a:lnTo>
                  <a:lnTo>
                    <a:pt x="10784" y="9027"/>
                  </a:lnTo>
                  <a:lnTo>
                    <a:pt x="10781" y="8960"/>
                  </a:lnTo>
                  <a:lnTo>
                    <a:pt x="10781" y="8900"/>
                  </a:lnTo>
                  <a:lnTo>
                    <a:pt x="10781" y="4972"/>
                  </a:lnTo>
                  <a:lnTo>
                    <a:pt x="10780" y="4895"/>
                  </a:lnTo>
                  <a:lnTo>
                    <a:pt x="10778" y="4834"/>
                  </a:lnTo>
                  <a:lnTo>
                    <a:pt x="10776" y="4773"/>
                  </a:lnTo>
                  <a:lnTo>
                    <a:pt x="10772" y="4701"/>
                  </a:lnTo>
                  <a:lnTo>
                    <a:pt x="10769" y="4646"/>
                  </a:lnTo>
                  <a:lnTo>
                    <a:pt x="10764" y="4596"/>
                  </a:lnTo>
                  <a:lnTo>
                    <a:pt x="10759" y="4535"/>
                  </a:lnTo>
                  <a:lnTo>
                    <a:pt x="10753" y="4497"/>
                  </a:lnTo>
                  <a:lnTo>
                    <a:pt x="10746" y="4453"/>
                  </a:lnTo>
                  <a:lnTo>
                    <a:pt x="10732" y="4375"/>
                  </a:lnTo>
                  <a:lnTo>
                    <a:pt x="10724" y="4348"/>
                  </a:lnTo>
                  <a:lnTo>
                    <a:pt x="10714" y="4326"/>
                  </a:lnTo>
                  <a:lnTo>
                    <a:pt x="10707" y="4303"/>
                  </a:lnTo>
                  <a:lnTo>
                    <a:pt x="10698" y="4298"/>
                  </a:lnTo>
                  <a:lnTo>
                    <a:pt x="10688" y="4292"/>
                  </a:lnTo>
                  <a:lnTo>
                    <a:pt x="10679" y="4298"/>
                  </a:lnTo>
                  <a:lnTo>
                    <a:pt x="10669" y="4303"/>
                  </a:lnTo>
                  <a:lnTo>
                    <a:pt x="10661" y="4326"/>
                  </a:lnTo>
                  <a:lnTo>
                    <a:pt x="10653" y="4348"/>
                  </a:lnTo>
                  <a:lnTo>
                    <a:pt x="10644" y="4375"/>
                  </a:lnTo>
                  <a:lnTo>
                    <a:pt x="10629" y="4453"/>
                  </a:lnTo>
                  <a:lnTo>
                    <a:pt x="10623" y="4497"/>
                  </a:lnTo>
                  <a:lnTo>
                    <a:pt x="10617" y="4535"/>
                  </a:lnTo>
                  <a:lnTo>
                    <a:pt x="10612" y="4596"/>
                  </a:lnTo>
                  <a:lnTo>
                    <a:pt x="10607" y="4646"/>
                  </a:lnTo>
                  <a:lnTo>
                    <a:pt x="10603" y="4701"/>
                  </a:lnTo>
                  <a:lnTo>
                    <a:pt x="10601" y="4773"/>
                  </a:lnTo>
                  <a:lnTo>
                    <a:pt x="10598" y="4834"/>
                  </a:lnTo>
                  <a:lnTo>
                    <a:pt x="10597" y="4895"/>
                  </a:lnTo>
                  <a:lnTo>
                    <a:pt x="10597" y="7126"/>
                  </a:lnTo>
                  <a:lnTo>
                    <a:pt x="10596" y="7198"/>
                  </a:lnTo>
                  <a:lnTo>
                    <a:pt x="10594" y="7259"/>
                  </a:lnTo>
                  <a:lnTo>
                    <a:pt x="10592" y="7325"/>
                  </a:lnTo>
                  <a:lnTo>
                    <a:pt x="10590" y="7386"/>
                  </a:lnTo>
                  <a:lnTo>
                    <a:pt x="10586" y="7447"/>
                  </a:lnTo>
                  <a:lnTo>
                    <a:pt x="10580" y="7502"/>
                  </a:lnTo>
                  <a:lnTo>
                    <a:pt x="10576" y="7557"/>
                  </a:lnTo>
                  <a:lnTo>
                    <a:pt x="10570" y="7607"/>
                  </a:lnTo>
                  <a:lnTo>
                    <a:pt x="10564" y="7646"/>
                  </a:lnTo>
                  <a:lnTo>
                    <a:pt x="10557" y="7684"/>
                  </a:lnTo>
                  <a:lnTo>
                    <a:pt x="10549" y="7717"/>
                  </a:lnTo>
                  <a:lnTo>
                    <a:pt x="10541" y="7751"/>
                  </a:lnTo>
                  <a:lnTo>
                    <a:pt x="10532" y="7767"/>
                  </a:lnTo>
                  <a:lnTo>
                    <a:pt x="10523" y="7789"/>
                  </a:lnTo>
                  <a:lnTo>
                    <a:pt x="10514" y="7795"/>
                  </a:lnTo>
                  <a:lnTo>
                    <a:pt x="10505" y="7800"/>
                  </a:lnTo>
                  <a:lnTo>
                    <a:pt x="10495" y="7795"/>
                  </a:lnTo>
                  <a:lnTo>
                    <a:pt x="10486" y="7789"/>
                  </a:lnTo>
                  <a:lnTo>
                    <a:pt x="10478" y="7767"/>
                  </a:lnTo>
                  <a:lnTo>
                    <a:pt x="10469" y="7751"/>
                  </a:lnTo>
                  <a:lnTo>
                    <a:pt x="10462" y="7717"/>
                  </a:lnTo>
                  <a:lnTo>
                    <a:pt x="10454" y="7684"/>
                  </a:lnTo>
                  <a:lnTo>
                    <a:pt x="10447" y="7646"/>
                  </a:lnTo>
                  <a:lnTo>
                    <a:pt x="10441" y="7607"/>
                  </a:lnTo>
                  <a:lnTo>
                    <a:pt x="10434" y="7557"/>
                  </a:lnTo>
                  <a:lnTo>
                    <a:pt x="10429" y="7502"/>
                  </a:lnTo>
                  <a:lnTo>
                    <a:pt x="10425" y="7447"/>
                  </a:lnTo>
                  <a:lnTo>
                    <a:pt x="10421" y="7386"/>
                  </a:lnTo>
                  <a:lnTo>
                    <a:pt x="10418" y="7325"/>
                  </a:lnTo>
                  <a:lnTo>
                    <a:pt x="10415" y="7259"/>
                  </a:lnTo>
                  <a:lnTo>
                    <a:pt x="10413" y="7198"/>
                  </a:lnTo>
                  <a:lnTo>
                    <a:pt x="10413" y="6353"/>
                  </a:lnTo>
                  <a:lnTo>
                    <a:pt x="10412" y="6292"/>
                  </a:lnTo>
                  <a:lnTo>
                    <a:pt x="10412" y="6220"/>
                  </a:lnTo>
                  <a:lnTo>
                    <a:pt x="10409" y="6154"/>
                  </a:lnTo>
                  <a:lnTo>
                    <a:pt x="10406" y="6093"/>
                  </a:lnTo>
                  <a:lnTo>
                    <a:pt x="10402" y="6033"/>
                  </a:lnTo>
                  <a:lnTo>
                    <a:pt x="10392" y="5922"/>
                  </a:lnTo>
                  <a:lnTo>
                    <a:pt x="10380" y="5834"/>
                  </a:lnTo>
                  <a:lnTo>
                    <a:pt x="10365" y="5767"/>
                  </a:lnTo>
                  <a:lnTo>
                    <a:pt x="10349" y="5712"/>
                  </a:lnTo>
                  <a:lnTo>
                    <a:pt x="10340" y="5701"/>
                  </a:lnTo>
                  <a:lnTo>
                    <a:pt x="10331" y="5690"/>
                  </a:lnTo>
                  <a:lnTo>
                    <a:pt x="10322" y="5685"/>
                  </a:lnTo>
                  <a:lnTo>
                    <a:pt x="10312" y="5690"/>
                  </a:lnTo>
                  <a:lnTo>
                    <a:pt x="10304" y="5701"/>
                  </a:lnTo>
                  <a:lnTo>
                    <a:pt x="10294" y="5712"/>
                  </a:lnTo>
                  <a:lnTo>
                    <a:pt x="10285" y="5740"/>
                  </a:lnTo>
                  <a:lnTo>
                    <a:pt x="10278" y="5767"/>
                  </a:lnTo>
                  <a:lnTo>
                    <a:pt x="10270" y="5801"/>
                  </a:lnTo>
                  <a:lnTo>
                    <a:pt x="10263" y="5834"/>
                  </a:lnTo>
                  <a:lnTo>
                    <a:pt x="10251" y="5922"/>
                  </a:lnTo>
                  <a:lnTo>
                    <a:pt x="10241" y="6033"/>
                  </a:lnTo>
                  <a:lnTo>
                    <a:pt x="10237" y="6093"/>
                  </a:lnTo>
                  <a:lnTo>
                    <a:pt x="10234" y="6154"/>
                  </a:lnTo>
                  <a:lnTo>
                    <a:pt x="10232" y="6220"/>
                  </a:lnTo>
                  <a:lnTo>
                    <a:pt x="10231" y="6292"/>
                  </a:lnTo>
                  <a:lnTo>
                    <a:pt x="10229" y="6353"/>
                  </a:lnTo>
                  <a:lnTo>
                    <a:pt x="10229" y="9629"/>
                  </a:lnTo>
                  <a:lnTo>
                    <a:pt x="10228" y="9695"/>
                  </a:lnTo>
                  <a:lnTo>
                    <a:pt x="10226" y="9761"/>
                  </a:lnTo>
                  <a:lnTo>
                    <a:pt x="10222" y="9817"/>
                  </a:lnTo>
                  <a:lnTo>
                    <a:pt x="10219" y="9883"/>
                  </a:lnTo>
                  <a:lnTo>
                    <a:pt x="10214" y="9938"/>
                  </a:lnTo>
                  <a:lnTo>
                    <a:pt x="10209" y="9982"/>
                  </a:lnTo>
                  <a:lnTo>
                    <a:pt x="10203" y="10038"/>
                  </a:lnTo>
                  <a:lnTo>
                    <a:pt x="10197" y="10082"/>
                  </a:lnTo>
                  <a:lnTo>
                    <a:pt x="10189" y="10115"/>
                  </a:lnTo>
                  <a:lnTo>
                    <a:pt x="10182" y="10154"/>
                  </a:lnTo>
                  <a:lnTo>
                    <a:pt x="10174" y="10176"/>
                  </a:lnTo>
                  <a:lnTo>
                    <a:pt x="10166" y="10203"/>
                  </a:lnTo>
                  <a:lnTo>
                    <a:pt x="10157" y="10220"/>
                  </a:lnTo>
                  <a:lnTo>
                    <a:pt x="10147" y="10225"/>
                  </a:lnTo>
                  <a:lnTo>
                    <a:pt x="10138" y="10237"/>
                  </a:lnTo>
                  <a:lnTo>
                    <a:pt x="10129" y="10225"/>
                  </a:lnTo>
                  <a:lnTo>
                    <a:pt x="10120" y="10220"/>
                  </a:lnTo>
                  <a:lnTo>
                    <a:pt x="10111" y="10203"/>
                  </a:lnTo>
                  <a:lnTo>
                    <a:pt x="10102" y="10176"/>
                  </a:lnTo>
                  <a:lnTo>
                    <a:pt x="10094" y="10154"/>
                  </a:lnTo>
                  <a:lnTo>
                    <a:pt x="10087" y="10115"/>
                  </a:lnTo>
                  <a:lnTo>
                    <a:pt x="10079" y="10082"/>
                  </a:lnTo>
                  <a:lnTo>
                    <a:pt x="10073" y="10038"/>
                  </a:lnTo>
                  <a:lnTo>
                    <a:pt x="10067" y="9982"/>
                  </a:lnTo>
                  <a:lnTo>
                    <a:pt x="10062" y="9938"/>
                  </a:lnTo>
                  <a:lnTo>
                    <a:pt x="10058" y="9883"/>
                  </a:lnTo>
                  <a:lnTo>
                    <a:pt x="10053" y="9817"/>
                  </a:lnTo>
                  <a:lnTo>
                    <a:pt x="10050" y="9761"/>
                  </a:lnTo>
                  <a:lnTo>
                    <a:pt x="10048" y="9695"/>
                  </a:lnTo>
                  <a:lnTo>
                    <a:pt x="10046" y="9629"/>
                  </a:lnTo>
                  <a:lnTo>
                    <a:pt x="10046" y="2607"/>
                  </a:lnTo>
                  <a:lnTo>
                    <a:pt x="10046" y="2547"/>
                  </a:lnTo>
                  <a:lnTo>
                    <a:pt x="10045" y="2480"/>
                  </a:lnTo>
                  <a:lnTo>
                    <a:pt x="10042" y="2409"/>
                  </a:lnTo>
                  <a:lnTo>
                    <a:pt x="10039" y="2342"/>
                  </a:lnTo>
                  <a:lnTo>
                    <a:pt x="10035" y="2293"/>
                  </a:lnTo>
                  <a:lnTo>
                    <a:pt x="10026" y="2182"/>
                  </a:lnTo>
                  <a:lnTo>
                    <a:pt x="10019" y="2132"/>
                  </a:lnTo>
                  <a:lnTo>
                    <a:pt x="10012" y="2094"/>
                  </a:lnTo>
                  <a:lnTo>
                    <a:pt x="10007" y="2050"/>
                  </a:lnTo>
                  <a:lnTo>
                    <a:pt x="9999" y="2016"/>
                  </a:lnTo>
                  <a:lnTo>
                    <a:pt x="9992" y="1994"/>
                  </a:lnTo>
                  <a:lnTo>
                    <a:pt x="9982" y="1967"/>
                  </a:lnTo>
                  <a:lnTo>
                    <a:pt x="9973" y="1956"/>
                  </a:lnTo>
                  <a:lnTo>
                    <a:pt x="9964" y="1939"/>
                  </a:lnTo>
                  <a:lnTo>
                    <a:pt x="9945" y="1939"/>
                  </a:lnTo>
                  <a:lnTo>
                    <a:pt x="9936" y="1956"/>
                  </a:lnTo>
                  <a:lnTo>
                    <a:pt x="9928" y="1967"/>
                  </a:lnTo>
                  <a:lnTo>
                    <a:pt x="9919" y="1994"/>
                  </a:lnTo>
                  <a:lnTo>
                    <a:pt x="9911" y="2016"/>
                  </a:lnTo>
                  <a:lnTo>
                    <a:pt x="9904" y="2050"/>
                  </a:lnTo>
                  <a:lnTo>
                    <a:pt x="9896" y="2094"/>
                  </a:lnTo>
                  <a:lnTo>
                    <a:pt x="9890" y="2132"/>
                  </a:lnTo>
                  <a:lnTo>
                    <a:pt x="9884" y="2182"/>
                  </a:lnTo>
                  <a:lnTo>
                    <a:pt x="9873" y="2293"/>
                  </a:lnTo>
                  <a:lnTo>
                    <a:pt x="9870" y="2342"/>
                  </a:lnTo>
                  <a:lnTo>
                    <a:pt x="9867" y="2409"/>
                  </a:lnTo>
                  <a:lnTo>
                    <a:pt x="9865" y="2480"/>
                  </a:lnTo>
                  <a:lnTo>
                    <a:pt x="9862" y="2547"/>
                  </a:lnTo>
                  <a:lnTo>
                    <a:pt x="9862" y="6861"/>
                  </a:lnTo>
                  <a:lnTo>
                    <a:pt x="9861" y="6927"/>
                  </a:lnTo>
                  <a:lnTo>
                    <a:pt x="9859" y="6999"/>
                  </a:lnTo>
                  <a:lnTo>
                    <a:pt x="9856" y="7055"/>
                  </a:lnTo>
                  <a:lnTo>
                    <a:pt x="9851" y="7110"/>
                  </a:lnTo>
                  <a:lnTo>
                    <a:pt x="9847" y="7171"/>
                  </a:lnTo>
                  <a:lnTo>
                    <a:pt x="9842" y="7215"/>
                  </a:lnTo>
                  <a:lnTo>
                    <a:pt x="9836" y="7264"/>
                  </a:lnTo>
                  <a:lnTo>
                    <a:pt x="9829" y="7320"/>
                  </a:lnTo>
                  <a:lnTo>
                    <a:pt x="9823" y="7347"/>
                  </a:lnTo>
                  <a:lnTo>
                    <a:pt x="9814" y="7380"/>
                  </a:lnTo>
                  <a:lnTo>
                    <a:pt x="9807" y="7414"/>
                  </a:lnTo>
                  <a:lnTo>
                    <a:pt x="9798" y="7441"/>
                  </a:lnTo>
                  <a:lnTo>
                    <a:pt x="9791" y="7452"/>
                  </a:lnTo>
                  <a:lnTo>
                    <a:pt x="9771" y="7463"/>
                  </a:lnTo>
                  <a:lnTo>
                    <a:pt x="9753" y="7452"/>
                  </a:lnTo>
                  <a:lnTo>
                    <a:pt x="9744" y="7441"/>
                  </a:lnTo>
                  <a:lnTo>
                    <a:pt x="9735" y="7414"/>
                  </a:lnTo>
                  <a:lnTo>
                    <a:pt x="9728" y="7380"/>
                  </a:lnTo>
                  <a:lnTo>
                    <a:pt x="9719" y="7347"/>
                  </a:lnTo>
                  <a:lnTo>
                    <a:pt x="9712" y="7320"/>
                  </a:lnTo>
                  <a:lnTo>
                    <a:pt x="9707" y="7264"/>
                  </a:lnTo>
                  <a:lnTo>
                    <a:pt x="9701" y="7215"/>
                  </a:lnTo>
                  <a:lnTo>
                    <a:pt x="9695" y="7171"/>
                  </a:lnTo>
                  <a:lnTo>
                    <a:pt x="9691" y="7110"/>
                  </a:lnTo>
                  <a:lnTo>
                    <a:pt x="9686" y="7055"/>
                  </a:lnTo>
                  <a:lnTo>
                    <a:pt x="9684" y="6999"/>
                  </a:lnTo>
                  <a:lnTo>
                    <a:pt x="9682" y="6927"/>
                  </a:lnTo>
                  <a:lnTo>
                    <a:pt x="9680" y="6861"/>
                  </a:lnTo>
                  <a:lnTo>
                    <a:pt x="9679" y="6795"/>
                  </a:lnTo>
                  <a:lnTo>
                    <a:pt x="9679" y="4635"/>
                  </a:lnTo>
                  <a:lnTo>
                    <a:pt x="9677" y="4563"/>
                  </a:lnTo>
                  <a:lnTo>
                    <a:pt x="9676" y="4497"/>
                  </a:lnTo>
                  <a:lnTo>
                    <a:pt x="9672" y="4430"/>
                  </a:lnTo>
                  <a:lnTo>
                    <a:pt x="9669" y="4375"/>
                  </a:lnTo>
                  <a:lnTo>
                    <a:pt x="9664" y="4320"/>
                  </a:lnTo>
                  <a:lnTo>
                    <a:pt x="9659" y="4265"/>
                  </a:lnTo>
                  <a:lnTo>
                    <a:pt x="9653" y="4221"/>
                  </a:lnTo>
                  <a:lnTo>
                    <a:pt x="9646" y="4176"/>
                  </a:lnTo>
                  <a:lnTo>
                    <a:pt x="9640" y="4138"/>
                  </a:lnTo>
                  <a:lnTo>
                    <a:pt x="9632" y="4105"/>
                  </a:lnTo>
                  <a:lnTo>
                    <a:pt x="9623" y="4082"/>
                  </a:lnTo>
                  <a:lnTo>
                    <a:pt x="9616" y="4055"/>
                  </a:lnTo>
                  <a:lnTo>
                    <a:pt x="9607" y="4044"/>
                  </a:lnTo>
                  <a:lnTo>
                    <a:pt x="9597" y="4027"/>
                  </a:lnTo>
                  <a:lnTo>
                    <a:pt x="9578" y="4027"/>
                  </a:lnTo>
                  <a:lnTo>
                    <a:pt x="9569" y="4044"/>
                  </a:lnTo>
                  <a:lnTo>
                    <a:pt x="9561" y="4055"/>
                  </a:lnTo>
                  <a:lnTo>
                    <a:pt x="9553" y="4082"/>
                  </a:lnTo>
                  <a:lnTo>
                    <a:pt x="9544" y="4105"/>
                  </a:lnTo>
                  <a:lnTo>
                    <a:pt x="9537" y="4138"/>
                  </a:lnTo>
                  <a:lnTo>
                    <a:pt x="9530" y="4176"/>
                  </a:lnTo>
                  <a:lnTo>
                    <a:pt x="9523" y="4221"/>
                  </a:lnTo>
                  <a:lnTo>
                    <a:pt x="9518" y="4265"/>
                  </a:lnTo>
                  <a:lnTo>
                    <a:pt x="9512" y="4320"/>
                  </a:lnTo>
                  <a:lnTo>
                    <a:pt x="9507" y="4375"/>
                  </a:lnTo>
                  <a:lnTo>
                    <a:pt x="9504" y="4430"/>
                  </a:lnTo>
                  <a:lnTo>
                    <a:pt x="9500" y="4497"/>
                  </a:lnTo>
                  <a:lnTo>
                    <a:pt x="9499" y="4563"/>
                  </a:lnTo>
                  <a:lnTo>
                    <a:pt x="9497" y="4635"/>
                  </a:lnTo>
                  <a:lnTo>
                    <a:pt x="9496" y="4696"/>
                  </a:lnTo>
                  <a:lnTo>
                    <a:pt x="9496" y="8911"/>
                  </a:lnTo>
                  <a:lnTo>
                    <a:pt x="9495" y="8977"/>
                  </a:lnTo>
                  <a:lnTo>
                    <a:pt x="9492" y="9038"/>
                  </a:lnTo>
                  <a:lnTo>
                    <a:pt x="9489" y="9110"/>
                  </a:lnTo>
                  <a:lnTo>
                    <a:pt x="9484" y="9159"/>
                  </a:lnTo>
                  <a:lnTo>
                    <a:pt x="9480" y="9220"/>
                  </a:lnTo>
                  <a:lnTo>
                    <a:pt x="9476" y="9264"/>
                  </a:lnTo>
                  <a:lnTo>
                    <a:pt x="9469" y="9314"/>
                  </a:lnTo>
                  <a:lnTo>
                    <a:pt x="9463" y="9358"/>
                  </a:lnTo>
                  <a:lnTo>
                    <a:pt x="9456" y="9397"/>
                  </a:lnTo>
                  <a:lnTo>
                    <a:pt x="9449" y="9430"/>
                  </a:lnTo>
                  <a:lnTo>
                    <a:pt x="9440" y="9463"/>
                  </a:lnTo>
                  <a:lnTo>
                    <a:pt x="9432" y="9485"/>
                  </a:lnTo>
                  <a:lnTo>
                    <a:pt x="9423" y="9502"/>
                  </a:lnTo>
                  <a:lnTo>
                    <a:pt x="9405" y="9513"/>
                  </a:lnTo>
                  <a:lnTo>
                    <a:pt x="9395" y="9507"/>
                  </a:lnTo>
                  <a:lnTo>
                    <a:pt x="9386" y="9502"/>
                  </a:lnTo>
                  <a:lnTo>
                    <a:pt x="9377" y="9485"/>
                  </a:lnTo>
                  <a:lnTo>
                    <a:pt x="9368" y="9463"/>
                  </a:lnTo>
                  <a:lnTo>
                    <a:pt x="9362" y="9430"/>
                  </a:lnTo>
                  <a:lnTo>
                    <a:pt x="9353" y="9397"/>
                  </a:lnTo>
                  <a:lnTo>
                    <a:pt x="9347" y="9358"/>
                  </a:lnTo>
                  <a:lnTo>
                    <a:pt x="9340" y="9314"/>
                  </a:lnTo>
                  <a:lnTo>
                    <a:pt x="9334" y="9264"/>
                  </a:lnTo>
                  <a:lnTo>
                    <a:pt x="9328" y="9220"/>
                  </a:lnTo>
                  <a:lnTo>
                    <a:pt x="9324" y="9159"/>
                  </a:lnTo>
                  <a:lnTo>
                    <a:pt x="9320" y="9110"/>
                  </a:lnTo>
                  <a:lnTo>
                    <a:pt x="9317" y="9038"/>
                  </a:lnTo>
                  <a:lnTo>
                    <a:pt x="9315" y="8977"/>
                  </a:lnTo>
                  <a:lnTo>
                    <a:pt x="9314" y="8911"/>
                  </a:lnTo>
                  <a:lnTo>
                    <a:pt x="9314" y="6530"/>
                  </a:lnTo>
                  <a:lnTo>
                    <a:pt x="9312" y="6458"/>
                  </a:lnTo>
                  <a:lnTo>
                    <a:pt x="9311" y="6386"/>
                  </a:lnTo>
                  <a:lnTo>
                    <a:pt x="9309" y="6331"/>
                  </a:lnTo>
                  <a:lnTo>
                    <a:pt x="9302" y="6198"/>
                  </a:lnTo>
                  <a:lnTo>
                    <a:pt x="9298" y="6154"/>
                  </a:lnTo>
                  <a:lnTo>
                    <a:pt x="9292" y="6099"/>
                  </a:lnTo>
                  <a:lnTo>
                    <a:pt x="9286" y="6055"/>
                  </a:lnTo>
                  <a:lnTo>
                    <a:pt x="9280" y="6005"/>
                  </a:lnTo>
                  <a:lnTo>
                    <a:pt x="9272" y="5966"/>
                  </a:lnTo>
                  <a:lnTo>
                    <a:pt x="9264" y="5939"/>
                  </a:lnTo>
                  <a:lnTo>
                    <a:pt x="9257" y="5911"/>
                  </a:lnTo>
                  <a:lnTo>
                    <a:pt x="9248" y="5883"/>
                  </a:lnTo>
                  <a:lnTo>
                    <a:pt x="9240" y="5867"/>
                  </a:lnTo>
                  <a:lnTo>
                    <a:pt x="9230" y="5850"/>
                  </a:lnTo>
                  <a:lnTo>
                    <a:pt x="9212" y="5850"/>
                  </a:lnTo>
                  <a:lnTo>
                    <a:pt x="9203" y="5867"/>
                  </a:lnTo>
                  <a:lnTo>
                    <a:pt x="9194" y="5883"/>
                  </a:lnTo>
                  <a:lnTo>
                    <a:pt x="9177" y="5939"/>
                  </a:lnTo>
                  <a:lnTo>
                    <a:pt x="9170" y="5966"/>
                  </a:lnTo>
                  <a:lnTo>
                    <a:pt x="9163" y="6005"/>
                  </a:lnTo>
                  <a:lnTo>
                    <a:pt x="9156" y="6055"/>
                  </a:lnTo>
                  <a:lnTo>
                    <a:pt x="9151" y="6099"/>
                  </a:lnTo>
                  <a:lnTo>
                    <a:pt x="9146" y="6154"/>
                  </a:lnTo>
                  <a:lnTo>
                    <a:pt x="9141" y="6198"/>
                  </a:lnTo>
                  <a:lnTo>
                    <a:pt x="9137" y="6265"/>
                  </a:lnTo>
                  <a:lnTo>
                    <a:pt x="9134" y="6331"/>
                  </a:lnTo>
                  <a:lnTo>
                    <a:pt x="9131" y="6386"/>
                  </a:lnTo>
                  <a:lnTo>
                    <a:pt x="9130" y="6458"/>
                  </a:lnTo>
                  <a:lnTo>
                    <a:pt x="9130" y="9894"/>
                  </a:lnTo>
                  <a:lnTo>
                    <a:pt x="9129" y="9966"/>
                  </a:lnTo>
                  <a:lnTo>
                    <a:pt x="9128" y="10027"/>
                  </a:lnTo>
                  <a:lnTo>
                    <a:pt x="9125" y="10093"/>
                  </a:lnTo>
                  <a:lnTo>
                    <a:pt x="9122" y="10154"/>
                  </a:lnTo>
                  <a:lnTo>
                    <a:pt x="9119" y="10214"/>
                  </a:lnTo>
                  <a:lnTo>
                    <a:pt x="9114" y="10275"/>
                  </a:lnTo>
                  <a:lnTo>
                    <a:pt x="9108" y="10325"/>
                  </a:lnTo>
                  <a:lnTo>
                    <a:pt x="9103" y="10369"/>
                  </a:lnTo>
                  <a:lnTo>
                    <a:pt x="9095" y="10413"/>
                  </a:lnTo>
                  <a:lnTo>
                    <a:pt x="9082" y="10480"/>
                  </a:lnTo>
                  <a:lnTo>
                    <a:pt x="9073" y="10513"/>
                  </a:lnTo>
                  <a:lnTo>
                    <a:pt x="9065" y="10535"/>
                  </a:lnTo>
                  <a:lnTo>
                    <a:pt x="9056" y="10557"/>
                  </a:lnTo>
                  <a:lnTo>
                    <a:pt x="9047" y="10562"/>
                  </a:lnTo>
                  <a:lnTo>
                    <a:pt x="9029" y="10562"/>
                  </a:lnTo>
                  <a:lnTo>
                    <a:pt x="9019" y="10557"/>
                  </a:lnTo>
                  <a:lnTo>
                    <a:pt x="9010" y="10535"/>
                  </a:lnTo>
                  <a:lnTo>
                    <a:pt x="9002" y="10513"/>
                  </a:lnTo>
                  <a:lnTo>
                    <a:pt x="8994" y="10480"/>
                  </a:lnTo>
                  <a:lnTo>
                    <a:pt x="8987" y="10446"/>
                  </a:lnTo>
                  <a:lnTo>
                    <a:pt x="8980" y="10413"/>
                  </a:lnTo>
                  <a:lnTo>
                    <a:pt x="8972" y="10369"/>
                  </a:lnTo>
                  <a:lnTo>
                    <a:pt x="8967" y="10325"/>
                  </a:lnTo>
                  <a:lnTo>
                    <a:pt x="8962" y="10275"/>
                  </a:lnTo>
                  <a:lnTo>
                    <a:pt x="8957" y="10214"/>
                  </a:lnTo>
                  <a:lnTo>
                    <a:pt x="8950" y="10093"/>
                  </a:lnTo>
                  <a:lnTo>
                    <a:pt x="8948" y="10027"/>
                  </a:lnTo>
                  <a:lnTo>
                    <a:pt x="8946" y="9966"/>
                  </a:lnTo>
                  <a:lnTo>
                    <a:pt x="8946" y="5563"/>
                  </a:lnTo>
                  <a:lnTo>
                    <a:pt x="8945" y="5491"/>
                  </a:lnTo>
                  <a:lnTo>
                    <a:pt x="8944" y="5425"/>
                  </a:lnTo>
                  <a:lnTo>
                    <a:pt x="8942" y="5364"/>
                  </a:lnTo>
                  <a:lnTo>
                    <a:pt x="8939" y="5298"/>
                  </a:lnTo>
                  <a:lnTo>
                    <a:pt x="8935" y="5248"/>
                  </a:lnTo>
                  <a:lnTo>
                    <a:pt x="8930" y="5193"/>
                  </a:lnTo>
                  <a:lnTo>
                    <a:pt x="8925" y="5132"/>
                  </a:lnTo>
                  <a:lnTo>
                    <a:pt x="8919" y="5088"/>
                  </a:lnTo>
                  <a:lnTo>
                    <a:pt x="8913" y="5049"/>
                  </a:lnTo>
                  <a:lnTo>
                    <a:pt x="8906" y="5005"/>
                  </a:lnTo>
                  <a:lnTo>
                    <a:pt x="8898" y="4972"/>
                  </a:lnTo>
                  <a:lnTo>
                    <a:pt x="8891" y="4950"/>
                  </a:lnTo>
                  <a:lnTo>
                    <a:pt x="8882" y="4922"/>
                  </a:lnTo>
                  <a:lnTo>
                    <a:pt x="8872" y="4911"/>
                  </a:lnTo>
                  <a:lnTo>
                    <a:pt x="8864" y="4895"/>
                  </a:lnTo>
                  <a:lnTo>
                    <a:pt x="8845" y="4895"/>
                  </a:lnTo>
                  <a:lnTo>
                    <a:pt x="8835" y="4911"/>
                  </a:lnTo>
                  <a:lnTo>
                    <a:pt x="8828" y="4922"/>
                  </a:lnTo>
                  <a:lnTo>
                    <a:pt x="8819" y="4950"/>
                  </a:lnTo>
                  <a:lnTo>
                    <a:pt x="8811" y="4972"/>
                  </a:lnTo>
                  <a:lnTo>
                    <a:pt x="8804" y="5005"/>
                  </a:lnTo>
                  <a:lnTo>
                    <a:pt x="8796" y="5049"/>
                  </a:lnTo>
                  <a:lnTo>
                    <a:pt x="8790" y="5088"/>
                  </a:lnTo>
                  <a:lnTo>
                    <a:pt x="8784" y="5132"/>
                  </a:lnTo>
                  <a:lnTo>
                    <a:pt x="8779" y="5193"/>
                  </a:lnTo>
                  <a:lnTo>
                    <a:pt x="8774" y="5248"/>
                  </a:lnTo>
                  <a:lnTo>
                    <a:pt x="8771" y="5298"/>
                  </a:lnTo>
                  <a:lnTo>
                    <a:pt x="8767" y="5364"/>
                  </a:lnTo>
                  <a:lnTo>
                    <a:pt x="8765" y="5425"/>
                  </a:lnTo>
                  <a:lnTo>
                    <a:pt x="8763" y="5491"/>
                  </a:lnTo>
                  <a:lnTo>
                    <a:pt x="8763" y="8126"/>
                  </a:lnTo>
                  <a:lnTo>
                    <a:pt x="8761" y="8198"/>
                  </a:lnTo>
                  <a:lnTo>
                    <a:pt x="8759" y="8264"/>
                  </a:lnTo>
                  <a:lnTo>
                    <a:pt x="8756" y="8320"/>
                  </a:lnTo>
                  <a:lnTo>
                    <a:pt x="8752" y="8380"/>
                  </a:lnTo>
                  <a:lnTo>
                    <a:pt x="8748" y="8436"/>
                  </a:lnTo>
                  <a:lnTo>
                    <a:pt x="8742" y="8485"/>
                  </a:lnTo>
                  <a:lnTo>
                    <a:pt x="8735" y="8541"/>
                  </a:lnTo>
                  <a:lnTo>
                    <a:pt x="8729" y="8585"/>
                  </a:lnTo>
                  <a:lnTo>
                    <a:pt x="8722" y="8623"/>
                  </a:lnTo>
                  <a:lnTo>
                    <a:pt x="8714" y="8657"/>
                  </a:lnTo>
                  <a:lnTo>
                    <a:pt x="8707" y="8679"/>
                  </a:lnTo>
                  <a:lnTo>
                    <a:pt x="8698" y="8706"/>
                  </a:lnTo>
                  <a:lnTo>
                    <a:pt x="8689" y="8717"/>
                  </a:lnTo>
                  <a:lnTo>
                    <a:pt x="8681" y="8734"/>
                  </a:lnTo>
                  <a:lnTo>
                    <a:pt x="8661" y="8734"/>
                  </a:lnTo>
                  <a:lnTo>
                    <a:pt x="8653" y="8717"/>
                  </a:lnTo>
                  <a:lnTo>
                    <a:pt x="8644" y="8706"/>
                  </a:lnTo>
                  <a:lnTo>
                    <a:pt x="8635" y="8679"/>
                  </a:lnTo>
                  <a:lnTo>
                    <a:pt x="8627" y="8657"/>
                  </a:lnTo>
                  <a:lnTo>
                    <a:pt x="8620" y="8623"/>
                  </a:lnTo>
                  <a:lnTo>
                    <a:pt x="8613" y="8585"/>
                  </a:lnTo>
                  <a:lnTo>
                    <a:pt x="8606" y="8541"/>
                  </a:lnTo>
                  <a:lnTo>
                    <a:pt x="8600" y="8485"/>
                  </a:lnTo>
                  <a:lnTo>
                    <a:pt x="8595" y="8436"/>
                  </a:lnTo>
                  <a:lnTo>
                    <a:pt x="8591" y="8380"/>
                  </a:lnTo>
                  <a:lnTo>
                    <a:pt x="8586" y="8320"/>
                  </a:lnTo>
                  <a:lnTo>
                    <a:pt x="8584" y="8264"/>
                  </a:lnTo>
                  <a:lnTo>
                    <a:pt x="8581" y="8198"/>
                  </a:lnTo>
                  <a:lnTo>
                    <a:pt x="8580" y="8126"/>
                  </a:lnTo>
                  <a:lnTo>
                    <a:pt x="8579" y="8065"/>
                  </a:lnTo>
                  <a:lnTo>
                    <a:pt x="8579" y="6823"/>
                  </a:lnTo>
                  <a:lnTo>
                    <a:pt x="8578" y="6751"/>
                  </a:lnTo>
                  <a:lnTo>
                    <a:pt x="8576" y="6690"/>
                  </a:lnTo>
                  <a:lnTo>
                    <a:pt x="8572" y="6629"/>
                  </a:lnTo>
                  <a:lnTo>
                    <a:pt x="8569" y="6574"/>
                  </a:lnTo>
                  <a:lnTo>
                    <a:pt x="8564" y="6513"/>
                  </a:lnTo>
                  <a:lnTo>
                    <a:pt x="8558" y="6463"/>
                  </a:lnTo>
                  <a:lnTo>
                    <a:pt x="8553" y="6419"/>
                  </a:lnTo>
                  <a:lnTo>
                    <a:pt x="8546" y="6370"/>
                  </a:lnTo>
                  <a:lnTo>
                    <a:pt x="8539" y="6331"/>
                  </a:lnTo>
                  <a:lnTo>
                    <a:pt x="8531" y="6298"/>
                  </a:lnTo>
                  <a:lnTo>
                    <a:pt x="8523" y="6270"/>
                  </a:lnTo>
                  <a:lnTo>
                    <a:pt x="8516" y="6254"/>
                  </a:lnTo>
                  <a:lnTo>
                    <a:pt x="8506" y="6231"/>
                  </a:lnTo>
                  <a:lnTo>
                    <a:pt x="8497" y="6220"/>
                  </a:lnTo>
                  <a:lnTo>
                    <a:pt x="8479" y="6220"/>
                  </a:lnTo>
                  <a:lnTo>
                    <a:pt x="8469" y="6231"/>
                  </a:lnTo>
                  <a:lnTo>
                    <a:pt x="8460" y="6254"/>
                  </a:lnTo>
                  <a:lnTo>
                    <a:pt x="8452" y="6270"/>
                  </a:lnTo>
                  <a:lnTo>
                    <a:pt x="8444" y="6298"/>
                  </a:lnTo>
                  <a:lnTo>
                    <a:pt x="8437" y="6331"/>
                  </a:lnTo>
                  <a:lnTo>
                    <a:pt x="8430" y="6370"/>
                  </a:lnTo>
                  <a:lnTo>
                    <a:pt x="8422" y="6419"/>
                  </a:lnTo>
                  <a:lnTo>
                    <a:pt x="8417" y="6463"/>
                  </a:lnTo>
                  <a:lnTo>
                    <a:pt x="8411" y="6513"/>
                  </a:lnTo>
                  <a:lnTo>
                    <a:pt x="8407" y="6574"/>
                  </a:lnTo>
                  <a:lnTo>
                    <a:pt x="8404" y="6629"/>
                  </a:lnTo>
                  <a:lnTo>
                    <a:pt x="8400" y="6690"/>
                  </a:lnTo>
                  <a:lnTo>
                    <a:pt x="8399" y="6751"/>
                  </a:lnTo>
                  <a:lnTo>
                    <a:pt x="8396" y="6823"/>
                  </a:lnTo>
                  <a:lnTo>
                    <a:pt x="8396" y="9231"/>
                  </a:lnTo>
                  <a:lnTo>
                    <a:pt x="8396" y="9303"/>
                  </a:lnTo>
                  <a:lnTo>
                    <a:pt x="8394" y="9369"/>
                  </a:lnTo>
                  <a:lnTo>
                    <a:pt x="8392" y="9430"/>
                  </a:lnTo>
                  <a:lnTo>
                    <a:pt x="8385" y="9552"/>
                  </a:lnTo>
                  <a:lnTo>
                    <a:pt x="8381" y="9607"/>
                  </a:lnTo>
                  <a:lnTo>
                    <a:pt x="8375" y="9662"/>
                  </a:lnTo>
                  <a:lnTo>
                    <a:pt x="8369" y="9706"/>
                  </a:lnTo>
                  <a:lnTo>
                    <a:pt x="8362" y="9750"/>
                  </a:lnTo>
                  <a:lnTo>
                    <a:pt x="8356" y="9784"/>
                  </a:lnTo>
                  <a:lnTo>
                    <a:pt x="8348" y="9828"/>
                  </a:lnTo>
                  <a:lnTo>
                    <a:pt x="8341" y="9850"/>
                  </a:lnTo>
                  <a:lnTo>
                    <a:pt x="8332" y="9877"/>
                  </a:lnTo>
                  <a:lnTo>
                    <a:pt x="8322" y="9894"/>
                  </a:lnTo>
                  <a:lnTo>
                    <a:pt x="8314" y="9900"/>
                  </a:lnTo>
                  <a:lnTo>
                    <a:pt x="8305" y="9905"/>
                  </a:lnTo>
                  <a:lnTo>
                    <a:pt x="8285" y="9894"/>
                  </a:lnTo>
                  <a:lnTo>
                    <a:pt x="8278" y="9877"/>
                  </a:lnTo>
                  <a:lnTo>
                    <a:pt x="8269" y="9850"/>
                  </a:lnTo>
                  <a:lnTo>
                    <a:pt x="8261" y="9828"/>
                  </a:lnTo>
                  <a:lnTo>
                    <a:pt x="8253" y="9784"/>
                  </a:lnTo>
                  <a:lnTo>
                    <a:pt x="8246" y="9750"/>
                  </a:lnTo>
                  <a:lnTo>
                    <a:pt x="8239" y="9706"/>
                  </a:lnTo>
                  <a:lnTo>
                    <a:pt x="8234" y="9662"/>
                  </a:lnTo>
                  <a:lnTo>
                    <a:pt x="8228" y="9607"/>
                  </a:lnTo>
                  <a:lnTo>
                    <a:pt x="8224" y="9552"/>
                  </a:lnTo>
                  <a:lnTo>
                    <a:pt x="8220" y="9491"/>
                  </a:lnTo>
                  <a:lnTo>
                    <a:pt x="8218" y="9430"/>
                  </a:lnTo>
                  <a:lnTo>
                    <a:pt x="8214" y="9369"/>
                  </a:lnTo>
                  <a:lnTo>
                    <a:pt x="8213" y="9303"/>
                  </a:lnTo>
                  <a:lnTo>
                    <a:pt x="8212" y="9231"/>
                  </a:lnTo>
                  <a:lnTo>
                    <a:pt x="8212" y="6226"/>
                  </a:lnTo>
                  <a:lnTo>
                    <a:pt x="8210" y="6160"/>
                  </a:lnTo>
                  <a:lnTo>
                    <a:pt x="8209" y="6093"/>
                  </a:lnTo>
                  <a:lnTo>
                    <a:pt x="8205" y="6033"/>
                  </a:lnTo>
                  <a:lnTo>
                    <a:pt x="8202" y="5977"/>
                  </a:lnTo>
                  <a:lnTo>
                    <a:pt x="8198" y="5917"/>
                  </a:lnTo>
                  <a:lnTo>
                    <a:pt x="8192" y="5867"/>
                  </a:lnTo>
                  <a:lnTo>
                    <a:pt x="8186" y="5823"/>
                  </a:lnTo>
                  <a:lnTo>
                    <a:pt x="8179" y="5778"/>
                  </a:lnTo>
                  <a:lnTo>
                    <a:pt x="8172" y="5740"/>
                  </a:lnTo>
                  <a:lnTo>
                    <a:pt x="8164" y="5701"/>
                  </a:lnTo>
                  <a:lnTo>
                    <a:pt x="8157" y="5673"/>
                  </a:lnTo>
                  <a:lnTo>
                    <a:pt x="8149" y="5651"/>
                  </a:lnTo>
                  <a:lnTo>
                    <a:pt x="8140" y="5635"/>
                  </a:lnTo>
                  <a:lnTo>
                    <a:pt x="8131" y="5629"/>
                  </a:lnTo>
                  <a:lnTo>
                    <a:pt x="8120" y="5624"/>
                  </a:lnTo>
                  <a:lnTo>
                    <a:pt x="8112" y="5629"/>
                  </a:lnTo>
                  <a:lnTo>
                    <a:pt x="8103" y="5635"/>
                  </a:lnTo>
                  <a:lnTo>
                    <a:pt x="8093" y="5651"/>
                  </a:lnTo>
                  <a:lnTo>
                    <a:pt x="8086" y="5673"/>
                  </a:lnTo>
                  <a:lnTo>
                    <a:pt x="8078" y="5701"/>
                  </a:lnTo>
                  <a:lnTo>
                    <a:pt x="8062" y="5778"/>
                  </a:lnTo>
                  <a:lnTo>
                    <a:pt x="8056" y="5823"/>
                  </a:lnTo>
                  <a:lnTo>
                    <a:pt x="8050" y="5867"/>
                  </a:lnTo>
                  <a:lnTo>
                    <a:pt x="8045" y="5917"/>
                  </a:lnTo>
                  <a:lnTo>
                    <a:pt x="8041" y="5977"/>
                  </a:lnTo>
                  <a:lnTo>
                    <a:pt x="8036" y="6033"/>
                  </a:lnTo>
                  <a:lnTo>
                    <a:pt x="8033" y="6093"/>
                  </a:lnTo>
                  <a:lnTo>
                    <a:pt x="8031" y="6160"/>
                  </a:lnTo>
                  <a:lnTo>
                    <a:pt x="8030" y="6226"/>
                  </a:lnTo>
                  <a:lnTo>
                    <a:pt x="8029" y="6298"/>
                  </a:lnTo>
                  <a:lnTo>
                    <a:pt x="8029" y="9507"/>
                  </a:lnTo>
                  <a:lnTo>
                    <a:pt x="8029" y="9579"/>
                  </a:lnTo>
                  <a:lnTo>
                    <a:pt x="8027" y="9645"/>
                  </a:lnTo>
                  <a:lnTo>
                    <a:pt x="8026" y="9706"/>
                  </a:lnTo>
                  <a:lnTo>
                    <a:pt x="8023" y="9767"/>
                  </a:lnTo>
                  <a:lnTo>
                    <a:pt x="8018" y="9828"/>
                  </a:lnTo>
                  <a:lnTo>
                    <a:pt x="8014" y="9883"/>
                  </a:lnTo>
                  <a:lnTo>
                    <a:pt x="8009" y="9938"/>
                  </a:lnTo>
                  <a:lnTo>
                    <a:pt x="8003" y="9982"/>
                  </a:lnTo>
                  <a:lnTo>
                    <a:pt x="7997" y="10027"/>
                  </a:lnTo>
                  <a:lnTo>
                    <a:pt x="7982" y="10093"/>
                  </a:lnTo>
                  <a:lnTo>
                    <a:pt x="7973" y="10126"/>
                  </a:lnTo>
                  <a:lnTo>
                    <a:pt x="7966" y="10154"/>
                  </a:lnTo>
                  <a:lnTo>
                    <a:pt x="7956" y="10170"/>
                  </a:lnTo>
                  <a:lnTo>
                    <a:pt x="7948" y="10176"/>
                  </a:lnTo>
                  <a:lnTo>
                    <a:pt x="7928" y="10176"/>
                  </a:lnTo>
                  <a:lnTo>
                    <a:pt x="7919" y="10170"/>
                  </a:lnTo>
                  <a:lnTo>
                    <a:pt x="7911" y="10154"/>
                  </a:lnTo>
                  <a:lnTo>
                    <a:pt x="7902" y="10126"/>
                  </a:lnTo>
                  <a:lnTo>
                    <a:pt x="7893" y="10093"/>
                  </a:lnTo>
                  <a:lnTo>
                    <a:pt x="7887" y="10060"/>
                  </a:lnTo>
                  <a:lnTo>
                    <a:pt x="7879" y="10027"/>
                  </a:lnTo>
                  <a:lnTo>
                    <a:pt x="7874" y="9982"/>
                  </a:lnTo>
                  <a:lnTo>
                    <a:pt x="7867" y="9938"/>
                  </a:lnTo>
                  <a:lnTo>
                    <a:pt x="7862" y="9883"/>
                  </a:lnTo>
                  <a:lnTo>
                    <a:pt x="7858" y="9828"/>
                  </a:lnTo>
                  <a:lnTo>
                    <a:pt x="7850" y="9706"/>
                  </a:lnTo>
                  <a:lnTo>
                    <a:pt x="7848" y="9645"/>
                  </a:lnTo>
                  <a:lnTo>
                    <a:pt x="7846" y="9579"/>
                  </a:lnTo>
                  <a:lnTo>
                    <a:pt x="7846" y="3110"/>
                  </a:lnTo>
                  <a:lnTo>
                    <a:pt x="7844" y="3044"/>
                  </a:lnTo>
                  <a:lnTo>
                    <a:pt x="7842" y="2983"/>
                  </a:lnTo>
                  <a:lnTo>
                    <a:pt x="7839" y="2911"/>
                  </a:lnTo>
                  <a:lnTo>
                    <a:pt x="7834" y="2862"/>
                  </a:lnTo>
                  <a:lnTo>
                    <a:pt x="7829" y="2801"/>
                  </a:lnTo>
                  <a:lnTo>
                    <a:pt x="7825" y="2746"/>
                  </a:lnTo>
                  <a:lnTo>
                    <a:pt x="7819" y="2707"/>
                  </a:lnTo>
                  <a:lnTo>
                    <a:pt x="7813" y="2657"/>
                  </a:lnTo>
                  <a:lnTo>
                    <a:pt x="7806" y="2624"/>
                  </a:lnTo>
                  <a:lnTo>
                    <a:pt x="7798" y="2591"/>
                  </a:lnTo>
                  <a:lnTo>
                    <a:pt x="7790" y="2558"/>
                  </a:lnTo>
                  <a:lnTo>
                    <a:pt x="7781" y="2536"/>
                  </a:lnTo>
                  <a:lnTo>
                    <a:pt x="7773" y="2519"/>
                  </a:lnTo>
                  <a:lnTo>
                    <a:pt x="7764" y="2508"/>
                  </a:lnTo>
                  <a:lnTo>
                    <a:pt x="7745" y="2508"/>
                  </a:lnTo>
                  <a:lnTo>
                    <a:pt x="7736" y="2519"/>
                  </a:lnTo>
                  <a:lnTo>
                    <a:pt x="7727" y="2536"/>
                  </a:lnTo>
                  <a:lnTo>
                    <a:pt x="7718" y="2558"/>
                  </a:lnTo>
                  <a:lnTo>
                    <a:pt x="7711" y="2591"/>
                  </a:lnTo>
                  <a:lnTo>
                    <a:pt x="7702" y="2624"/>
                  </a:lnTo>
                  <a:lnTo>
                    <a:pt x="7696" y="2657"/>
                  </a:lnTo>
                  <a:lnTo>
                    <a:pt x="7690" y="2707"/>
                  </a:lnTo>
                  <a:lnTo>
                    <a:pt x="7684" y="2746"/>
                  </a:lnTo>
                  <a:lnTo>
                    <a:pt x="7678" y="2801"/>
                  </a:lnTo>
                  <a:lnTo>
                    <a:pt x="7674" y="2862"/>
                  </a:lnTo>
                  <a:lnTo>
                    <a:pt x="7670" y="2911"/>
                  </a:lnTo>
                  <a:lnTo>
                    <a:pt x="7667" y="2983"/>
                  </a:lnTo>
                  <a:lnTo>
                    <a:pt x="7664" y="3044"/>
                  </a:lnTo>
                  <a:lnTo>
                    <a:pt x="7663" y="3110"/>
                  </a:lnTo>
                  <a:lnTo>
                    <a:pt x="7663" y="3182"/>
                  </a:lnTo>
                  <a:lnTo>
                    <a:pt x="7663" y="7110"/>
                  </a:lnTo>
                  <a:lnTo>
                    <a:pt x="7662" y="7182"/>
                  </a:lnTo>
                  <a:lnTo>
                    <a:pt x="7661" y="7248"/>
                  </a:lnTo>
                  <a:lnTo>
                    <a:pt x="7659" y="7320"/>
                  </a:lnTo>
                  <a:lnTo>
                    <a:pt x="7655" y="7375"/>
                  </a:lnTo>
                  <a:lnTo>
                    <a:pt x="7652" y="7436"/>
                  </a:lnTo>
                  <a:lnTo>
                    <a:pt x="7642" y="7535"/>
                  </a:lnTo>
                  <a:lnTo>
                    <a:pt x="7636" y="7579"/>
                  </a:lnTo>
                  <a:lnTo>
                    <a:pt x="7629" y="7635"/>
                  </a:lnTo>
                  <a:lnTo>
                    <a:pt x="7622" y="7673"/>
                  </a:lnTo>
                  <a:lnTo>
                    <a:pt x="7615" y="7701"/>
                  </a:lnTo>
                  <a:lnTo>
                    <a:pt x="7607" y="7734"/>
                  </a:lnTo>
                  <a:lnTo>
                    <a:pt x="7598" y="7756"/>
                  </a:lnTo>
                  <a:lnTo>
                    <a:pt x="7580" y="7778"/>
                  </a:lnTo>
                  <a:lnTo>
                    <a:pt x="7571" y="7789"/>
                  </a:lnTo>
                  <a:lnTo>
                    <a:pt x="7543" y="7756"/>
                  </a:lnTo>
                  <a:lnTo>
                    <a:pt x="7536" y="7734"/>
                  </a:lnTo>
                  <a:lnTo>
                    <a:pt x="7520" y="7673"/>
                  </a:lnTo>
                  <a:lnTo>
                    <a:pt x="7512" y="7635"/>
                  </a:lnTo>
                  <a:lnTo>
                    <a:pt x="7506" y="7579"/>
                  </a:lnTo>
                  <a:lnTo>
                    <a:pt x="7500" y="7535"/>
                  </a:lnTo>
                  <a:lnTo>
                    <a:pt x="7495" y="7485"/>
                  </a:lnTo>
                  <a:lnTo>
                    <a:pt x="7490" y="7436"/>
                  </a:lnTo>
                  <a:lnTo>
                    <a:pt x="7486" y="7375"/>
                  </a:lnTo>
                  <a:lnTo>
                    <a:pt x="7483" y="7320"/>
                  </a:lnTo>
                  <a:lnTo>
                    <a:pt x="7481" y="7248"/>
                  </a:lnTo>
                  <a:lnTo>
                    <a:pt x="7480" y="7182"/>
                  </a:lnTo>
                  <a:lnTo>
                    <a:pt x="7480" y="3966"/>
                  </a:lnTo>
                  <a:lnTo>
                    <a:pt x="7478" y="3966"/>
                  </a:lnTo>
                  <a:lnTo>
                    <a:pt x="7477" y="3906"/>
                  </a:lnTo>
                  <a:lnTo>
                    <a:pt x="7474" y="3850"/>
                  </a:lnTo>
                  <a:lnTo>
                    <a:pt x="7470" y="3795"/>
                  </a:lnTo>
                  <a:lnTo>
                    <a:pt x="7467" y="3740"/>
                  </a:lnTo>
                  <a:lnTo>
                    <a:pt x="7462" y="3701"/>
                  </a:lnTo>
                  <a:lnTo>
                    <a:pt x="7458" y="3652"/>
                  </a:lnTo>
                  <a:lnTo>
                    <a:pt x="7453" y="3602"/>
                  </a:lnTo>
                  <a:lnTo>
                    <a:pt x="7447" y="3563"/>
                  </a:lnTo>
                  <a:lnTo>
                    <a:pt x="7441" y="3536"/>
                  </a:lnTo>
                  <a:lnTo>
                    <a:pt x="7433" y="3502"/>
                  </a:lnTo>
                  <a:lnTo>
                    <a:pt x="7427" y="3475"/>
                  </a:lnTo>
                  <a:lnTo>
                    <a:pt x="7420" y="3453"/>
                  </a:lnTo>
                  <a:lnTo>
                    <a:pt x="7412" y="3431"/>
                  </a:lnTo>
                  <a:lnTo>
                    <a:pt x="7404" y="3425"/>
                  </a:lnTo>
                  <a:lnTo>
                    <a:pt x="7395" y="3414"/>
                  </a:lnTo>
                  <a:lnTo>
                    <a:pt x="7388" y="3403"/>
                  </a:lnTo>
                  <a:lnTo>
                    <a:pt x="7379" y="3414"/>
                  </a:lnTo>
                  <a:lnTo>
                    <a:pt x="7372" y="3425"/>
                  </a:lnTo>
                  <a:lnTo>
                    <a:pt x="7363" y="3431"/>
                  </a:lnTo>
                  <a:lnTo>
                    <a:pt x="7348" y="3475"/>
                  </a:lnTo>
                  <a:lnTo>
                    <a:pt x="7341" y="3502"/>
                  </a:lnTo>
                  <a:lnTo>
                    <a:pt x="7335" y="3536"/>
                  </a:lnTo>
                  <a:lnTo>
                    <a:pt x="7328" y="3563"/>
                  </a:lnTo>
                  <a:lnTo>
                    <a:pt x="7323" y="3602"/>
                  </a:lnTo>
                  <a:lnTo>
                    <a:pt x="7318" y="3652"/>
                  </a:lnTo>
                  <a:lnTo>
                    <a:pt x="7313" y="3701"/>
                  </a:lnTo>
                  <a:lnTo>
                    <a:pt x="7308" y="3740"/>
                  </a:lnTo>
                  <a:lnTo>
                    <a:pt x="7299" y="3906"/>
                  </a:lnTo>
                  <a:lnTo>
                    <a:pt x="7298" y="3966"/>
                  </a:lnTo>
                  <a:lnTo>
                    <a:pt x="7295" y="3966"/>
                  </a:lnTo>
                  <a:lnTo>
                    <a:pt x="7295" y="9844"/>
                  </a:lnTo>
                  <a:lnTo>
                    <a:pt x="7295" y="9916"/>
                  </a:lnTo>
                  <a:lnTo>
                    <a:pt x="7294" y="9977"/>
                  </a:lnTo>
                  <a:lnTo>
                    <a:pt x="7292" y="10049"/>
                  </a:lnTo>
                  <a:lnTo>
                    <a:pt x="7288" y="10104"/>
                  </a:lnTo>
                  <a:lnTo>
                    <a:pt x="7284" y="10165"/>
                  </a:lnTo>
                  <a:lnTo>
                    <a:pt x="7280" y="10220"/>
                  </a:lnTo>
                  <a:lnTo>
                    <a:pt x="7276" y="10275"/>
                  </a:lnTo>
                  <a:lnTo>
                    <a:pt x="7269" y="10325"/>
                  </a:lnTo>
                  <a:lnTo>
                    <a:pt x="7263" y="10364"/>
                  </a:lnTo>
                  <a:lnTo>
                    <a:pt x="7256" y="10402"/>
                  </a:lnTo>
                  <a:lnTo>
                    <a:pt x="7247" y="10435"/>
                  </a:lnTo>
                  <a:lnTo>
                    <a:pt x="7240" y="10469"/>
                  </a:lnTo>
                  <a:lnTo>
                    <a:pt x="7231" y="10491"/>
                  </a:lnTo>
                  <a:lnTo>
                    <a:pt x="7222" y="10507"/>
                  </a:lnTo>
                  <a:lnTo>
                    <a:pt x="7213" y="10513"/>
                  </a:lnTo>
                  <a:lnTo>
                    <a:pt x="7204" y="10518"/>
                  </a:lnTo>
                  <a:lnTo>
                    <a:pt x="7194" y="10513"/>
                  </a:lnTo>
                  <a:lnTo>
                    <a:pt x="7186" y="10507"/>
                  </a:lnTo>
                  <a:lnTo>
                    <a:pt x="7177" y="10491"/>
                  </a:lnTo>
                  <a:lnTo>
                    <a:pt x="7168" y="10469"/>
                  </a:lnTo>
                  <a:lnTo>
                    <a:pt x="7153" y="10402"/>
                  </a:lnTo>
                  <a:lnTo>
                    <a:pt x="7145" y="10364"/>
                  </a:lnTo>
                  <a:lnTo>
                    <a:pt x="7139" y="10325"/>
                  </a:lnTo>
                  <a:lnTo>
                    <a:pt x="7133" y="10275"/>
                  </a:lnTo>
                  <a:lnTo>
                    <a:pt x="7129" y="10220"/>
                  </a:lnTo>
                  <a:lnTo>
                    <a:pt x="7123" y="10165"/>
                  </a:lnTo>
                  <a:lnTo>
                    <a:pt x="7120" y="10104"/>
                  </a:lnTo>
                  <a:lnTo>
                    <a:pt x="7117" y="10049"/>
                  </a:lnTo>
                  <a:lnTo>
                    <a:pt x="7115" y="9977"/>
                  </a:lnTo>
                  <a:lnTo>
                    <a:pt x="7112" y="9916"/>
                  </a:lnTo>
                  <a:lnTo>
                    <a:pt x="7112" y="6541"/>
                  </a:lnTo>
                  <a:lnTo>
                    <a:pt x="7110" y="6469"/>
                  </a:lnTo>
                  <a:lnTo>
                    <a:pt x="7108" y="6408"/>
                  </a:lnTo>
                  <a:lnTo>
                    <a:pt x="7106" y="6342"/>
                  </a:lnTo>
                  <a:lnTo>
                    <a:pt x="7102" y="6281"/>
                  </a:lnTo>
                  <a:lnTo>
                    <a:pt x="7097" y="6226"/>
                  </a:lnTo>
                  <a:lnTo>
                    <a:pt x="7091" y="6176"/>
                  </a:lnTo>
                  <a:lnTo>
                    <a:pt x="7078" y="6082"/>
                  </a:lnTo>
                  <a:lnTo>
                    <a:pt x="7072" y="6044"/>
                  </a:lnTo>
                  <a:lnTo>
                    <a:pt x="7065" y="6016"/>
                  </a:lnTo>
                  <a:lnTo>
                    <a:pt x="7047" y="5961"/>
                  </a:lnTo>
                  <a:lnTo>
                    <a:pt x="7040" y="5944"/>
                  </a:lnTo>
                  <a:lnTo>
                    <a:pt x="7030" y="5939"/>
                  </a:lnTo>
                  <a:lnTo>
                    <a:pt x="7020" y="5928"/>
                  </a:lnTo>
                  <a:lnTo>
                    <a:pt x="7012" y="5939"/>
                  </a:lnTo>
                  <a:lnTo>
                    <a:pt x="7002" y="5944"/>
                  </a:lnTo>
                  <a:lnTo>
                    <a:pt x="6993" y="5961"/>
                  </a:lnTo>
                  <a:lnTo>
                    <a:pt x="6977" y="6016"/>
                  </a:lnTo>
                  <a:lnTo>
                    <a:pt x="6970" y="6044"/>
                  </a:lnTo>
                  <a:lnTo>
                    <a:pt x="6962" y="6082"/>
                  </a:lnTo>
                  <a:lnTo>
                    <a:pt x="6956" y="6132"/>
                  </a:lnTo>
                  <a:lnTo>
                    <a:pt x="6950" y="6176"/>
                  </a:lnTo>
                  <a:lnTo>
                    <a:pt x="6944" y="6226"/>
                  </a:lnTo>
                  <a:lnTo>
                    <a:pt x="6940" y="6281"/>
                  </a:lnTo>
                  <a:lnTo>
                    <a:pt x="6935" y="6342"/>
                  </a:lnTo>
                  <a:lnTo>
                    <a:pt x="6933" y="6408"/>
                  </a:lnTo>
                  <a:lnTo>
                    <a:pt x="6932" y="6469"/>
                  </a:lnTo>
                  <a:lnTo>
                    <a:pt x="6929" y="6541"/>
                  </a:lnTo>
                  <a:lnTo>
                    <a:pt x="6928" y="6607"/>
                  </a:lnTo>
                  <a:lnTo>
                    <a:pt x="6928" y="8458"/>
                  </a:lnTo>
                  <a:lnTo>
                    <a:pt x="6927" y="8518"/>
                  </a:lnTo>
                  <a:lnTo>
                    <a:pt x="6925" y="8585"/>
                  </a:lnTo>
                  <a:lnTo>
                    <a:pt x="6922" y="8640"/>
                  </a:lnTo>
                  <a:lnTo>
                    <a:pt x="6918" y="8706"/>
                  </a:lnTo>
                  <a:lnTo>
                    <a:pt x="6913" y="8756"/>
                  </a:lnTo>
                  <a:lnTo>
                    <a:pt x="6908" y="8806"/>
                  </a:lnTo>
                  <a:lnTo>
                    <a:pt x="6902" y="8861"/>
                  </a:lnTo>
                  <a:lnTo>
                    <a:pt x="6896" y="8900"/>
                  </a:lnTo>
                  <a:lnTo>
                    <a:pt x="6890" y="8938"/>
                  </a:lnTo>
                  <a:lnTo>
                    <a:pt x="6881" y="8977"/>
                  </a:lnTo>
                  <a:lnTo>
                    <a:pt x="6872" y="8999"/>
                  </a:lnTo>
                  <a:lnTo>
                    <a:pt x="6865" y="9027"/>
                  </a:lnTo>
                  <a:lnTo>
                    <a:pt x="6856" y="9038"/>
                  </a:lnTo>
                  <a:lnTo>
                    <a:pt x="6847" y="9054"/>
                  </a:lnTo>
                  <a:lnTo>
                    <a:pt x="6828" y="9054"/>
                  </a:lnTo>
                  <a:lnTo>
                    <a:pt x="6819" y="9038"/>
                  </a:lnTo>
                  <a:lnTo>
                    <a:pt x="6810" y="9027"/>
                  </a:lnTo>
                  <a:lnTo>
                    <a:pt x="6802" y="8999"/>
                  </a:lnTo>
                  <a:lnTo>
                    <a:pt x="6794" y="8977"/>
                  </a:lnTo>
                  <a:lnTo>
                    <a:pt x="6786" y="8938"/>
                  </a:lnTo>
                  <a:lnTo>
                    <a:pt x="6779" y="8900"/>
                  </a:lnTo>
                  <a:lnTo>
                    <a:pt x="6772" y="8861"/>
                  </a:lnTo>
                  <a:lnTo>
                    <a:pt x="6767" y="8806"/>
                  </a:lnTo>
                  <a:lnTo>
                    <a:pt x="6761" y="8756"/>
                  </a:lnTo>
                  <a:lnTo>
                    <a:pt x="6757" y="8706"/>
                  </a:lnTo>
                  <a:lnTo>
                    <a:pt x="6753" y="8640"/>
                  </a:lnTo>
                  <a:lnTo>
                    <a:pt x="6749" y="8585"/>
                  </a:lnTo>
                  <a:lnTo>
                    <a:pt x="6748" y="8518"/>
                  </a:lnTo>
                  <a:lnTo>
                    <a:pt x="6746" y="8458"/>
                  </a:lnTo>
                  <a:lnTo>
                    <a:pt x="6746" y="4651"/>
                  </a:lnTo>
                  <a:lnTo>
                    <a:pt x="6745" y="4580"/>
                  </a:lnTo>
                  <a:lnTo>
                    <a:pt x="6744" y="4519"/>
                  </a:lnTo>
                  <a:lnTo>
                    <a:pt x="6742" y="4453"/>
                  </a:lnTo>
                  <a:lnTo>
                    <a:pt x="6738" y="4386"/>
                  </a:lnTo>
                  <a:lnTo>
                    <a:pt x="6734" y="4331"/>
                  </a:lnTo>
                  <a:lnTo>
                    <a:pt x="6731" y="4270"/>
                  </a:lnTo>
                  <a:lnTo>
                    <a:pt x="6725" y="4221"/>
                  </a:lnTo>
                  <a:lnTo>
                    <a:pt x="6712" y="4132"/>
                  </a:lnTo>
                  <a:lnTo>
                    <a:pt x="6706" y="4094"/>
                  </a:lnTo>
                  <a:lnTo>
                    <a:pt x="6698" y="4060"/>
                  </a:lnTo>
                  <a:lnTo>
                    <a:pt x="6690" y="4027"/>
                  </a:lnTo>
                  <a:lnTo>
                    <a:pt x="6681" y="4011"/>
                  </a:lnTo>
                  <a:lnTo>
                    <a:pt x="6673" y="3989"/>
                  </a:lnTo>
                  <a:lnTo>
                    <a:pt x="6663" y="3983"/>
                  </a:lnTo>
                  <a:lnTo>
                    <a:pt x="6654" y="3977"/>
                  </a:lnTo>
                  <a:lnTo>
                    <a:pt x="6644" y="3983"/>
                  </a:lnTo>
                  <a:lnTo>
                    <a:pt x="6636" y="3989"/>
                  </a:lnTo>
                  <a:lnTo>
                    <a:pt x="6627" y="4011"/>
                  </a:lnTo>
                  <a:lnTo>
                    <a:pt x="6618" y="4027"/>
                  </a:lnTo>
                  <a:lnTo>
                    <a:pt x="6611" y="4060"/>
                  </a:lnTo>
                  <a:lnTo>
                    <a:pt x="6602" y="4094"/>
                  </a:lnTo>
                  <a:lnTo>
                    <a:pt x="6596" y="4132"/>
                  </a:lnTo>
                  <a:lnTo>
                    <a:pt x="6583" y="4221"/>
                  </a:lnTo>
                  <a:lnTo>
                    <a:pt x="6578" y="4270"/>
                  </a:lnTo>
                  <a:lnTo>
                    <a:pt x="6573" y="4331"/>
                  </a:lnTo>
                  <a:lnTo>
                    <a:pt x="6569" y="4386"/>
                  </a:lnTo>
                  <a:lnTo>
                    <a:pt x="6567" y="4453"/>
                  </a:lnTo>
                  <a:lnTo>
                    <a:pt x="6564" y="4519"/>
                  </a:lnTo>
                  <a:lnTo>
                    <a:pt x="6562" y="4580"/>
                  </a:lnTo>
                  <a:lnTo>
                    <a:pt x="6562" y="7612"/>
                  </a:lnTo>
                  <a:lnTo>
                    <a:pt x="6561" y="7684"/>
                  </a:lnTo>
                  <a:lnTo>
                    <a:pt x="6558" y="7751"/>
                  </a:lnTo>
                  <a:lnTo>
                    <a:pt x="6554" y="7811"/>
                  </a:lnTo>
                  <a:lnTo>
                    <a:pt x="6551" y="7872"/>
                  </a:lnTo>
                  <a:lnTo>
                    <a:pt x="6547" y="7922"/>
                  </a:lnTo>
                  <a:lnTo>
                    <a:pt x="6542" y="7966"/>
                  </a:lnTo>
                  <a:lnTo>
                    <a:pt x="6536" y="8027"/>
                  </a:lnTo>
                  <a:lnTo>
                    <a:pt x="6530" y="8071"/>
                  </a:lnTo>
                  <a:lnTo>
                    <a:pt x="6521" y="8104"/>
                  </a:lnTo>
                  <a:lnTo>
                    <a:pt x="6514" y="8132"/>
                  </a:lnTo>
                  <a:lnTo>
                    <a:pt x="6506" y="8165"/>
                  </a:lnTo>
                  <a:lnTo>
                    <a:pt x="6498" y="8193"/>
                  </a:lnTo>
                  <a:lnTo>
                    <a:pt x="6490" y="8204"/>
                  </a:lnTo>
                  <a:lnTo>
                    <a:pt x="6480" y="8209"/>
                  </a:lnTo>
                  <a:lnTo>
                    <a:pt x="6471" y="8215"/>
                  </a:lnTo>
                  <a:lnTo>
                    <a:pt x="6461" y="8209"/>
                  </a:lnTo>
                  <a:lnTo>
                    <a:pt x="6452" y="8204"/>
                  </a:lnTo>
                  <a:lnTo>
                    <a:pt x="6442" y="8193"/>
                  </a:lnTo>
                  <a:lnTo>
                    <a:pt x="6435" y="8165"/>
                  </a:lnTo>
                  <a:lnTo>
                    <a:pt x="6427" y="8132"/>
                  </a:lnTo>
                  <a:lnTo>
                    <a:pt x="6419" y="8104"/>
                  </a:lnTo>
                  <a:lnTo>
                    <a:pt x="6412" y="8071"/>
                  </a:lnTo>
                  <a:lnTo>
                    <a:pt x="6405" y="8027"/>
                  </a:lnTo>
                  <a:lnTo>
                    <a:pt x="6400" y="7966"/>
                  </a:lnTo>
                  <a:lnTo>
                    <a:pt x="6395" y="7922"/>
                  </a:lnTo>
                  <a:lnTo>
                    <a:pt x="6390" y="7872"/>
                  </a:lnTo>
                  <a:lnTo>
                    <a:pt x="6382" y="7751"/>
                  </a:lnTo>
                  <a:lnTo>
                    <a:pt x="6382" y="7684"/>
                  </a:lnTo>
                  <a:lnTo>
                    <a:pt x="6380" y="7612"/>
                  </a:lnTo>
                  <a:lnTo>
                    <a:pt x="6379" y="7552"/>
                  </a:lnTo>
                  <a:lnTo>
                    <a:pt x="6379" y="5828"/>
                  </a:lnTo>
                  <a:lnTo>
                    <a:pt x="6378" y="5756"/>
                  </a:lnTo>
                  <a:lnTo>
                    <a:pt x="6377" y="5690"/>
                  </a:lnTo>
                  <a:lnTo>
                    <a:pt x="6376" y="5629"/>
                  </a:lnTo>
                  <a:lnTo>
                    <a:pt x="6372" y="5563"/>
                  </a:lnTo>
                  <a:lnTo>
                    <a:pt x="6368" y="5508"/>
                  </a:lnTo>
                  <a:lnTo>
                    <a:pt x="6363" y="5447"/>
                  </a:lnTo>
                  <a:lnTo>
                    <a:pt x="6358" y="5397"/>
                  </a:lnTo>
                  <a:lnTo>
                    <a:pt x="6352" y="5353"/>
                  </a:lnTo>
                  <a:lnTo>
                    <a:pt x="6346" y="5309"/>
                  </a:lnTo>
                  <a:lnTo>
                    <a:pt x="6339" y="5270"/>
                  </a:lnTo>
                  <a:lnTo>
                    <a:pt x="6331" y="5237"/>
                  </a:lnTo>
                  <a:lnTo>
                    <a:pt x="6323" y="5204"/>
                  </a:lnTo>
                  <a:lnTo>
                    <a:pt x="6315" y="5187"/>
                  </a:lnTo>
                  <a:lnTo>
                    <a:pt x="6305" y="5171"/>
                  </a:lnTo>
                  <a:lnTo>
                    <a:pt x="6297" y="5160"/>
                  </a:lnTo>
                  <a:lnTo>
                    <a:pt x="6288" y="5154"/>
                  </a:lnTo>
                  <a:lnTo>
                    <a:pt x="6278" y="5160"/>
                  </a:lnTo>
                  <a:lnTo>
                    <a:pt x="6268" y="5171"/>
                  </a:lnTo>
                  <a:lnTo>
                    <a:pt x="6260" y="5187"/>
                  </a:lnTo>
                  <a:lnTo>
                    <a:pt x="6251" y="5204"/>
                  </a:lnTo>
                  <a:lnTo>
                    <a:pt x="6236" y="5270"/>
                  </a:lnTo>
                  <a:lnTo>
                    <a:pt x="6229" y="5309"/>
                  </a:lnTo>
                  <a:lnTo>
                    <a:pt x="6223" y="5353"/>
                  </a:lnTo>
                  <a:lnTo>
                    <a:pt x="6218" y="5397"/>
                  </a:lnTo>
                  <a:lnTo>
                    <a:pt x="6212" y="5447"/>
                  </a:lnTo>
                  <a:lnTo>
                    <a:pt x="6207" y="5508"/>
                  </a:lnTo>
                  <a:lnTo>
                    <a:pt x="6203" y="5563"/>
                  </a:lnTo>
                  <a:lnTo>
                    <a:pt x="6200" y="5629"/>
                  </a:lnTo>
                  <a:lnTo>
                    <a:pt x="6197" y="5690"/>
                  </a:lnTo>
                  <a:lnTo>
                    <a:pt x="6196" y="5756"/>
                  </a:lnTo>
                  <a:lnTo>
                    <a:pt x="6196" y="8762"/>
                  </a:lnTo>
                  <a:lnTo>
                    <a:pt x="6194" y="8833"/>
                  </a:lnTo>
                  <a:lnTo>
                    <a:pt x="6191" y="8900"/>
                  </a:lnTo>
                  <a:lnTo>
                    <a:pt x="6188" y="8955"/>
                  </a:lnTo>
                  <a:lnTo>
                    <a:pt x="6184" y="9016"/>
                  </a:lnTo>
                  <a:lnTo>
                    <a:pt x="6180" y="9065"/>
                  </a:lnTo>
                  <a:lnTo>
                    <a:pt x="6175" y="9115"/>
                  </a:lnTo>
                  <a:lnTo>
                    <a:pt x="6168" y="9170"/>
                  </a:lnTo>
                  <a:lnTo>
                    <a:pt x="6162" y="9215"/>
                  </a:lnTo>
                  <a:lnTo>
                    <a:pt x="6155" y="9253"/>
                  </a:lnTo>
                  <a:lnTo>
                    <a:pt x="6147" y="9286"/>
                  </a:lnTo>
                  <a:lnTo>
                    <a:pt x="6140" y="9314"/>
                  </a:lnTo>
                  <a:lnTo>
                    <a:pt x="6131" y="9336"/>
                  </a:lnTo>
                  <a:lnTo>
                    <a:pt x="6123" y="9353"/>
                  </a:lnTo>
                  <a:lnTo>
                    <a:pt x="6113" y="9358"/>
                  </a:lnTo>
                  <a:lnTo>
                    <a:pt x="6103" y="9369"/>
                  </a:lnTo>
                  <a:lnTo>
                    <a:pt x="6095" y="9358"/>
                  </a:lnTo>
                  <a:lnTo>
                    <a:pt x="6086" y="9353"/>
                  </a:lnTo>
                  <a:lnTo>
                    <a:pt x="6077" y="9336"/>
                  </a:lnTo>
                  <a:lnTo>
                    <a:pt x="6068" y="9314"/>
                  </a:lnTo>
                  <a:lnTo>
                    <a:pt x="6060" y="9286"/>
                  </a:lnTo>
                  <a:lnTo>
                    <a:pt x="6053" y="9253"/>
                  </a:lnTo>
                  <a:lnTo>
                    <a:pt x="6045" y="9215"/>
                  </a:lnTo>
                  <a:lnTo>
                    <a:pt x="6039" y="9170"/>
                  </a:lnTo>
                  <a:lnTo>
                    <a:pt x="6033" y="9115"/>
                  </a:lnTo>
                  <a:lnTo>
                    <a:pt x="6028" y="9065"/>
                  </a:lnTo>
                  <a:lnTo>
                    <a:pt x="6023" y="9016"/>
                  </a:lnTo>
                  <a:lnTo>
                    <a:pt x="6020" y="8955"/>
                  </a:lnTo>
                  <a:lnTo>
                    <a:pt x="6017" y="8900"/>
                  </a:lnTo>
                  <a:lnTo>
                    <a:pt x="6014" y="8833"/>
                  </a:lnTo>
                  <a:lnTo>
                    <a:pt x="6013" y="8762"/>
                  </a:lnTo>
                  <a:lnTo>
                    <a:pt x="6012" y="8701"/>
                  </a:lnTo>
                  <a:lnTo>
                    <a:pt x="6012" y="7463"/>
                  </a:lnTo>
                  <a:lnTo>
                    <a:pt x="6011" y="7403"/>
                  </a:lnTo>
                  <a:lnTo>
                    <a:pt x="6008" y="7336"/>
                  </a:lnTo>
                  <a:lnTo>
                    <a:pt x="6005" y="7275"/>
                  </a:lnTo>
                  <a:lnTo>
                    <a:pt x="6002" y="7215"/>
                  </a:lnTo>
                  <a:lnTo>
                    <a:pt x="5997" y="7165"/>
                  </a:lnTo>
                  <a:lnTo>
                    <a:pt x="5991" y="7104"/>
                  </a:lnTo>
                  <a:lnTo>
                    <a:pt x="5986" y="7060"/>
                  </a:lnTo>
                  <a:lnTo>
                    <a:pt x="5979" y="7016"/>
                  </a:lnTo>
                  <a:lnTo>
                    <a:pt x="5972" y="6983"/>
                  </a:lnTo>
                  <a:lnTo>
                    <a:pt x="5964" y="6944"/>
                  </a:lnTo>
                  <a:lnTo>
                    <a:pt x="5956" y="6922"/>
                  </a:lnTo>
                  <a:lnTo>
                    <a:pt x="5948" y="6894"/>
                  </a:lnTo>
                  <a:lnTo>
                    <a:pt x="5938" y="6872"/>
                  </a:lnTo>
                  <a:lnTo>
                    <a:pt x="5930" y="6861"/>
                  </a:lnTo>
                  <a:lnTo>
                    <a:pt x="5911" y="6861"/>
                  </a:lnTo>
                  <a:lnTo>
                    <a:pt x="5902" y="6872"/>
                  </a:lnTo>
                  <a:lnTo>
                    <a:pt x="5893" y="6894"/>
                  </a:lnTo>
                  <a:lnTo>
                    <a:pt x="5885" y="6922"/>
                  </a:lnTo>
                  <a:lnTo>
                    <a:pt x="5876" y="6944"/>
                  </a:lnTo>
                  <a:lnTo>
                    <a:pt x="5870" y="6983"/>
                  </a:lnTo>
                  <a:lnTo>
                    <a:pt x="5863" y="7016"/>
                  </a:lnTo>
                  <a:lnTo>
                    <a:pt x="5855" y="7060"/>
                  </a:lnTo>
                  <a:lnTo>
                    <a:pt x="5850" y="7104"/>
                  </a:lnTo>
                  <a:lnTo>
                    <a:pt x="5845" y="7165"/>
                  </a:lnTo>
                  <a:lnTo>
                    <a:pt x="5840" y="7215"/>
                  </a:lnTo>
                  <a:lnTo>
                    <a:pt x="5837" y="7275"/>
                  </a:lnTo>
                  <a:lnTo>
                    <a:pt x="5833" y="7336"/>
                  </a:lnTo>
                  <a:lnTo>
                    <a:pt x="5831" y="7403"/>
                  </a:lnTo>
                  <a:lnTo>
                    <a:pt x="5829" y="7463"/>
                  </a:lnTo>
                  <a:lnTo>
                    <a:pt x="5829" y="11966"/>
                  </a:lnTo>
                  <a:lnTo>
                    <a:pt x="5828" y="12026"/>
                  </a:lnTo>
                  <a:lnTo>
                    <a:pt x="5827" y="12098"/>
                  </a:lnTo>
                  <a:lnTo>
                    <a:pt x="5825" y="12165"/>
                  </a:lnTo>
                  <a:lnTo>
                    <a:pt x="5818" y="12275"/>
                  </a:lnTo>
                  <a:lnTo>
                    <a:pt x="5812" y="12336"/>
                  </a:lnTo>
                  <a:lnTo>
                    <a:pt x="5807" y="12385"/>
                  </a:lnTo>
                  <a:lnTo>
                    <a:pt x="5802" y="12441"/>
                  </a:lnTo>
                  <a:lnTo>
                    <a:pt x="5795" y="12485"/>
                  </a:lnTo>
                  <a:lnTo>
                    <a:pt x="5788" y="12518"/>
                  </a:lnTo>
                  <a:lnTo>
                    <a:pt x="5781" y="12546"/>
                  </a:lnTo>
                  <a:lnTo>
                    <a:pt x="5773" y="12579"/>
                  </a:lnTo>
                  <a:lnTo>
                    <a:pt x="5765" y="12606"/>
                  </a:lnTo>
                  <a:lnTo>
                    <a:pt x="5756" y="12617"/>
                  </a:lnTo>
                  <a:lnTo>
                    <a:pt x="5747" y="12623"/>
                  </a:lnTo>
                  <a:lnTo>
                    <a:pt x="5737" y="12629"/>
                  </a:lnTo>
                  <a:lnTo>
                    <a:pt x="5728" y="12623"/>
                  </a:lnTo>
                  <a:lnTo>
                    <a:pt x="5718" y="12617"/>
                  </a:lnTo>
                  <a:lnTo>
                    <a:pt x="5710" y="12606"/>
                  </a:lnTo>
                  <a:lnTo>
                    <a:pt x="5702" y="12579"/>
                  </a:lnTo>
                  <a:lnTo>
                    <a:pt x="5694" y="12546"/>
                  </a:lnTo>
                  <a:lnTo>
                    <a:pt x="5686" y="12518"/>
                  </a:lnTo>
                  <a:lnTo>
                    <a:pt x="5679" y="12485"/>
                  </a:lnTo>
                  <a:lnTo>
                    <a:pt x="5666" y="12385"/>
                  </a:lnTo>
                  <a:lnTo>
                    <a:pt x="5660" y="12336"/>
                  </a:lnTo>
                  <a:lnTo>
                    <a:pt x="5657" y="12275"/>
                  </a:lnTo>
                  <a:lnTo>
                    <a:pt x="5649" y="12165"/>
                  </a:lnTo>
                  <a:lnTo>
                    <a:pt x="5648" y="12098"/>
                  </a:lnTo>
                  <a:lnTo>
                    <a:pt x="5646" y="12026"/>
                  </a:lnTo>
                  <a:lnTo>
                    <a:pt x="5646" y="7408"/>
                  </a:lnTo>
                  <a:lnTo>
                    <a:pt x="5645" y="7336"/>
                  </a:lnTo>
                  <a:lnTo>
                    <a:pt x="5643" y="7275"/>
                  </a:lnTo>
                  <a:lnTo>
                    <a:pt x="5642" y="7209"/>
                  </a:lnTo>
                  <a:lnTo>
                    <a:pt x="5638" y="7148"/>
                  </a:lnTo>
                  <a:lnTo>
                    <a:pt x="5635" y="7093"/>
                  </a:lnTo>
                  <a:lnTo>
                    <a:pt x="5630" y="7027"/>
                  </a:lnTo>
                  <a:lnTo>
                    <a:pt x="5625" y="6983"/>
                  </a:lnTo>
                  <a:lnTo>
                    <a:pt x="5619" y="6933"/>
                  </a:lnTo>
                  <a:lnTo>
                    <a:pt x="5612" y="6889"/>
                  </a:lnTo>
                  <a:lnTo>
                    <a:pt x="5605" y="6850"/>
                  </a:lnTo>
                  <a:lnTo>
                    <a:pt x="5598" y="6817"/>
                  </a:lnTo>
                  <a:lnTo>
                    <a:pt x="5590" y="6789"/>
                  </a:lnTo>
                  <a:lnTo>
                    <a:pt x="5572" y="6745"/>
                  </a:lnTo>
                  <a:lnTo>
                    <a:pt x="5563" y="6740"/>
                  </a:lnTo>
                  <a:lnTo>
                    <a:pt x="5545" y="6740"/>
                  </a:lnTo>
                  <a:lnTo>
                    <a:pt x="5535" y="6745"/>
                  </a:lnTo>
                  <a:lnTo>
                    <a:pt x="5518" y="6789"/>
                  </a:lnTo>
                  <a:lnTo>
                    <a:pt x="5510" y="6817"/>
                  </a:lnTo>
                  <a:lnTo>
                    <a:pt x="5503" y="6850"/>
                  </a:lnTo>
                  <a:lnTo>
                    <a:pt x="5495" y="6889"/>
                  </a:lnTo>
                  <a:lnTo>
                    <a:pt x="5488" y="6933"/>
                  </a:lnTo>
                  <a:lnTo>
                    <a:pt x="5483" y="6983"/>
                  </a:lnTo>
                  <a:lnTo>
                    <a:pt x="5478" y="7027"/>
                  </a:lnTo>
                  <a:lnTo>
                    <a:pt x="5473" y="7093"/>
                  </a:lnTo>
                  <a:lnTo>
                    <a:pt x="5469" y="7148"/>
                  </a:lnTo>
                  <a:lnTo>
                    <a:pt x="5467" y="7209"/>
                  </a:lnTo>
                  <a:lnTo>
                    <a:pt x="5464" y="7275"/>
                  </a:lnTo>
                  <a:lnTo>
                    <a:pt x="5462" y="7336"/>
                  </a:lnTo>
                  <a:lnTo>
                    <a:pt x="5462" y="9800"/>
                  </a:lnTo>
                  <a:lnTo>
                    <a:pt x="5462" y="9861"/>
                  </a:lnTo>
                  <a:lnTo>
                    <a:pt x="5461" y="9927"/>
                  </a:lnTo>
                  <a:lnTo>
                    <a:pt x="5458" y="9999"/>
                  </a:lnTo>
                  <a:lnTo>
                    <a:pt x="5456" y="10060"/>
                  </a:lnTo>
                  <a:lnTo>
                    <a:pt x="5447" y="10170"/>
                  </a:lnTo>
                  <a:lnTo>
                    <a:pt x="5441" y="10225"/>
                  </a:lnTo>
                  <a:lnTo>
                    <a:pt x="5435" y="10275"/>
                  </a:lnTo>
                  <a:lnTo>
                    <a:pt x="5428" y="10314"/>
                  </a:lnTo>
                  <a:lnTo>
                    <a:pt x="5421" y="10358"/>
                  </a:lnTo>
                  <a:lnTo>
                    <a:pt x="5414" y="10391"/>
                  </a:lnTo>
                  <a:lnTo>
                    <a:pt x="5406" y="10413"/>
                  </a:lnTo>
                  <a:lnTo>
                    <a:pt x="5397" y="10441"/>
                  </a:lnTo>
                  <a:lnTo>
                    <a:pt x="5389" y="10452"/>
                  </a:lnTo>
                  <a:lnTo>
                    <a:pt x="5380" y="10469"/>
                  </a:lnTo>
                  <a:lnTo>
                    <a:pt x="5370" y="10474"/>
                  </a:lnTo>
                  <a:lnTo>
                    <a:pt x="5361" y="10469"/>
                  </a:lnTo>
                  <a:lnTo>
                    <a:pt x="5351" y="10452"/>
                  </a:lnTo>
                  <a:lnTo>
                    <a:pt x="5342" y="10441"/>
                  </a:lnTo>
                  <a:lnTo>
                    <a:pt x="5335" y="10413"/>
                  </a:lnTo>
                  <a:lnTo>
                    <a:pt x="5327" y="10391"/>
                  </a:lnTo>
                  <a:lnTo>
                    <a:pt x="5320" y="10358"/>
                  </a:lnTo>
                  <a:lnTo>
                    <a:pt x="5313" y="10314"/>
                  </a:lnTo>
                  <a:lnTo>
                    <a:pt x="5306" y="10275"/>
                  </a:lnTo>
                  <a:lnTo>
                    <a:pt x="5300" y="10225"/>
                  </a:lnTo>
                  <a:lnTo>
                    <a:pt x="5294" y="10170"/>
                  </a:lnTo>
                  <a:lnTo>
                    <a:pt x="5290" y="10115"/>
                  </a:lnTo>
                  <a:lnTo>
                    <a:pt x="5286" y="10060"/>
                  </a:lnTo>
                  <a:lnTo>
                    <a:pt x="5283" y="9999"/>
                  </a:lnTo>
                  <a:lnTo>
                    <a:pt x="5281" y="9927"/>
                  </a:lnTo>
                  <a:lnTo>
                    <a:pt x="5280" y="9861"/>
                  </a:lnTo>
                  <a:lnTo>
                    <a:pt x="5278" y="9800"/>
                  </a:lnTo>
                  <a:lnTo>
                    <a:pt x="5278" y="2491"/>
                  </a:lnTo>
                  <a:lnTo>
                    <a:pt x="5276" y="2431"/>
                  </a:lnTo>
                  <a:lnTo>
                    <a:pt x="5275" y="2370"/>
                  </a:lnTo>
                  <a:lnTo>
                    <a:pt x="5272" y="2309"/>
                  </a:lnTo>
                  <a:lnTo>
                    <a:pt x="5267" y="2243"/>
                  </a:lnTo>
                  <a:lnTo>
                    <a:pt x="5263" y="2193"/>
                  </a:lnTo>
                  <a:lnTo>
                    <a:pt x="5258" y="2138"/>
                  </a:lnTo>
                  <a:lnTo>
                    <a:pt x="5252" y="2094"/>
                  </a:lnTo>
                  <a:lnTo>
                    <a:pt x="5239" y="2005"/>
                  </a:lnTo>
                  <a:lnTo>
                    <a:pt x="5231" y="1972"/>
                  </a:lnTo>
                  <a:lnTo>
                    <a:pt x="5223" y="1939"/>
                  </a:lnTo>
                  <a:lnTo>
                    <a:pt x="5214" y="1928"/>
                  </a:lnTo>
                  <a:lnTo>
                    <a:pt x="5205" y="1906"/>
                  </a:lnTo>
                  <a:lnTo>
                    <a:pt x="5197" y="1895"/>
                  </a:lnTo>
                  <a:lnTo>
                    <a:pt x="5187" y="1889"/>
                  </a:lnTo>
                  <a:lnTo>
                    <a:pt x="5178" y="1895"/>
                  </a:lnTo>
                  <a:lnTo>
                    <a:pt x="5169" y="1906"/>
                  </a:lnTo>
                  <a:lnTo>
                    <a:pt x="5160" y="1928"/>
                  </a:lnTo>
                  <a:lnTo>
                    <a:pt x="5151" y="1939"/>
                  </a:lnTo>
                  <a:lnTo>
                    <a:pt x="5143" y="1972"/>
                  </a:lnTo>
                  <a:lnTo>
                    <a:pt x="5135" y="2005"/>
                  </a:lnTo>
                  <a:lnTo>
                    <a:pt x="5128" y="2050"/>
                  </a:lnTo>
                  <a:lnTo>
                    <a:pt x="5117" y="2138"/>
                  </a:lnTo>
                  <a:lnTo>
                    <a:pt x="5111" y="2193"/>
                  </a:lnTo>
                  <a:lnTo>
                    <a:pt x="5107" y="2243"/>
                  </a:lnTo>
                  <a:lnTo>
                    <a:pt x="5103" y="2309"/>
                  </a:lnTo>
                  <a:lnTo>
                    <a:pt x="5099" y="2370"/>
                  </a:lnTo>
                  <a:lnTo>
                    <a:pt x="5097" y="2431"/>
                  </a:lnTo>
                  <a:lnTo>
                    <a:pt x="5096" y="2491"/>
                  </a:lnTo>
                  <a:lnTo>
                    <a:pt x="5096" y="2569"/>
                  </a:lnTo>
                  <a:lnTo>
                    <a:pt x="5096" y="8568"/>
                  </a:lnTo>
                  <a:lnTo>
                    <a:pt x="5093" y="8640"/>
                  </a:lnTo>
                  <a:lnTo>
                    <a:pt x="5091" y="8706"/>
                  </a:lnTo>
                  <a:lnTo>
                    <a:pt x="5088" y="8762"/>
                  </a:lnTo>
                  <a:lnTo>
                    <a:pt x="5085" y="8822"/>
                  </a:lnTo>
                  <a:lnTo>
                    <a:pt x="5081" y="8878"/>
                  </a:lnTo>
                  <a:lnTo>
                    <a:pt x="5075" y="8933"/>
                  </a:lnTo>
                  <a:lnTo>
                    <a:pt x="5068" y="8983"/>
                  </a:lnTo>
                  <a:lnTo>
                    <a:pt x="5062" y="9027"/>
                  </a:lnTo>
                  <a:lnTo>
                    <a:pt x="5055" y="9065"/>
                  </a:lnTo>
                  <a:lnTo>
                    <a:pt x="5048" y="9099"/>
                  </a:lnTo>
                  <a:lnTo>
                    <a:pt x="5039" y="9121"/>
                  </a:lnTo>
                  <a:lnTo>
                    <a:pt x="5032" y="9148"/>
                  </a:lnTo>
                  <a:lnTo>
                    <a:pt x="5022" y="9159"/>
                  </a:lnTo>
                  <a:lnTo>
                    <a:pt x="5013" y="9176"/>
                  </a:lnTo>
                  <a:lnTo>
                    <a:pt x="4995" y="9176"/>
                  </a:lnTo>
                  <a:lnTo>
                    <a:pt x="4985" y="9159"/>
                  </a:lnTo>
                  <a:lnTo>
                    <a:pt x="4976" y="9148"/>
                  </a:lnTo>
                  <a:lnTo>
                    <a:pt x="4969" y="9121"/>
                  </a:lnTo>
                  <a:lnTo>
                    <a:pt x="4960" y="9099"/>
                  </a:lnTo>
                  <a:lnTo>
                    <a:pt x="4953" y="9065"/>
                  </a:lnTo>
                  <a:lnTo>
                    <a:pt x="4946" y="9027"/>
                  </a:lnTo>
                  <a:lnTo>
                    <a:pt x="4939" y="8983"/>
                  </a:lnTo>
                  <a:lnTo>
                    <a:pt x="4933" y="8933"/>
                  </a:lnTo>
                  <a:lnTo>
                    <a:pt x="4928" y="8878"/>
                  </a:lnTo>
                  <a:lnTo>
                    <a:pt x="4923" y="8822"/>
                  </a:lnTo>
                  <a:lnTo>
                    <a:pt x="4918" y="8762"/>
                  </a:lnTo>
                  <a:lnTo>
                    <a:pt x="4916" y="8706"/>
                  </a:lnTo>
                  <a:lnTo>
                    <a:pt x="4913" y="8640"/>
                  </a:lnTo>
                  <a:lnTo>
                    <a:pt x="4912" y="8568"/>
                  </a:lnTo>
                  <a:lnTo>
                    <a:pt x="4912" y="8507"/>
                  </a:lnTo>
                  <a:lnTo>
                    <a:pt x="4912" y="6983"/>
                  </a:lnTo>
                  <a:lnTo>
                    <a:pt x="4910" y="6922"/>
                  </a:lnTo>
                  <a:lnTo>
                    <a:pt x="4908" y="6850"/>
                  </a:lnTo>
                  <a:lnTo>
                    <a:pt x="4905" y="6789"/>
                  </a:lnTo>
                  <a:lnTo>
                    <a:pt x="4901" y="6734"/>
                  </a:lnTo>
                  <a:lnTo>
                    <a:pt x="4896" y="6673"/>
                  </a:lnTo>
                  <a:lnTo>
                    <a:pt x="4891" y="6624"/>
                  </a:lnTo>
                  <a:lnTo>
                    <a:pt x="4885" y="6574"/>
                  </a:lnTo>
                  <a:lnTo>
                    <a:pt x="4879" y="6530"/>
                  </a:lnTo>
                  <a:lnTo>
                    <a:pt x="4864" y="6463"/>
                  </a:lnTo>
                  <a:lnTo>
                    <a:pt x="4856" y="6430"/>
                  </a:lnTo>
                  <a:lnTo>
                    <a:pt x="4847" y="6414"/>
                  </a:lnTo>
                  <a:lnTo>
                    <a:pt x="4839" y="6392"/>
                  </a:lnTo>
                  <a:lnTo>
                    <a:pt x="4831" y="6386"/>
                  </a:lnTo>
                  <a:lnTo>
                    <a:pt x="4820" y="6381"/>
                  </a:lnTo>
                  <a:lnTo>
                    <a:pt x="4811" y="6386"/>
                  </a:lnTo>
                  <a:lnTo>
                    <a:pt x="4802" y="6392"/>
                  </a:lnTo>
                  <a:lnTo>
                    <a:pt x="4793" y="6414"/>
                  </a:lnTo>
                  <a:lnTo>
                    <a:pt x="4785" y="6430"/>
                  </a:lnTo>
                  <a:lnTo>
                    <a:pt x="4776" y="6463"/>
                  </a:lnTo>
                  <a:lnTo>
                    <a:pt x="4768" y="6497"/>
                  </a:lnTo>
                  <a:lnTo>
                    <a:pt x="4762" y="6530"/>
                  </a:lnTo>
                  <a:lnTo>
                    <a:pt x="4755" y="6574"/>
                  </a:lnTo>
                  <a:lnTo>
                    <a:pt x="4749" y="6624"/>
                  </a:lnTo>
                  <a:lnTo>
                    <a:pt x="4744" y="6673"/>
                  </a:lnTo>
                  <a:lnTo>
                    <a:pt x="4739" y="6734"/>
                  </a:lnTo>
                  <a:lnTo>
                    <a:pt x="4736" y="6789"/>
                  </a:lnTo>
                  <a:lnTo>
                    <a:pt x="4732" y="6850"/>
                  </a:lnTo>
                  <a:lnTo>
                    <a:pt x="4731" y="6922"/>
                  </a:lnTo>
                  <a:lnTo>
                    <a:pt x="4729" y="6983"/>
                  </a:lnTo>
                  <a:lnTo>
                    <a:pt x="4729" y="8121"/>
                  </a:lnTo>
                  <a:lnTo>
                    <a:pt x="4727" y="8187"/>
                  </a:lnTo>
                  <a:lnTo>
                    <a:pt x="4727" y="8253"/>
                  </a:lnTo>
                  <a:lnTo>
                    <a:pt x="4725" y="8320"/>
                  </a:lnTo>
                  <a:lnTo>
                    <a:pt x="4721" y="8380"/>
                  </a:lnTo>
                  <a:lnTo>
                    <a:pt x="4718" y="8436"/>
                  </a:lnTo>
                  <a:lnTo>
                    <a:pt x="4712" y="8491"/>
                  </a:lnTo>
                  <a:lnTo>
                    <a:pt x="4708" y="8546"/>
                  </a:lnTo>
                  <a:lnTo>
                    <a:pt x="4702" y="8590"/>
                  </a:lnTo>
                  <a:lnTo>
                    <a:pt x="4696" y="8640"/>
                  </a:lnTo>
                  <a:lnTo>
                    <a:pt x="4688" y="8679"/>
                  </a:lnTo>
                  <a:lnTo>
                    <a:pt x="4681" y="8712"/>
                  </a:lnTo>
                  <a:lnTo>
                    <a:pt x="4673" y="8739"/>
                  </a:lnTo>
                  <a:lnTo>
                    <a:pt x="4664" y="8762"/>
                  </a:lnTo>
                  <a:lnTo>
                    <a:pt x="4656" y="8778"/>
                  </a:lnTo>
                  <a:lnTo>
                    <a:pt x="4646" y="8789"/>
                  </a:lnTo>
                  <a:lnTo>
                    <a:pt x="4627" y="8789"/>
                  </a:lnTo>
                  <a:lnTo>
                    <a:pt x="4618" y="8778"/>
                  </a:lnTo>
                  <a:lnTo>
                    <a:pt x="4610" y="8762"/>
                  </a:lnTo>
                  <a:lnTo>
                    <a:pt x="4601" y="8739"/>
                  </a:lnTo>
                  <a:lnTo>
                    <a:pt x="4593" y="8712"/>
                  </a:lnTo>
                  <a:lnTo>
                    <a:pt x="4586" y="8679"/>
                  </a:lnTo>
                  <a:lnTo>
                    <a:pt x="4579" y="8640"/>
                  </a:lnTo>
                  <a:lnTo>
                    <a:pt x="4573" y="8590"/>
                  </a:lnTo>
                  <a:lnTo>
                    <a:pt x="4567" y="8546"/>
                  </a:lnTo>
                  <a:lnTo>
                    <a:pt x="4562" y="8491"/>
                  </a:lnTo>
                  <a:lnTo>
                    <a:pt x="4552" y="8380"/>
                  </a:lnTo>
                  <a:lnTo>
                    <a:pt x="4550" y="8320"/>
                  </a:lnTo>
                  <a:lnTo>
                    <a:pt x="4547" y="8253"/>
                  </a:lnTo>
                  <a:lnTo>
                    <a:pt x="4545" y="8121"/>
                  </a:lnTo>
                  <a:lnTo>
                    <a:pt x="4545" y="5917"/>
                  </a:lnTo>
                  <a:lnTo>
                    <a:pt x="4543" y="5850"/>
                  </a:lnTo>
                  <a:lnTo>
                    <a:pt x="4541" y="5789"/>
                  </a:lnTo>
                  <a:lnTo>
                    <a:pt x="4538" y="5723"/>
                  </a:lnTo>
                  <a:lnTo>
                    <a:pt x="4534" y="5668"/>
                  </a:lnTo>
                  <a:lnTo>
                    <a:pt x="4529" y="5613"/>
                  </a:lnTo>
                  <a:lnTo>
                    <a:pt x="4524" y="5557"/>
                  </a:lnTo>
                  <a:lnTo>
                    <a:pt x="4519" y="5513"/>
                  </a:lnTo>
                  <a:lnTo>
                    <a:pt x="4513" y="5469"/>
                  </a:lnTo>
                  <a:lnTo>
                    <a:pt x="4505" y="5436"/>
                  </a:lnTo>
                  <a:lnTo>
                    <a:pt x="4498" y="5397"/>
                  </a:lnTo>
                  <a:lnTo>
                    <a:pt x="4489" y="5370"/>
                  </a:lnTo>
                  <a:lnTo>
                    <a:pt x="4480" y="5348"/>
                  </a:lnTo>
                  <a:lnTo>
                    <a:pt x="4472" y="5325"/>
                  </a:lnTo>
                  <a:lnTo>
                    <a:pt x="4463" y="5314"/>
                  </a:lnTo>
                  <a:lnTo>
                    <a:pt x="4445" y="5314"/>
                  </a:lnTo>
                  <a:lnTo>
                    <a:pt x="4436" y="5325"/>
                  </a:lnTo>
                  <a:lnTo>
                    <a:pt x="4426" y="5348"/>
                  </a:lnTo>
                  <a:lnTo>
                    <a:pt x="4418" y="5370"/>
                  </a:lnTo>
                  <a:lnTo>
                    <a:pt x="4409" y="5397"/>
                  </a:lnTo>
                  <a:lnTo>
                    <a:pt x="4402" y="5436"/>
                  </a:lnTo>
                  <a:lnTo>
                    <a:pt x="4394" y="5469"/>
                  </a:lnTo>
                  <a:lnTo>
                    <a:pt x="4382" y="5557"/>
                  </a:lnTo>
                  <a:lnTo>
                    <a:pt x="4378" y="5613"/>
                  </a:lnTo>
                  <a:lnTo>
                    <a:pt x="4372" y="5668"/>
                  </a:lnTo>
                  <a:lnTo>
                    <a:pt x="4369" y="5723"/>
                  </a:lnTo>
                  <a:lnTo>
                    <a:pt x="4366" y="5789"/>
                  </a:lnTo>
                  <a:lnTo>
                    <a:pt x="4363" y="5850"/>
                  </a:lnTo>
                  <a:lnTo>
                    <a:pt x="4363" y="5917"/>
                  </a:lnTo>
                  <a:lnTo>
                    <a:pt x="4361" y="5988"/>
                  </a:lnTo>
                  <a:lnTo>
                    <a:pt x="4361" y="9170"/>
                  </a:lnTo>
                  <a:lnTo>
                    <a:pt x="4360" y="9231"/>
                  </a:lnTo>
                  <a:lnTo>
                    <a:pt x="4358" y="9297"/>
                  </a:lnTo>
                  <a:lnTo>
                    <a:pt x="4355" y="9358"/>
                  </a:lnTo>
                  <a:lnTo>
                    <a:pt x="4351" y="9419"/>
                  </a:lnTo>
                  <a:lnTo>
                    <a:pt x="4346" y="9474"/>
                  </a:lnTo>
                  <a:lnTo>
                    <a:pt x="4341" y="9529"/>
                  </a:lnTo>
                  <a:lnTo>
                    <a:pt x="4329" y="9618"/>
                  </a:lnTo>
                  <a:lnTo>
                    <a:pt x="4322" y="9651"/>
                  </a:lnTo>
                  <a:lnTo>
                    <a:pt x="4314" y="9690"/>
                  </a:lnTo>
                  <a:lnTo>
                    <a:pt x="4305" y="9712"/>
                  </a:lnTo>
                  <a:lnTo>
                    <a:pt x="4298" y="9739"/>
                  </a:lnTo>
                  <a:lnTo>
                    <a:pt x="4288" y="9761"/>
                  </a:lnTo>
                  <a:lnTo>
                    <a:pt x="4279" y="9767"/>
                  </a:lnTo>
                  <a:lnTo>
                    <a:pt x="4261" y="9767"/>
                  </a:lnTo>
                  <a:lnTo>
                    <a:pt x="4251" y="9761"/>
                  </a:lnTo>
                  <a:lnTo>
                    <a:pt x="4243" y="9739"/>
                  </a:lnTo>
                  <a:lnTo>
                    <a:pt x="4235" y="9712"/>
                  </a:lnTo>
                  <a:lnTo>
                    <a:pt x="4227" y="9690"/>
                  </a:lnTo>
                  <a:lnTo>
                    <a:pt x="4219" y="9651"/>
                  </a:lnTo>
                  <a:lnTo>
                    <a:pt x="4212" y="9618"/>
                  </a:lnTo>
                  <a:lnTo>
                    <a:pt x="4206" y="9574"/>
                  </a:lnTo>
                  <a:lnTo>
                    <a:pt x="4199" y="9529"/>
                  </a:lnTo>
                  <a:lnTo>
                    <a:pt x="4194" y="9474"/>
                  </a:lnTo>
                  <a:lnTo>
                    <a:pt x="4190" y="9419"/>
                  </a:lnTo>
                  <a:lnTo>
                    <a:pt x="4186" y="9358"/>
                  </a:lnTo>
                  <a:lnTo>
                    <a:pt x="4182" y="9297"/>
                  </a:lnTo>
                  <a:lnTo>
                    <a:pt x="4181" y="9231"/>
                  </a:lnTo>
                  <a:lnTo>
                    <a:pt x="4178" y="9170"/>
                  </a:lnTo>
                  <a:lnTo>
                    <a:pt x="4178" y="7999"/>
                  </a:lnTo>
                  <a:lnTo>
                    <a:pt x="4177" y="7856"/>
                  </a:lnTo>
                  <a:lnTo>
                    <a:pt x="4175" y="7800"/>
                  </a:lnTo>
                  <a:lnTo>
                    <a:pt x="4172" y="7734"/>
                  </a:lnTo>
                  <a:lnTo>
                    <a:pt x="4167" y="7684"/>
                  </a:lnTo>
                  <a:lnTo>
                    <a:pt x="4162" y="7624"/>
                  </a:lnTo>
                  <a:lnTo>
                    <a:pt x="4158" y="7568"/>
                  </a:lnTo>
                  <a:lnTo>
                    <a:pt x="4151" y="7524"/>
                  </a:lnTo>
                  <a:lnTo>
                    <a:pt x="4145" y="7485"/>
                  </a:lnTo>
                  <a:lnTo>
                    <a:pt x="4138" y="7441"/>
                  </a:lnTo>
                  <a:lnTo>
                    <a:pt x="4130" y="7408"/>
                  </a:lnTo>
                  <a:lnTo>
                    <a:pt x="4122" y="7380"/>
                  </a:lnTo>
                  <a:lnTo>
                    <a:pt x="4114" y="7358"/>
                  </a:lnTo>
                  <a:lnTo>
                    <a:pt x="4106" y="7342"/>
                  </a:lnTo>
                  <a:lnTo>
                    <a:pt x="4097" y="7325"/>
                  </a:lnTo>
                  <a:lnTo>
                    <a:pt x="4077" y="7325"/>
                  </a:lnTo>
                  <a:lnTo>
                    <a:pt x="4069" y="7342"/>
                  </a:lnTo>
                  <a:lnTo>
                    <a:pt x="4059" y="7358"/>
                  </a:lnTo>
                  <a:lnTo>
                    <a:pt x="4051" y="7380"/>
                  </a:lnTo>
                  <a:lnTo>
                    <a:pt x="4043" y="7408"/>
                  </a:lnTo>
                  <a:lnTo>
                    <a:pt x="4035" y="7441"/>
                  </a:lnTo>
                  <a:lnTo>
                    <a:pt x="4028" y="7485"/>
                  </a:lnTo>
                  <a:lnTo>
                    <a:pt x="4022" y="7524"/>
                  </a:lnTo>
                  <a:lnTo>
                    <a:pt x="4016" y="7568"/>
                  </a:lnTo>
                  <a:lnTo>
                    <a:pt x="4010" y="7624"/>
                  </a:lnTo>
                  <a:lnTo>
                    <a:pt x="4006" y="7684"/>
                  </a:lnTo>
                  <a:lnTo>
                    <a:pt x="4002" y="7734"/>
                  </a:lnTo>
                  <a:lnTo>
                    <a:pt x="4000" y="7800"/>
                  </a:lnTo>
                  <a:lnTo>
                    <a:pt x="3997" y="7856"/>
                  </a:lnTo>
                  <a:lnTo>
                    <a:pt x="3995" y="7927"/>
                  </a:lnTo>
                  <a:lnTo>
                    <a:pt x="3995" y="10507"/>
                  </a:lnTo>
                  <a:lnTo>
                    <a:pt x="3995" y="10568"/>
                  </a:lnTo>
                  <a:lnTo>
                    <a:pt x="3993" y="10634"/>
                  </a:lnTo>
                  <a:lnTo>
                    <a:pt x="3991" y="10706"/>
                  </a:lnTo>
                  <a:lnTo>
                    <a:pt x="3987" y="10767"/>
                  </a:lnTo>
                  <a:lnTo>
                    <a:pt x="3984" y="10828"/>
                  </a:lnTo>
                  <a:lnTo>
                    <a:pt x="3980" y="10877"/>
                  </a:lnTo>
                  <a:lnTo>
                    <a:pt x="3974" y="10933"/>
                  </a:lnTo>
                  <a:lnTo>
                    <a:pt x="3968" y="10982"/>
                  </a:lnTo>
                  <a:lnTo>
                    <a:pt x="3962" y="11026"/>
                  </a:lnTo>
                  <a:lnTo>
                    <a:pt x="3955" y="11060"/>
                  </a:lnTo>
                  <a:lnTo>
                    <a:pt x="3947" y="11087"/>
                  </a:lnTo>
                  <a:lnTo>
                    <a:pt x="3939" y="11120"/>
                  </a:lnTo>
                  <a:lnTo>
                    <a:pt x="3931" y="11148"/>
                  </a:lnTo>
                  <a:lnTo>
                    <a:pt x="3922" y="11159"/>
                  </a:lnTo>
                  <a:lnTo>
                    <a:pt x="3912" y="11170"/>
                  </a:lnTo>
                  <a:lnTo>
                    <a:pt x="3894" y="11170"/>
                  </a:lnTo>
                  <a:lnTo>
                    <a:pt x="3876" y="11148"/>
                  </a:lnTo>
                  <a:lnTo>
                    <a:pt x="3868" y="11120"/>
                  </a:lnTo>
                  <a:lnTo>
                    <a:pt x="3860" y="11087"/>
                  </a:lnTo>
                  <a:lnTo>
                    <a:pt x="3852" y="11060"/>
                  </a:lnTo>
                  <a:lnTo>
                    <a:pt x="3845" y="11026"/>
                  </a:lnTo>
                  <a:lnTo>
                    <a:pt x="3839" y="10982"/>
                  </a:lnTo>
                  <a:lnTo>
                    <a:pt x="3832" y="10933"/>
                  </a:lnTo>
                  <a:lnTo>
                    <a:pt x="3827" y="10877"/>
                  </a:lnTo>
                  <a:lnTo>
                    <a:pt x="3823" y="10828"/>
                  </a:lnTo>
                  <a:lnTo>
                    <a:pt x="3818" y="10767"/>
                  </a:lnTo>
                  <a:lnTo>
                    <a:pt x="3816" y="10706"/>
                  </a:lnTo>
                  <a:lnTo>
                    <a:pt x="3815" y="10634"/>
                  </a:lnTo>
                  <a:lnTo>
                    <a:pt x="3812" y="10568"/>
                  </a:lnTo>
                  <a:lnTo>
                    <a:pt x="3812" y="7994"/>
                  </a:lnTo>
                  <a:lnTo>
                    <a:pt x="3810" y="7927"/>
                  </a:lnTo>
                  <a:lnTo>
                    <a:pt x="3807" y="7872"/>
                  </a:lnTo>
                  <a:lnTo>
                    <a:pt x="3805" y="7806"/>
                  </a:lnTo>
                  <a:lnTo>
                    <a:pt x="3800" y="7751"/>
                  </a:lnTo>
                  <a:lnTo>
                    <a:pt x="3796" y="7690"/>
                  </a:lnTo>
                  <a:lnTo>
                    <a:pt x="3790" y="7640"/>
                  </a:lnTo>
                  <a:lnTo>
                    <a:pt x="3779" y="7552"/>
                  </a:lnTo>
                  <a:lnTo>
                    <a:pt x="3770" y="7513"/>
                  </a:lnTo>
                  <a:lnTo>
                    <a:pt x="3764" y="7480"/>
                  </a:lnTo>
                  <a:lnTo>
                    <a:pt x="3756" y="7447"/>
                  </a:lnTo>
                  <a:lnTo>
                    <a:pt x="3748" y="7425"/>
                  </a:lnTo>
                  <a:lnTo>
                    <a:pt x="3739" y="7408"/>
                  </a:lnTo>
                  <a:lnTo>
                    <a:pt x="3730" y="7397"/>
                  </a:lnTo>
                  <a:lnTo>
                    <a:pt x="3710" y="7397"/>
                  </a:lnTo>
                  <a:lnTo>
                    <a:pt x="3701" y="7408"/>
                  </a:lnTo>
                  <a:lnTo>
                    <a:pt x="3694" y="7425"/>
                  </a:lnTo>
                  <a:lnTo>
                    <a:pt x="3685" y="7447"/>
                  </a:lnTo>
                  <a:lnTo>
                    <a:pt x="3677" y="7480"/>
                  </a:lnTo>
                  <a:lnTo>
                    <a:pt x="3669" y="7513"/>
                  </a:lnTo>
                  <a:lnTo>
                    <a:pt x="3662" y="7552"/>
                  </a:lnTo>
                  <a:lnTo>
                    <a:pt x="3655" y="7596"/>
                  </a:lnTo>
                  <a:lnTo>
                    <a:pt x="3650" y="7640"/>
                  </a:lnTo>
                  <a:lnTo>
                    <a:pt x="3644" y="7690"/>
                  </a:lnTo>
                  <a:lnTo>
                    <a:pt x="3640" y="7751"/>
                  </a:lnTo>
                  <a:lnTo>
                    <a:pt x="3635" y="7806"/>
                  </a:lnTo>
                  <a:lnTo>
                    <a:pt x="3632" y="7872"/>
                  </a:lnTo>
                  <a:lnTo>
                    <a:pt x="3631" y="7927"/>
                  </a:lnTo>
                  <a:lnTo>
                    <a:pt x="3629" y="7994"/>
                  </a:lnTo>
                  <a:lnTo>
                    <a:pt x="3628" y="8071"/>
                  </a:lnTo>
                  <a:lnTo>
                    <a:pt x="3628" y="8900"/>
                  </a:lnTo>
                  <a:lnTo>
                    <a:pt x="3626" y="8960"/>
                  </a:lnTo>
                  <a:lnTo>
                    <a:pt x="3625" y="9027"/>
                  </a:lnTo>
                  <a:lnTo>
                    <a:pt x="3617" y="9148"/>
                  </a:lnTo>
                  <a:lnTo>
                    <a:pt x="3613" y="9198"/>
                  </a:lnTo>
                  <a:lnTo>
                    <a:pt x="3608" y="9253"/>
                  </a:lnTo>
                  <a:lnTo>
                    <a:pt x="3602" y="9303"/>
                  </a:lnTo>
                  <a:lnTo>
                    <a:pt x="3595" y="9342"/>
                  </a:lnTo>
                  <a:lnTo>
                    <a:pt x="3588" y="9386"/>
                  </a:lnTo>
                  <a:lnTo>
                    <a:pt x="3580" y="9419"/>
                  </a:lnTo>
                  <a:lnTo>
                    <a:pt x="3572" y="9447"/>
                  </a:lnTo>
                  <a:lnTo>
                    <a:pt x="3564" y="9469"/>
                  </a:lnTo>
                  <a:lnTo>
                    <a:pt x="3556" y="9485"/>
                  </a:lnTo>
                  <a:lnTo>
                    <a:pt x="3546" y="9496"/>
                  </a:lnTo>
                  <a:lnTo>
                    <a:pt x="3527" y="9496"/>
                  </a:lnTo>
                  <a:lnTo>
                    <a:pt x="3519" y="9485"/>
                  </a:lnTo>
                  <a:lnTo>
                    <a:pt x="3509" y="9469"/>
                  </a:lnTo>
                  <a:lnTo>
                    <a:pt x="3500" y="9447"/>
                  </a:lnTo>
                  <a:lnTo>
                    <a:pt x="3494" y="9419"/>
                  </a:lnTo>
                  <a:lnTo>
                    <a:pt x="3486" y="9386"/>
                  </a:lnTo>
                  <a:lnTo>
                    <a:pt x="3478" y="9342"/>
                  </a:lnTo>
                  <a:lnTo>
                    <a:pt x="3472" y="9303"/>
                  </a:lnTo>
                  <a:lnTo>
                    <a:pt x="3467" y="9253"/>
                  </a:lnTo>
                  <a:lnTo>
                    <a:pt x="3460" y="9198"/>
                  </a:lnTo>
                  <a:lnTo>
                    <a:pt x="3456" y="9148"/>
                  </a:lnTo>
                  <a:lnTo>
                    <a:pt x="3452" y="9082"/>
                  </a:lnTo>
                  <a:lnTo>
                    <a:pt x="3449" y="9027"/>
                  </a:lnTo>
                  <a:lnTo>
                    <a:pt x="3447" y="8960"/>
                  </a:lnTo>
                  <a:lnTo>
                    <a:pt x="3445" y="8900"/>
                  </a:lnTo>
                  <a:lnTo>
                    <a:pt x="3445" y="8822"/>
                  </a:lnTo>
                  <a:lnTo>
                    <a:pt x="3445" y="4895"/>
                  </a:lnTo>
                  <a:lnTo>
                    <a:pt x="3444" y="4834"/>
                  </a:lnTo>
                  <a:lnTo>
                    <a:pt x="3440" y="4773"/>
                  </a:lnTo>
                  <a:lnTo>
                    <a:pt x="3437" y="4701"/>
                  </a:lnTo>
                  <a:lnTo>
                    <a:pt x="3434" y="4646"/>
                  </a:lnTo>
                  <a:lnTo>
                    <a:pt x="3430" y="4596"/>
                  </a:lnTo>
                  <a:lnTo>
                    <a:pt x="3425" y="4535"/>
                  </a:lnTo>
                  <a:lnTo>
                    <a:pt x="3418" y="4497"/>
                  </a:lnTo>
                  <a:lnTo>
                    <a:pt x="3412" y="4453"/>
                  </a:lnTo>
                  <a:lnTo>
                    <a:pt x="3397" y="4375"/>
                  </a:lnTo>
                  <a:lnTo>
                    <a:pt x="3389" y="4348"/>
                  </a:lnTo>
                  <a:lnTo>
                    <a:pt x="3381" y="4326"/>
                  </a:lnTo>
                  <a:lnTo>
                    <a:pt x="3372" y="4303"/>
                  </a:lnTo>
                  <a:lnTo>
                    <a:pt x="3362" y="4298"/>
                  </a:lnTo>
                  <a:lnTo>
                    <a:pt x="3354" y="4292"/>
                  </a:lnTo>
                  <a:lnTo>
                    <a:pt x="3335" y="4303"/>
                  </a:lnTo>
                  <a:lnTo>
                    <a:pt x="3325" y="4326"/>
                  </a:lnTo>
                  <a:lnTo>
                    <a:pt x="3318" y="4348"/>
                  </a:lnTo>
                  <a:lnTo>
                    <a:pt x="3309" y="4375"/>
                  </a:lnTo>
                  <a:lnTo>
                    <a:pt x="3295" y="4453"/>
                  </a:lnTo>
                  <a:lnTo>
                    <a:pt x="3288" y="4497"/>
                  </a:lnTo>
                  <a:lnTo>
                    <a:pt x="3283" y="4535"/>
                  </a:lnTo>
                  <a:lnTo>
                    <a:pt x="3278" y="4596"/>
                  </a:lnTo>
                  <a:lnTo>
                    <a:pt x="3272" y="4646"/>
                  </a:lnTo>
                  <a:lnTo>
                    <a:pt x="3269" y="4701"/>
                  </a:lnTo>
                  <a:lnTo>
                    <a:pt x="3265" y="4773"/>
                  </a:lnTo>
                  <a:lnTo>
                    <a:pt x="3264" y="4834"/>
                  </a:lnTo>
                  <a:lnTo>
                    <a:pt x="3262" y="4895"/>
                  </a:lnTo>
                  <a:lnTo>
                    <a:pt x="3261" y="4972"/>
                  </a:lnTo>
                  <a:lnTo>
                    <a:pt x="3261" y="7198"/>
                  </a:lnTo>
                  <a:lnTo>
                    <a:pt x="3260" y="7259"/>
                  </a:lnTo>
                  <a:lnTo>
                    <a:pt x="3257" y="7325"/>
                  </a:lnTo>
                  <a:lnTo>
                    <a:pt x="3254" y="7386"/>
                  </a:lnTo>
                  <a:lnTo>
                    <a:pt x="3250" y="7447"/>
                  </a:lnTo>
                  <a:lnTo>
                    <a:pt x="3246" y="7502"/>
                  </a:lnTo>
                  <a:lnTo>
                    <a:pt x="3240" y="7557"/>
                  </a:lnTo>
                  <a:lnTo>
                    <a:pt x="3235" y="7607"/>
                  </a:lnTo>
                  <a:lnTo>
                    <a:pt x="3221" y="7684"/>
                  </a:lnTo>
                  <a:lnTo>
                    <a:pt x="3213" y="7717"/>
                  </a:lnTo>
                  <a:lnTo>
                    <a:pt x="3205" y="7751"/>
                  </a:lnTo>
                  <a:lnTo>
                    <a:pt x="3197" y="7767"/>
                  </a:lnTo>
                  <a:lnTo>
                    <a:pt x="3188" y="7789"/>
                  </a:lnTo>
                  <a:lnTo>
                    <a:pt x="3180" y="7795"/>
                  </a:lnTo>
                  <a:lnTo>
                    <a:pt x="3170" y="7800"/>
                  </a:lnTo>
                  <a:lnTo>
                    <a:pt x="3160" y="7795"/>
                  </a:lnTo>
                  <a:lnTo>
                    <a:pt x="3152" y="7789"/>
                  </a:lnTo>
                  <a:lnTo>
                    <a:pt x="3142" y="7767"/>
                  </a:lnTo>
                  <a:lnTo>
                    <a:pt x="3134" y="7751"/>
                  </a:lnTo>
                  <a:lnTo>
                    <a:pt x="3127" y="7717"/>
                  </a:lnTo>
                  <a:lnTo>
                    <a:pt x="3119" y="7684"/>
                  </a:lnTo>
                  <a:lnTo>
                    <a:pt x="3105" y="7607"/>
                  </a:lnTo>
                  <a:lnTo>
                    <a:pt x="3100" y="7557"/>
                  </a:lnTo>
                  <a:lnTo>
                    <a:pt x="3093" y="7502"/>
                  </a:lnTo>
                  <a:lnTo>
                    <a:pt x="3089" y="7447"/>
                  </a:lnTo>
                  <a:lnTo>
                    <a:pt x="3082" y="7325"/>
                  </a:lnTo>
                  <a:lnTo>
                    <a:pt x="3080" y="7259"/>
                  </a:lnTo>
                  <a:lnTo>
                    <a:pt x="3079" y="7198"/>
                  </a:lnTo>
                  <a:lnTo>
                    <a:pt x="3079" y="6353"/>
                  </a:lnTo>
                  <a:lnTo>
                    <a:pt x="3077" y="6292"/>
                  </a:lnTo>
                  <a:lnTo>
                    <a:pt x="3076" y="6220"/>
                  </a:lnTo>
                  <a:lnTo>
                    <a:pt x="3074" y="6154"/>
                  </a:lnTo>
                  <a:lnTo>
                    <a:pt x="3071" y="6093"/>
                  </a:lnTo>
                  <a:lnTo>
                    <a:pt x="3067" y="6033"/>
                  </a:lnTo>
                  <a:lnTo>
                    <a:pt x="3063" y="5977"/>
                  </a:lnTo>
                  <a:lnTo>
                    <a:pt x="3058" y="5922"/>
                  </a:lnTo>
                  <a:lnTo>
                    <a:pt x="3052" y="5878"/>
                  </a:lnTo>
                  <a:lnTo>
                    <a:pt x="3045" y="5834"/>
                  </a:lnTo>
                  <a:lnTo>
                    <a:pt x="3038" y="5801"/>
                  </a:lnTo>
                  <a:lnTo>
                    <a:pt x="3031" y="5767"/>
                  </a:lnTo>
                  <a:lnTo>
                    <a:pt x="3022" y="5740"/>
                  </a:lnTo>
                  <a:lnTo>
                    <a:pt x="3014" y="5712"/>
                  </a:lnTo>
                  <a:lnTo>
                    <a:pt x="3005" y="5701"/>
                  </a:lnTo>
                  <a:lnTo>
                    <a:pt x="2995" y="5690"/>
                  </a:lnTo>
                  <a:lnTo>
                    <a:pt x="2987" y="5685"/>
                  </a:lnTo>
                  <a:lnTo>
                    <a:pt x="2977" y="5690"/>
                  </a:lnTo>
                  <a:lnTo>
                    <a:pt x="2968" y="5701"/>
                  </a:lnTo>
                  <a:lnTo>
                    <a:pt x="2960" y="5712"/>
                  </a:lnTo>
                  <a:lnTo>
                    <a:pt x="2943" y="5767"/>
                  </a:lnTo>
                  <a:lnTo>
                    <a:pt x="2928" y="5834"/>
                  </a:lnTo>
                  <a:lnTo>
                    <a:pt x="2916" y="5922"/>
                  </a:lnTo>
                  <a:lnTo>
                    <a:pt x="2911" y="5977"/>
                  </a:lnTo>
                  <a:lnTo>
                    <a:pt x="2906" y="6033"/>
                  </a:lnTo>
                  <a:lnTo>
                    <a:pt x="2902" y="6093"/>
                  </a:lnTo>
                  <a:lnTo>
                    <a:pt x="2900" y="6154"/>
                  </a:lnTo>
                  <a:lnTo>
                    <a:pt x="2896" y="6220"/>
                  </a:lnTo>
                  <a:lnTo>
                    <a:pt x="2895" y="6292"/>
                  </a:lnTo>
                  <a:lnTo>
                    <a:pt x="2895" y="9629"/>
                  </a:lnTo>
                  <a:lnTo>
                    <a:pt x="2894" y="9695"/>
                  </a:lnTo>
                  <a:lnTo>
                    <a:pt x="2890" y="9761"/>
                  </a:lnTo>
                  <a:lnTo>
                    <a:pt x="2887" y="9817"/>
                  </a:lnTo>
                  <a:lnTo>
                    <a:pt x="2884" y="9883"/>
                  </a:lnTo>
                  <a:lnTo>
                    <a:pt x="2879" y="9938"/>
                  </a:lnTo>
                  <a:lnTo>
                    <a:pt x="2874" y="9982"/>
                  </a:lnTo>
                  <a:lnTo>
                    <a:pt x="2868" y="10038"/>
                  </a:lnTo>
                  <a:lnTo>
                    <a:pt x="2862" y="10082"/>
                  </a:lnTo>
                  <a:lnTo>
                    <a:pt x="2854" y="10115"/>
                  </a:lnTo>
                  <a:lnTo>
                    <a:pt x="2847" y="10154"/>
                  </a:lnTo>
                  <a:lnTo>
                    <a:pt x="2839" y="10176"/>
                  </a:lnTo>
                  <a:lnTo>
                    <a:pt x="2830" y="10203"/>
                  </a:lnTo>
                  <a:lnTo>
                    <a:pt x="2822" y="10220"/>
                  </a:lnTo>
                  <a:lnTo>
                    <a:pt x="2812" y="10225"/>
                  </a:lnTo>
                  <a:lnTo>
                    <a:pt x="2804" y="10237"/>
                  </a:lnTo>
                  <a:lnTo>
                    <a:pt x="2794" y="10225"/>
                  </a:lnTo>
                  <a:lnTo>
                    <a:pt x="2785" y="10220"/>
                  </a:lnTo>
                  <a:lnTo>
                    <a:pt x="2775" y="10203"/>
                  </a:lnTo>
                  <a:lnTo>
                    <a:pt x="2768" y="10176"/>
                  </a:lnTo>
                  <a:lnTo>
                    <a:pt x="2759" y="10154"/>
                  </a:lnTo>
                  <a:lnTo>
                    <a:pt x="2752" y="10115"/>
                  </a:lnTo>
                  <a:lnTo>
                    <a:pt x="2745" y="10082"/>
                  </a:lnTo>
                  <a:lnTo>
                    <a:pt x="2738" y="10038"/>
                  </a:lnTo>
                  <a:lnTo>
                    <a:pt x="2732" y="9982"/>
                  </a:lnTo>
                  <a:lnTo>
                    <a:pt x="2727" y="9938"/>
                  </a:lnTo>
                  <a:lnTo>
                    <a:pt x="2722" y="9883"/>
                  </a:lnTo>
                  <a:lnTo>
                    <a:pt x="2719" y="9817"/>
                  </a:lnTo>
                  <a:lnTo>
                    <a:pt x="2716" y="9761"/>
                  </a:lnTo>
                  <a:lnTo>
                    <a:pt x="2714" y="9695"/>
                  </a:lnTo>
                  <a:lnTo>
                    <a:pt x="2712" y="9629"/>
                  </a:lnTo>
                  <a:lnTo>
                    <a:pt x="2711" y="9563"/>
                  </a:lnTo>
                  <a:lnTo>
                    <a:pt x="2711" y="2607"/>
                  </a:lnTo>
                  <a:lnTo>
                    <a:pt x="2710" y="2547"/>
                  </a:lnTo>
                  <a:lnTo>
                    <a:pt x="2710" y="2480"/>
                  </a:lnTo>
                  <a:lnTo>
                    <a:pt x="2708" y="2409"/>
                  </a:lnTo>
                  <a:lnTo>
                    <a:pt x="2705" y="2342"/>
                  </a:lnTo>
                  <a:lnTo>
                    <a:pt x="2700" y="2293"/>
                  </a:lnTo>
                  <a:lnTo>
                    <a:pt x="2695" y="2237"/>
                  </a:lnTo>
                  <a:lnTo>
                    <a:pt x="2690" y="2182"/>
                  </a:lnTo>
                  <a:lnTo>
                    <a:pt x="2685" y="2132"/>
                  </a:lnTo>
                  <a:lnTo>
                    <a:pt x="2678" y="2094"/>
                  </a:lnTo>
                  <a:lnTo>
                    <a:pt x="2672" y="2050"/>
                  </a:lnTo>
                  <a:lnTo>
                    <a:pt x="2663" y="2016"/>
                  </a:lnTo>
                  <a:lnTo>
                    <a:pt x="2656" y="1994"/>
                  </a:lnTo>
                  <a:lnTo>
                    <a:pt x="2648" y="1967"/>
                  </a:lnTo>
                  <a:lnTo>
                    <a:pt x="2638" y="1956"/>
                  </a:lnTo>
                  <a:lnTo>
                    <a:pt x="2630" y="1939"/>
                  </a:lnTo>
                  <a:lnTo>
                    <a:pt x="2610" y="1939"/>
                  </a:lnTo>
                  <a:lnTo>
                    <a:pt x="2600" y="1956"/>
                  </a:lnTo>
                  <a:lnTo>
                    <a:pt x="2593" y="1967"/>
                  </a:lnTo>
                  <a:lnTo>
                    <a:pt x="2584" y="1994"/>
                  </a:lnTo>
                  <a:lnTo>
                    <a:pt x="2577" y="2016"/>
                  </a:lnTo>
                  <a:lnTo>
                    <a:pt x="2569" y="2050"/>
                  </a:lnTo>
                  <a:lnTo>
                    <a:pt x="2562" y="2094"/>
                  </a:lnTo>
                  <a:lnTo>
                    <a:pt x="2555" y="2132"/>
                  </a:lnTo>
                  <a:lnTo>
                    <a:pt x="2549" y="2182"/>
                  </a:lnTo>
                  <a:lnTo>
                    <a:pt x="2544" y="2237"/>
                  </a:lnTo>
                  <a:lnTo>
                    <a:pt x="2540" y="2293"/>
                  </a:lnTo>
                  <a:lnTo>
                    <a:pt x="2536" y="2342"/>
                  </a:lnTo>
                  <a:lnTo>
                    <a:pt x="2532" y="2409"/>
                  </a:lnTo>
                  <a:lnTo>
                    <a:pt x="2530" y="2480"/>
                  </a:lnTo>
                  <a:lnTo>
                    <a:pt x="2529" y="2547"/>
                  </a:lnTo>
                  <a:lnTo>
                    <a:pt x="2529" y="6795"/>
                  </a:lnTo>
                  <a:lnTo>
                    <a:pt x="2528" y="6861"/>
                  </a:lnTo>
                  <a:lnTo>
                    <a:pt x="2526" y="6927"/>
                  </a:lnTo>
                  <a:lnTo>
                    <a:pt x="2524" y="6999"/>
                  </a:lnTo>
                  <a:lnTo>
                    <a:pt x="2518" y="7110"/>
                  </a:lnTo>
                  <a:lnTo>
                    <a:pt x="2513" y="7171"/>
                  </a:lnTo>
                  <a:lnTo>
                    <a:pt x="2507" y="7215"/>
                  </a:lnTo>
                  <a:lnTo>
                    <a:pt x="2502" y="7264"/>
                  </a:lnTo>
                  <a:lnTo>
                    <a:pt x="2495" y="7320"/>
                  </a:lnTo>
                  <a:lnTo>
                    <a:pt x="2488" y="7347"/>
                  </a:lnTo>
                  <a:lnTo>
                    <a:pt x="2480" y="7380"/>
                  </a:lnTo>
                  <a:lnTo>
                    <a:pt x="2472" y="7414"/>
                  </a:lnTo>
                  <a:lnTo>
                    <a:pt x="2463" y="7441"/>
                  </a:lnTo>
                  <a:lnTo>
                    <a:pt x="2455" y="7452"/>
                  </a:lnTo>
                  <a:lnTo>
                    <a:pt x="2446" y="7458"/>
                  </a:lnTo>
                  <a:lnTo>
                    <a:pt x="2436" y="7463"/>
                  </a:lnTo>
                  <a:lnTo>
                    <a:pt x="2428" y="7458"/>
                  </a:lnTo>
                  <a:lnTo>
                    <a:pt x="2418" y="7452"/>
                  </a:lnTo>
                  <a:lnTo>
                    <a:pt x="2409" y="7441"/>
                  </a:lnTo>
                  <a:lnTo>
                    <a:pt x="2401" y="7414"/>
                  </a:lnTo>
                  <a:lnTo>
                    <a:pt x="2392" y="7380"/>
                  </a:lnTo>
                  <a:lnTo>
                    <a:pt x="2385" y="7347"/>
                  </a:lnTo>
                  <a:lnTo>
                    <a:pt x="2378" y="7320"/>
                  </a:lnTo>
                  <a:lnTo>
                    <a:pt x="2372" y="7264"/>
                  </a:lnTo>
                  <a:lnTo>
                    <a:pt x="2365" y="7215"/>
                  </a:lnTo>
                  <a:lnTo>
                    <a:pt x="2360" y="7171"/>
                  </a:lnTo>
                  <a:lnTo>
                    <a:pt x="2356" y="7110"/>
                  </a:lnTo>
                  <a:lnTo>
                    <a:pt x="2352" y="7055"/>
                  </a:lnTo>
                  <a:lnTo>
                    <a:pt x="2349" y="6999"/>
                  </a:lnTo>
                  <a:lnTo>
                    <a:pt x="2346" y="6927"/>
                  </a:lnTo>
                  <a:lnTo>
                    <a:pt x="2345" y="6795"/>
                  </a:lnTo>
                  <a:lnTo>
                    <a:pt x="2345" y="4635"/>
                  </a:lnTo>
                  <a:lnTo>
                    <a:pt x="2343" y="4563"/>
                  </a:lnTo>
                  <a:lnTo>
                    <a:pt x="2341" y="4497"/>
                  </a:lnTo>
                  <a:lnTo>
                    <a:pt x="2338" y="4430"/>
                  </a:lnTo>
                  <a:lnTo>
                    <a:pt x="2334" y="4375"/>
                  </a:lnTo>
                  <a:lnTo>
                    <a:pt x="2330" y="4320"/>
                  </a:lnTo>
                  <a:lnTo>
                    <a:pt x="2324" y="4265"/>
                  </a:lnTo>
                  <a:lnTo>
                    <a:pt x="2318" y="4221"/>
                  </a:lnTo>
                  <a:lnTo>
                    <a:pt x="2312" y="4176"/>
                  </a:lnTo>
                  <a:lnTo>
                    <a:pt x="2304" y="4138"/>
                  </a:lnTo>
                  <a:lnTo>
                    <a:pt x="2297" y="4105"/>
                  </a:lnTo>
                  <a:lnTo>
                    <a:pt x="2288" y="4082"/>
                  </a:lnTo>
                  <a:lnTo>
                    <a:pt x="2281" y="4055"/>
                  </a:lnTo>
                  <a:lnTo>
                    <a:pt x="2271" y="4044"/>
                  </a:lnTo>
                  <a:lnTo>
                    <a:pt x="2262" y="4027"/>
                  </a:lnTo>
                  <a:lnTo>
                    <a:pt x="2244" y="4027"/>
                  </a:lnTo>
                  <a:lnTo>
                    <a:pt x="2234" y="4044"/>
                  </a:lnTo>
                  <a:lnTo>
                    <a:pt x="2225" y="4055"/>
                  </a:lnTo>
                  <a:lnTo>
                    <a:pt x="2218" y="4082"/>
                  </a:lnTo>
                  <a:lnTo>
                    <a:pt x="2210" y="4105"/>
                  </a:lnTo>
                  <a:lnTo>
                    <a:pt x="2201" y="4138"/>
                  </a:lnTo>
                  <a:lnTo>
                    <a:pt x="2195" y="4176"/>
                  </a:lnTo>
                  <a:lnTo>
                    <a:pt x="2188" y="4221"/>
                  </a:lnTo>
                  <a:lnTo>
                    <a:pt x="2182" y="4265"/>
                  </a:lnTo>
                  <a:lnTo>
                    <a:pt x="2177" y="4320"/>
                  </a:lnTo>
                  <a:lnTo>
                    <a:pt x="2174" y="4375"/>
                  </a:lnTo>
                  <a:lnTo>
                    <a:pt x="2169" y="4430"/>
                  </a:lnTo>
                  <a:lnTo>
                    <a:pt x="2165" y="4497"/>
                  </a:lnTo>
                  <a:lnTo>
                    <a:pt x="2164" y="4563"/>
                  </a:lnTo>
                  <a:lnTo>
                    <a:pt x="2162" y="4635"/>
                  </a:lnTo>
                  <a:lnTo>
                    <a:pt x="2162" y="8839"/>
                  </a:lnTo>
                  <a:lnTo>
                    <a:pt x="2161" y="8911"/>
                  </a:lnTo>
                  <a:lnTo>
                    <a:pt x="2159" y="8977"/>
                  </a:lnTo>
                  <a:lnTo>
                    <a:pt x="2158" y="9038"/>
                  </a:lnTo>
                  <a:lnTo>
                    <a:pt x="2155" y="9110"/>
                  </a:lnTo>
                  <a:lnTo>
                    <a:pt x="2150" y="9159"/>
                  </a:lnTo>
                  <a:lnTo>
                    <a:pt x="2146" y="9220"/>
                  </a:lnTo>
                  <a:lnTo>
                    <a:pt x="2140" y="9264"/>
                  </a:lnTo>
                  <a:lnTo>
                    <a:pt x="2128" y="9358"/>
                  </a:lnTo>
                  <a:lnTo>
                    <a:pt x="2121" y="9397"/>
                  </a:lnTo>
                  <a:lnTo>
                    <a:pt x="2106" y="9463"/>
                  </a:lnTo>
                  <a:lnTo>
                    <a:pt x="2097" y="9485"/>
                  </a:lnTo>
                  <a:lnTo>
                    <a:pt x="2089" y="9502"/>
                  </a:lnTo>
                  <a:lnTo>
                    <a:pt x="2080" y="9507"/>
                  </a:lnTo>
                  <a:lnTo>
                    <a:pt x="2070" y="9513"/>
                  </a:lnTo>
                  <a:lnTo>
                    <a:pt x="2050" y="9502"/>
                  </a:lnTo>
                  <a:lnTo>
                    <a:pt x="2043" y="9485"/>
                  </a:lnTo>
                  <a:lnTo>
                    <a:pt x="2034" y="9463"/>
                  </a:lnTo>
                  <a:lnTo>
                    <a:pt x="2026" y="9430"/>
                  </a:lnTo>
                  <a:lnTo>
                    <a:pt x="2020" y="9397"/>
                  </a:lnTo>
                  <a:lnTo>
                    <a:pt x="2012" y="9358"/>
                  </a:lnTo>
                  <a:lnTo>
                    <a:pt x="2005" y="9314"/>
                  </a:lnTo>
                  <a:lnTo>
                    <a:pt x="2000" y="9264"/>
                  </a:lnTo>
                  <a:lnTo>
                    <a:pt x="1994" y="9220"/>
                  </a:lnTo>
                  <a:lnTo>
                    <a:pt x="1989" y="9159"/>
                  </a:lnTo>
                  <a:lnTo>
                    <a:pt x="1985" y="9110"/>
                  </a:lnTo>
                  <a:lnTo>
                    <a:pt x="1983" y="9038"/>
                  </a:lnTo>
                  <a:lnTo>
                    <a:pt x="1980" y="8977"/>
                  </a:lnTo>
                  <a:lnTo>
                    <a:pt x="1979" y="8911"/>
                  </a:lnTo>
                  <a:lnTo>
                    <a:pt x="1979" y="6458"/>
                  </a:lnTo>
                  <a:lnTo>
                    <a:pt x="1975" y="6386"/>
                  </a:lnTo>
                  <a:lnTo>
                    <a:pt x="1974" y="6331"/>
                  </a:lnTo>
                  <a:lnTo>
                    <a:pt x="1970" y="6265"/>
                  </a:lnTo>
                  <a:lnTo>
                    <a:pt x="1967" y="6198"/>
                  </a:lnTo>
                  <a:lnTo>
                    <a:pt x="1962" y="6154"/>
                  </a:lnTo>
                  <a:lnTo>
                    <a:pt x="1958" y="6099"/>
                  </a:lnTo>
                  <a:lnTo>
                    <a:pt x="1952" y="6055"/>
                  </a:lnTo>
                  <a:lnTo>
                    <a:pt x="1945" y="6005"/>
                  </a:lnTo>
                  <a:lnTo>
                    <a:pt x="1937" y="5966"/>
                  </a:lnTo>
                  <a:lnTo>
                    <a:pt x="1930" y="5939"/>
                  </a:lnTo>
                  <a:lnTo>
                    <a:pt x="1914" y="5883"/>
                  </a:lnTo>
                  <a:lnTo>
                    <a:pt x="1896" y="5850"/>
                  </a:lnTo>
                  <a:lnTo>
                    <a:pt x="1877" y="5850"/>
                  </a:lnTo>
                  <a:lnTo>
                    <a:pt x="1859" y="5883"/>
                  </a:lnTo>
                  <a:lnTo>
                    <a:pt x="1843" y="5939"/>
                  </a:lnTo>
                  <a:lnTo>
                    <a:pt x="1835" y="5966"/>
                  </a:lnTo>
                  <a:lnTo>
                    <a:pt x="1827" y="6005"/>
                  </a:lnTo>
                  <a:lnTo>
                    <a:pt x="1822" y="6055"/>
                  </a:lnTo>
                  <a:lnTo>
                    <a:pt x="1816" y="6099"/>
                  </a:lnTo>
                  <a:lnTo>
                    <a:pt x="1811" y="6154"/>
                  </a:lnTo>
                  <a:lnTo>
                    <a:pt x="1806" y="6198"/>
                  </a:lnTo>
                  <a:lnTo>
                    <a:pt x="1801" y="6265"/>
                  </a:lnTo>
                  <a:lnTo>
                    <a:pt x="1799" y="6331"/>
                  </a:lnTo>
                  <a:lnTo>
                    <a:pt x="1796" y="6386"/>
                  </a:lnTo>
                  <a:lnTo>
                    <a:pt x="1795" y="6530"/>
                  </a:lnTo>
                  <a:lnTo>
                    <a:pt x="1795" y="9894"/>
                  </a:lnTo>
                  <a:lnTo>
                    <a:pt x="1794" y="9966"/>
                  </a:lnTo>
                  <a:lnTo>
                    <a:pt x="1793" y="10027"/>
                  </a:lnTo>
                  <a:lnTo>
                    <a:pt x="1791" y="10093"/>
                  </a:lnTo>
                  <a:lnTo>
                    <a:pt x="1788" y="10154"/>
                  </a:lnTo>
                  <a:lnTo>
                    <a:pt x="1779" y="10275"/>
                  </a:lnTo>
                  <a:lnTo>
                    <a:pt x="1774" y="10325"/>
                  </a:lnTo>
                  <a:lnTo>
                    <a:pt x="1762" y="10413"/>
                  </a:lnTo>
                  <a:lnTo>
                    <a:pt x="1755" y="10446"/>
                  </a:lnTo>
                  <a:lnTo>
                    <a:pt x="1747" y="10480"/>
                  </a:lnTo>
                  <a:lnTo>
                    <a:pt x="1739" y="10513"/>
                  </a:lnTo>
                  <a:lnTo>
                    <a:pt x="1721" y="10557"/>
                  </a:lnTo>
                  <a:lnTo>
                    <a:pt x="1713" y="10562"/>
                  </a:lnTo>
                  <a:lnTo>
                    <a:pt x="1694" y="10562"/>
                  </a:lnTo>
                  <a:lnTo>
                    <a:pt x="1685" y="10557"/>
                  </a:lnTo>
                  <a:lnTo>
                    <a:pt x="1668" y="10513"/>
                  </a:lnTo>
                  <a:lnTo>
                    <a:pt x="1658" y="10480"/>
                  </a:lnTo>
                  <a:lnTo>
                    <a:pt x="1645" y="10413"/>
                  </a:lnTo>
                  <a:lnTo>
                    <a:pt x="1639" y="10369"/>
                  </a:lnTo>
                  <a:lnTo>
                    <a:pt x="1632" y="10325"/>
                  </a:lnTo>
                  <a:lnTo>
                    <a:pt x="1627" y="10275"/>
                  </a:lnTo>
                  <a:lnTo>
                    <a:pt x="1621" y="10214"/>
                  </a:lnTo>
                  <a:lnTo>
                    <a:pt x="1616" y="10093"/>
                  </a:lnTo>
                  <a:lnTo>
                    <a:pt x="1613" y="10027"/>
                  </a:lnTo>
                  <a:lnTo>
                    <a:pt x="1612" y="9966"/>
                  </a:lnTo>
                  <a:lnTo>
                    <a:pt x="1610" y="9894"/>
                  </a:lnTo>
                  <a:lnTo>
                    <a:pt x="1610" y="5491"/>
                  </a:lnTo>
                  <a:lnTo>
                    <a:pt x="1610" y="5425"/>
                  </a:lnTo>
                  <a:lnTo>
                    <a:pt x="1607" y="5364"/>
                  </a:lnTo>
                  <a:lnTo>
                    <a:pt x="1604" y="5298"/>
                  </a:lnTo>
                  <a:lnTo>
                    <a:pt x="1600" y="5248"/>
                  </a:lnTo>
                  <a:lnTo>
                    <a:pt x="1595" y="5193"/>
                  </a:lnTo>
                  <a:lnTo>
                    <a:pt x="1590" y="5132"/>
                  </a:lnTo>
                  <a:lnTo>
                    <a:pt x="1584" y="5088"/>
                  </a:lnTo>
                  <a:lnTo>
                    <a:pt x="1578" y="5049"/>
                  </a:lnTo>
                  <a:lnTo>
                    <a:pt x="1571" y="5005"/>
                  </a:lnTo>
                  <a:lnTo>
                    <a:pt x="1565" y="4972"/>
                  </a:lnTo>
                  <a:lnTo>
                    <a:pt x="1555" y="4950"/>
                  </a:lnTo>
                  <a:lnTo>
                    <a:pt x="1546" y="4922"/>
                  </a:lnTo>
                  <a:lnTo>
                    <a:pt x="1538" y="4911"/>
                  </a:lnTo>
                  <a:lnTo>
                    <a:pt x="1529" y="4895"/>
                  </a:lnTo>
                  <a:lnTo>
                    <a:pt x="1510" y="4895"/>
                  </a:lnTo>
                  <a:lnTo>
                    <a:pt x="1501" y="4911"/>
                  </a:lnTo>
                  <a:lnTo>
                    <a:pt x="1492" y="4922"/>
                  </a:lnTo>
                  <a:lnTo>
                    <a:pt x="1484" y="4950"/>
                  </a:lnTo>
                  <a:lnTo>
                    <a:pt x="1476" y="4972"/>
                  </a:lnTo>
                  <a:lnTo>
                    <a:pt x="1468" y="5005"/>
                  </a:lnTo>
                  <a:lnTo>
                    <a:pt x="1461" y="5049"/>
                  </a:lnTo>
                  <a:lnTo>
                    <a:pt x="1455" y="5088"/>
                  </a:lnTo>
                  <a:lnTo>
                    <a:pt x="1449" y="5132"/>
                  </a:lnTo>
                  <a:lnTo>
                    <a:pt x="1444" y="5193"/>
                  </a:lnTo>
                  <a:lnTo>
                    <a:pt x="1439" y="5248"/>
                  </a:lnTo>
                  <a:lnTo>
                    <a:pt x="1435" y="5298"/>
                  </a:lnTo>
                  <a:lnTo>
                    <a:pt x="1431" y="5364"/>
                  </a:lnTo>
                  <a:lnTo>
                    <a:pt x="1430" y="5425"/>
                  </a:lnTo>
                  <a:lnTo>
                    <a:pt x="1429" y="5491"/>
                  </a:lnTo>
                  <a:lnTo>
                    <a:pt x="1428" y="5563"/>
                  </a:lnTo>
                  <a:lnTo>
                    <a:pt x="1428" y="8065"/>
                  </a:lnTo>
                  <a:lnTo>
                    <a:pt x="1427" y="8126"/>
                  </a:lnTo>
                  <a:lnTo>
                    <a:pt x="1426" y="8198"/>
                  </a:lnTo>
                  <a:lnTo>
                    <a:pt x="1424" y="8264"/>
                  </a:lnTo>
                  <a:lnTo>
                    <a:pt x="1421" y="8320"/>
                  </a:lnTo>
                  <a:lnTo>
                    <a:pt x="1417" y="8380"/>
                  </a:lnTo>
                  <a:lnTo>
                    <a:pt x="1412" y="8436"/>
                  </a:lnTo>
                  <a:lnTo>
                    <a:pt x="1407" y="8485"/>
                  </a:lnTo>
                  <a:lnTo>
                    <a:pt x="1401" y="8541"/>
                  </a:lnTo>
                  <a:lnTo>
                    <a:pt x="1394" y="8585"/>
                  </a:lnTo>
                  <a:lnTo>
                    <a:pt x="1388" y="8623"/>
                  </a:lnTo>
                  <a:lnTo>
                    <a:pt x="1380" y="8657"/>
                  </a:lnTo>
                  <a:lnTo>
                    <a:pt x="1372" y="8679"/>
                  </a:lnTo>
                  <a:lnTo>
                    <a:pt x="1364" y="8706"/>
                  </a:lnTo>
                  <a:lnTo>
                    <a:pt x="1355" y="8717"/>
                  </a:lnTo>
                  <a:lnTo>
                    <a:pt x="1346" y="8734"/>
                  </a:lnTo>
                  <a:lnTo>
                    <a:pt x="1327" y="8734"/>
                  </a:lnTo>
                  <a:lnTo>
                    <a:pt x="1318" y="8717"/>
                  </a:lnTo>
                  <a:lnTo>
                    <a:pt x="1309" y="8706"/>
                  </a:lnTo>
                  <a:lnTo>
                    <a:pt x="1301" y="8679"/>
                  </a:lnTo>
                  <a:lnTo>
                    <a:pt x="1292" y="8657"/>
                  </a:lnTo>
                  <a:lnTo>
                    <a:pt x="1286" y="8623"/>
                  </a:lnTo>
                  <a:lnTo>
                    <a:pt x="1277" y="8585"/>
                  </a:lnTo>
                  <a:lnTo>
                    <a:pt x="1271" y="8541"/>
                  </a:lnTo>
                  <a:lnTo>
                    <a:pt x="1265" y="8485"/>
                  </a:lnTo>
                  <a:lnTo>
                    <a:pt x="1261" y="8436"/>
                  </a:lnTo>
                  <a:lnTo>
                    <a:pt x="1256" y="8380"/>
                  </a:lnTo>
                  <a:lnTo>
                    <a:pt x="1252" y="8320"/>
                  </a:lnTo>
                  <a:lnTo>
                    <a:pt x="1249" y="8264"/>
                  </a:lnTo>
                  <a:lnTo>
                    <a:pt x="1246" y="8198"/>
                  </a:lnTo>
                  <a:lnTo>
                    <a:pt x="1244" y="8126"/>
                  </a:lnTo>
                  <a:lnTo>
                    <a:pt x="1244" y="6823"/>
                  </a:lnTo>
                  <a:lnTo>
                    <a:pt x="1243" y="6751"/>
                  </a:lnTo>
                  <a:lnTo>
                    <a:pt x="1237" y="6629"/>
                  </a:lnTo>
                  <a:lnTo>
                    <a:pt x="1233" y="6574"/>
                  </a:lnTo>
                  <a:lnTo>
                    <a:pt x="1229" y="6513"/>
                  </a:lnTo>
                  <a:lnTo>
                    <a:pt x="1223" y="6463"/>
                  </a:lnTo>
                  <a:lnTo>
                    <a:pt x="1217" y="6419"/>
                  </a:lnTo>
                  <a:lnTo>
                    <a:pt x="1211" y="6370"/>
                  </a:lnTo>
                  <a:lnTo>
                    <a:pt x="1203" y="6331"/>
                  </a:lnTo>
                  <a:lnTo>
                    <a:pt x="1197" y="6298"/>
                  </a:lnTo>
                  <a:lnTo>
                    <a:pt x="1189" y="6270"/>
                  </a:lnTo>
                  <a:lnTo>
                    <a:pt x="1180" y="6254"/>
                  </a:lnTo>
                  <a:lnTo>
                    <a:pt x="1171" y="6231"/>
                  </a:lnTo>
                  <a:lnTo>
                    <a:pt x="1162" y="6220"/>
                  </a:lnTo>
                  <a:lnTo>
                    <a:pt x="1143" y="6220"/>
                  </a:lnTo>
                  <a:lnTo>
                    <a:pt x="1134" y="6231"/>
                  </a:lnTo>
                  <a:lnTo>
                    <a:pt x="1126" y="6254"/>
                  </a:lnTo>
                  <a:lnTo>
                    <a:pt x="1117" y="6270"/>
                  </a:lnTo>
                  <a:lnTo>
                    <a:pt x="1109" y="6298"/>
                  </a:lnTo>
                  <a:lnTo>
                    <a:pt x="1101" y="6331"/>
                  </a:lnTo>
                  <a:lnTo>
                    <a:pt x="1094" y="6370"/>
                  </a:lnTo>
                  <a:lnTo>
                    <a:pt x="1088" y="6419"/>
                  </a:lnTo>
                  <a:lnTo>
                    <a:pt x="1081" y="6463"/>
                  </a:lnTo>
                  <a:lnTo>
                    <a:pt x="1076" y="6513"/>
                  </a:lnTo>
                  <a:lnTo>
                    <a:pt x="1072" y="6574"/>
                  </a:lnTo>
                  <a:lnTo>
                    <a:pt x="1068" y="6629"/>
                  </a:lnTo>
                  <a:lnTo>
                    <a:pt x="1065" y="6690"/>
                  </a:lnTo>
                  <a:lnTo>
                    <a:pt x="1064" y="6751"/>
                  </a:lnTo>
                  <a:lnTo>
                    <a:pt x="1062" y="6823"/>
                  </a:lnTo>
                  <a:lnTo>
                    <a:pt x="1061" y="6889"/>
                  </a:lnTo>
                  <a:lnTo>
                    <a:pt x="1061" y="9231"/>
                  </a:lnTo>
                  <a:lnTo>
                    <a:pt x="1060" y="9303"/>
                  </a:lnTo>
                  <a:lnTo>
                    <a:pt x="1059" y="9369"/>
                  </a:lnTo>
                  <a:lnTo>
                    <a:pt x="1058" y="9430"/>
                  </a:lnTo>
                  <a:lnTo>
                    <a:pt x="1054" y="9491"/>
                  </a:lnTo>
                  <a:lnTo>
                    <a:pt x="1049" y="9552"/>
                  </a:lnTo>
                  <a:lnTo>
                    <a:pt x="1045" y="9607"/>
                  </a:lnTo>
                  <a:lnTo>
                    <a:pt x="1041" y="9662"/>
                  </a:lnTo>
                  <a:lnTo>
                    <a:pt x="1028" y="9750"/>
                  </a:lnTo>
                  <a:lnTo>
                    <a:pt x="1021" y="9784"/>
                  </a:lnTo>
                  <a:lnTo>
                    <a:pt x="1012" y="9828"/>
                  </a:lnTo>
                  <a:lnTo>
                    <a:pt x="1005" y="9850"/>
                  </a:lnTo>
                  <a:lnTo>
                    <a:pt x="997" y="9877"/>
                  </a:lnTo>
                  <a:lnTo>
                    <a:pt x="989" y="9894"/>
                  </a:lnTo>
                  <a:lnTo>
                    <a:pt x="979" y="9900"/>
                  </a:lnTo>
                  <a:lnTo>
                    <a:pt x="970" y="9905"/>
                  </a:lnTo>
                  <a:lnTo>
                    <a:pt x="959" y="9900"/>
                  </a:lnTo>
                  <a:lnTo>
                    <a:pt x="951" y="9894"/>
                  </a:lnTo>
                  <a:lnTo>
                    <a:pt x="942" y="9877"/>
                  </a:lnTo>
                  <a:lnTo>
                    <a:pt x="934" y="9850"/>
                  </a:lnTo>
                  <a:lnTo>
                    <a:pt x="926" y="9828"/>
                  </a:lnTo>
                  <a:lnTo>
                    <a:pt x="919" y="9784"/>
                  </a:lnTo>
                  <a:lnTo>
                    <a:pt x="911" y="9750"/>
                  </a:lnTo>
                  <a:lnTo>
                    <a:pt x="904" y="9706"/>
                  </a:lnTo>
                  <a:lnTo>
                    <a:pt x="899" y="9662"/>
                  </a:lnTo>
                  <a:lnTo>
                    <a:pt x="893" y="9607"/>
                  </a:lnTo>
                  <a:lnTo>
                    <a:pt x="889" y="9552"/>
                  </a:lnTo>
                  <a:lnTo>
                    <a:pt x="885" y="9491"/>
                  </a:lnTo>
                  <a:lnTo>
                    <a:pt x="882" y="9430"/>
                  </a:lnTo>
                  <a:lnTo>
                    <a:pt x="880" y="9369"/>
                  </a:lnTo>
                  <a:lnTo>
                    <a:pt x="878" y="9303"/>
                  </a:lnTo>
                  <a:lnTo>
                    <a:pt x="878" y="6298"/>
                  </a:lnTo>
                  <a:lnTo>
                    <a:pt x="878" y="6226"/>
                  </a:lnTo>
                  <a:lnTo>
                    <a:pt x="877" y="6160"/>
                  </a:lnTo>
                  <a:lnTo>
                    <a:pt x="874" y="6093"/>
                  </a:lnTo>
                  <a:lnTo>
                    <a:pt x="870" y="6033"/>
                  </a:lnTo>
                  <a:lnTo>
                    <a:pt x="867" y="5977"/>
                  </a:lnTo>
                  <a:lnTo>
                    <a:pt x="862" y="5917"/>
                  </a:lnTo>
                  <a:lnTo>
                    <a:pt x="857" y="5867"/>
                  </a:lnTo>
                  <a:lnTo>
                    <a:pt x="851" y="5823"/>
                  </a:lnTo>
                  <a:lnTo>
                    <a:pt x="844" y="5778"/>
                  </a:lnTo>
                  <a:lnTo>
                    <a:pt x="830" y="5701"/>
                  </a:lnTo>
                  <a:lnTo>
                    <a:pt x="821" y="5673"/>
                  </a:lnTo>
                  <a:lnTo>
                    <a:pt x="814" y="5651"/>
                  </a:lnTo>
                  <a:lnTo>
                    <a:pt x="805" y="5635"/>
                  </a:lnTo>
                  <a:lnTo>
                    <a:pt x="795" y="5629"/>
                  </a:lnTo>
                  <a:lnTo>
                    <a:pt x="787" y="5624"/>
                  </a:lnTo>
                  <a:lnTo>
                    <a:pt x="777" y="5629"/>
                  </a:lnTo>
                  <a:lnTo>
                    <a:pt x="768" y="5635"/>
                  </a:lnTo>
                  <a:lnTo>
                    <a:pt x="758" y="5651"/>
                  </a:lnTo>
                  <a:lnTo>
                    <a:pt x="750" y="5673"/>
                  </a:lnTo>
                  <a:lnTo>
                    <a:pt x="742" y="5701"/>
                  </a:lnTo>
                  <a:lnTo>
                    <a:pt x="735" y="5740"/>
                  </a:lnTo>
                  <a:lnTo>
                    <a:pt x="728" y="5778"/>
                  </a:lnTo>
                  <a:lnTo>
                    <a:pt x="721" y="5823"/>
                  </a:lnTo>
                  <a:lnTo>
                    <a:pt x="715" y="5867"/>
                  </a:lnTo>
                  <a:lnTo>
                    <a:pt x="709" y="5917"/>
                  </a:lnTo>
                  <a:lnTo>
                    <a:pt x="705" y="5977"/>
                  </a:lnTo>
                  <a:lnTo>
                    <a:pt x="702" y="6033"/>
                  </a:lnTo>
                  <a:lnTo>
                    <a:pt x="699" y="6093"/>
                  </a:lnTo>
                  <a:lnTo>
                    <a:pt x="694" y="6226"/>
                  </a:lnTo>
                  <a:lnTo>
                    <a:pt x="694" y="6298"/>
                  </a:lnTo>
                  <a:lnTo>
                    <a:pt x="694" y="9579"/>
                  </a:lnTo>
                  <a:lnTo>
                    <a:pt x="693" y="9645"/>
                  </a:lnTo>
                  <a:lnTo>
                    <a:pt x="687" y="9767"/>
                  </a:lnTo>
                  <a:lnTo>
                    <a:pt x="683" y="9828"/>
                  </a:lnTo>
                  <a:lnTo>
                    <a:pt x="679" y="9883"/>
                  </a:lnTo>
                  <a:lnTo>
                    <a:pt x="674" y="9938"/>
                  </a:lnTo>
                  <a:lnTo>
                    <a:pt x="668" y="9982"/>
                  </a:lnTo>
                  <a:lnTo>
                    <a:pt x="661" y="10027"/>
                  </a:lnTo>
                  <a:lnTo>
                    <a:pt x="646" y="10093"/>
                  </a:lnTo>
                  <a:lnTo>
                    <a:pt x="639" y="10126"/>
                  </a:lnTo>
                  <a:lnTo>
                    <a:pt x="630" y="10154"/>
                  </a:lnTo>
                  <a:lnTo>
                    <a:pt x="621" y="10170"/>
                  </a:lnTo>
                  <a:lnTo>
                    <a:pt x="612" y="10176"/>
                  </a:lnTo>
                  <a:lnTo>
                    <a:pt x="593" y="10176"/>
                  </a:lnTo>
                  <a:lnTo>
                    <a:pt x="584" y="10170"/>
                  </a:lnTo>
                  <a:lnTo>
                    <a:pt x="575" y="10154"/>
                  </a:lnTo>
                  <a:lnTo>
                    <a:pt x="567" y="10126"/>
                  </a:lnTo>
                  <a:lnTo>
                    <a:pt x="559" y="10093"/>
                  </a:lnTo>
                  <a:lnTo>
                    <a:pt x="551" y="10060"/>
                  </a:lnTo>
                  <a:lnTo>
                    <a:pt x="544" y="10027"/>
                  </a:lnTo>
                  <a:lnTo>
                    <a:pt x="538" y="9982"/>
                  </a:lnTo>
                  <a:lnTo>
                    <a:pt x="532" y="9938"/>
                  </a:lnTo>
                  <a:lnTo>
                    <a:pt x="527" y="9883"/>
                  </a:lnTo>
                  <a:lnTo>
                    <a:pt x="523" y="9828"/>
                  </a:lnTo>
                  <a:lnTo>
                    <a:pt x="518" y="9767"/>
                  </a:lnTo>
                  <a:lnTo>
                    <a:pt x="514" y="9706"/>
                  </a:lnTo>
                  <a:lnTo>
                    <a:pt x="513" y="9645"/>
                  </a:lnTo>
                  <a:lnTo>
                    <a:pt x="512" y="9579"/>
                  </a:lnTo>
                  <a:lnTo>
                    <a:pt x="512" y="9507"/>
                  </a:lnTo>
                  <a:lnTo>
                    <a:pt x="512" y="3182"/>
                  </a:lnTo>
                  <a:lnTo>
                    <a:pt x="510" y="3110"/>
                  </a:lnTo>
                  <a:lnTo>
                    <a:pt x="509" y="3044"/>
                  </a:lnTo>
                  <a:lnTo>
                    <a:pt x="507" y="2983"/>
                  </a:lnTo>
                  <a:lnTo>
                    <a:pt x="504" y="2911"/>
                  </a:lnTo>
                  <a:lnTo>
                    <a:pt x="499" y="2862"/>
                  </a:lnTo>
                  <a:lnTo>
                    <a:pt x="496" y="2801"/>
                  </a:lnTo>
                  <a:lnTo>
                    <a:pt x="491" y="2746"/>
                  </a:lnTo>
                  <a:lnTo>
                    <a:pt x="484" y="2707"/>
                  </a:lnTo>
                  <a:lnTo>
                    <a:pt x="477" y="2657"/>
                  </a:lnTo>
                  <a:lnTo>
                    <a:pt x="471" y="2624"/>
                  </a:lnTo>
                  <a:lnTo>
                    <a:pt x="463" y="2591"/>
                  </a:lnTo>
                  <a:lnTo>
                    <a:pt x="455" y="2558"/>
                  </a:lnTo>
                  <a:lnTo>
                    <a:pt x="446" y="2536"/>
                  </a:lnTo>
                  <a:lnTo>
                    <a:pt x="438" y="2519"/>
                  </a:lnTo>
                  <a:lnTo>
                    <a:pt x="429" y="2508"/>
                  </a:lnTo>
                  <a:lnTo>
                    <a:pt x="410" y="2508"/>
                  </a:lnTo>
                  <a:lnTo>
                    <a:pt x="401" y="2519"/>
                  </a:lnTo>
                  <a:lnTo>
                    <a:pt x="392" y="2536"/>
                  </a:lnTo>
                  <a:lnTo>
                    <a:pt x="383" y="2558"/>
                  </a:lnTo>
                  <a:lnTo>
                    <a:pt x="376" y="2591"/>
                  </a:lnTo>
                  <a:lnTo>
                    <a:pt x="369" y="2624"/>
                  </a:lnTo>
                  <a:lnTo>
                    <a:pt x="361" y="2657"/>
                  </a:lnTo>
                  <a:lnTo>
                    <a:pt x="355" y="2707"/>
                  </a:lnTo>
                  <a:lnTo>
                    <a:pt x="349" y="2746"/>
                  </a:lnTo>
                  <a:lnTo>
                    <a:pt x="343" y="2801"/>
                  </a:lnTo>
                  <a:lnTo>
                    <a:pt x="338" y="2862"/>
                  </a:lnTo>
                  <a:lnTo>
                    <a:pt x="335" y="2911"/>
                  </a:lnTo>
                  <a:lnTo>
                    <a:pt x="332" y="2983"/>
                  </a:lnTo>
                  <a:lnTo>
                    <a:pt x="329" y="3044"/>
                  </a:lnTo>
                  <a:lnTo>
                    <a:pt x="328" y="3110"/>
                  </a:lnTo>
                  <a:lnTo>
                    <a:pt x="328" y="7182"/>
                  </a:lnTo>
                  <a:lnTo>
                    <a:pt x="325" y="7248"/>
                  </a:lnTo>
                  <a:lnTo>
                    <a:pt x="323" y="7320"/>
                  </a:lnTo>
                  <a:lnTo>
                    <a:pt x="321" y="7375"/>
                  </a:lnTo>
                  <a:lnTo>
                    <a:pt x="317" y="7436"/>
                  </a:lnTo>
                  <a:lnTo>
                    <a:pt x="312" y="7485"/>
                  </a:lnTo>
                  <a:lnTo>
                    <a:pt x="307" y="7535"/>
                  </a:lnTo>
                  <a:lnTo>
                    <a:pt x="301" y="7579"/>
                  </a:lnTo>
                  <a:lnTo>
                    <a:pt x="295" y="7635"/>
                  </a:lnTo>
                  <a:lnTo>
                    <a:pt x="287" y="7673"/>
                  </a:lnTo>
                  <a:lnTo>
                    <a:pt x="280" y="7701"/>
                  </a:lnTo>
                  <a:lnTo>
                    <a:pt x="272" y="7734"/>
                  </a:lnTo>
                  <a:lnTo>
                    <a:pt x="263" y="7756"/>
                  </a:lnTo>
                  <a:lnTo>
                    <a:pt x="255" y="7767"/>
                  </a:lnTo>
                  <a:lnTo>
                    <a:pt x="245" y="7778"/>
                  </a:lnTo>
                  <a:lnTo>
                    <a:pt x="236" y="7789"/>
                  </a:lnTo>
                  <a:lnTo>
                    <a:pt x="227" y="7778"/>
                  </a:lnTo>
                  <a:lnTo>
                    <a:pt x="218" y="7767"/>
                  </a:lnTo>
                  <a:lnTo>
                    <a:pt x="209" y="7756"/>
                  </a:lnTo>
                  <a:lnTo>
                    <a:pt x="200" y="7734"/>
                  </a:lnTo>
                  <a:lnTo>
                    <a:pt x="192" y="7701"/>
                  </a:lnTo>
                  <a:lnTo>
                    <a:pt x="185" y="7673"/>
                  </a:lnTo>
                  <a:lnTo>
                    <a:pt x="178" y="7635"/>
                  </a:lnTo>
                  <a:lnTo>
                    <a:pt x="171" y="7579"/>
                  </a:lnTo>
                  <a:lnTo>
                    <a:pt x="165" y="7535"/>
                  </a:lnTo>
                  <a:lnTo>
                    <a:pt x="160" y="7485"/>
                  </a:lnTo>
                  <a:lnTo>
                    <a:pt x="155" y="7436"/>
                  </a:lnTo>
                  <a:lnTo>
                    <a:pt x="152" y="7375"/>
                  </a:lnTo>
                  <a:lnTo>
                    <a:pt x="149" y="7320"/>
                  </a:lnTo>
                  <a:lnTo>
                    <a:pt x="147" y="7248"/>
                  </a:lnTo>
                  <a:lnTo>
                    <a:pt x="145" y="7182"/>
                  </a:lnTo>
                  <a:lnTo>
                    <a:pt x="144" y="7110"/>
                  </a:lnTo>
                  <a:lnTo>
                    <a:pt x="144" y="3966"/>
                  </a:lnTo>
                  <a:lnTo>
                    <a:pt x="143" y="3966"/>
                  </a:lnTo>
                  <a:lnTo>
                    <a:pt x="141" y="3906"/>
                  </a:lnTo>
                  <a:lnTo>
                    <a:pt x="138" y="3850"/>
                  </a:lnTo>
                  <a:lnTo>
                    <a:pt x="136" y="3795"/>
                  </a:lnTo>
                  <a:lnTo>
                    <a:pt x="132" y="3740"/>
                  </a:lnTo>
                  <a:lnTo>
                    <a:pt x="128" y="3701"/>
                  </a:lnTo>
                  <a:lnTo>
                    <a:pt x="123" y="3652"/>
                  </a:lnTo>
                  <a:lnTo>
                    <a:pt x="118" y="3602"/>
                  </a:lnTo>
                  <a:lnTo>
                    <a:pt x="112" y="3563"/>
                  </a:lnTo>
                  <a:lnTo>
                    <a:pt x="106" y="3536"/>
                  </a:lnTo>
                  <a:lnTo>
                    <a:pt x="99" y="3502"/>
                  </a:lnTo>
                  <a:lnTo>
                    <a:pt x="91" y="3475"/>
                  </a:lnTo>
                  <a:lnTo>
                    <a:pt x="85" y="3453"/>
                  </a:lnTo>
                  <a:lnTo>
                    <a:pt x="77" y="3431"/>
                  </a:lnTo>
                  <a:lnTo>
                    <a:pt x="69" y="3425"/>
                  </a:lnTo>
                  <a:lnTo>
                    <a:pt x="61" y="3414"/>
                  </a:lnTo>
                  <a:lnTo>
                    <a:pt x="53" y="3403"/>
                  </a:lnTo>
                  <a:lnTo>
                    <a:pt x="44" y="3414"/>
                  </a:lnTo>
                  <a:lnTo>
                    <a:pt x="36" y="3425"/>
                  </a:lnTo>
                  <a:lnTo>
                    <a:pt x="28" y="3431"/>
                  </a:lnTo>
                  <a:lnTo>
                    <a:pt x="13" y="3475"/>
                  </a:lnTo>
                  <a:lnTo>
                    <a:pt x="6" y="3502"/>
                  </a:lnTo>
                  <a:lnTo>
                    <a:pt x="0" y="3536"/>
                  </a:lnTo>
                  <a:lnTo>
                    <a:pt x="0" y="21600"/>
                  </a:lnTo>
                  <a:lnTo>
                    <a:pt x="21600" y="21600"/>
                  </a:lnTo>
                  <a:close/>
                  <a:moveTo>
                    <a:pt x="13166" y="4602"/>
                  </a:moveTo>
                  <a:lnTo>
                    <a:pt x="13167" y="4663"/>
                  </a:lnTo>
                  <a:lnTo>
                    <a:pt x="13170" y="4729"/>
                  </a:lnTo>
                  <a:lnTo>
                    <a:pt x="13179" y="4839"/>
                  </a:lnTo>
                  <a:lnTo>
                    <a:pt x="13184" y="4895"/>
                  </a:lnTo>
                  <a:lnTo>
                    <a:pt x="13190" y="4939"/>
                  </a:lnTo>
                  <a:lnTo>
                    <a:pt x="13196" y="4977"/>
                  </a:lnTo>
                  <a:lnTo>
                    <a:pt x="13204" y="5022"/>
                  </a:lnTo>
                  <a:lnTo>
                    <a:pt x="13211" y="5055"/>
                  </a:lnTo>
                  <a:lnTo>
                    <a:pt x="13228" y="5110"/>
                  </a:lnTo>
                  <a:lnTo>
                    <a:pt x="13237" y="5127"/>
                  </a:lnTo>
                  <a:lnTo>
                    <a:pt x="13255" y="5138"/>
                  </a:lnTo>
                  <a:lnTo>
                    <a:pt x="13274" y="5127"/>
                  </a:lnTo>
                  <a:lnTo>
                    <a:pt x="13282" y="5110"/>
                  </a:lnTo>
                  <a:lnTo>
                    <a:pt x="13291" y="5082"/>
                  </a:lnTo>
                  <a:lnTo>
                    <a:pt x="13299" y="5055"/>
                  </a:lnTo>
                  <a:lnTo>
                    <a:pt x="13307" y="5022"/>
                  </a:lnTo>
                  <a:lnTo>
                    <a:pt x="13313" y="4977"/>
                  </a:lnTo>
                  <a:lnTo>
                    <a:pt x="13320" y="4939"/>
                  </a:lnTo>
                  <a:lnTo>
                    <a:pt x="13326" y="4895"/>
                  </a:lnTo>
                  <a:lnTo>
                    <a:pt x="13331" y="4839"/>
                  </a:lnTo>
                  <a:lnTo>
                    <a:pt x="13336" y="4784"/>
                  </a:lnTo>
                  <a:lnTo>
                    <a:pt x="13339" y="4729"/>
                  </a:lnTo>
                  <a:lnTo>
                    <a:pt x="13342" y="4663"/>
                  </a:lnTo>
                  <a:lnTo>
                    <a:pt x="13345" y="4602"/>
                  </a:lnTo>
                  <a:lnTo>
                    <a:pt x="13347" y="4535"/>
                  </a:lnTo>
                  <a:lnTo>
                    <a:pt x="13347" y="4392"/>
                  </a:lnTo>
                  <a:lnTo>
                    <a:pt x="13345" y="4331"/>
                  </a:lnTo>
                  <a:lnTo>
                    <a:pt x="13342" y="4259"/>
                  </a:lnTo>
                  <a:lnTo>
                    <a:pt x="13339" y="4204"/>
                  </a:lnTo>
                  <a:lnTo>
                    <a:pt x="13336" y="4143"/>
                  </a:lnTo>
                  <a:lnTo>
                    <a:pt x="13331" y="4088"/>
                  </a:lnTo>
                  <a:lnTo>
                    <a:pt x="13326" y="4033"/>
                  </a:lnTo>
                  <a:lnTo>
                    <a:pt x="13320" y="3983"/>
                  </a:lnTo>
                  <a:lnTo>
                    <a:pt x="13307" y="3906"/>
                  </a:lnTo>
                  <a:lnTo>
                    <a:pt x="13299" y="3873"/>
                  </a:lnTo>
                  <a:lnTo>
                    <a:pt x="13291" y="3839"/>
                  </a:lnTo>
                  <a:lnTo>
                    <a:pt x="13282" y="3823"/>
                  </a:lnTo>
                  <a:lnTo>
                    <a:pt x="13274" y="3812"/>
                  </a:lnTo>
                  <a:lnTo>
                    <a:pt x="13264" y="3795"/>
                  </a:lnTo>
                  <a:lnTo>
                    <a:pt x="13255" y="3790"/>
                  </a:lnTo>
                  <a:lnTo>
                    <a:pt x="13246" y="3795"/>
                  </a:lnTo>
                  <a:lnTo>
                    <a:pt x="13237" y="3812"/>
                  </a:lnTo>
                  <a:lnTo>
                    <a:pt x="13228" y="3823"/>
                  </a:lnTo>
                  <a:lnTo>
                    <a:pt x="13219" y="3839"/>
                  </a:lnTo>
                  <a:lnTo>
                    <a:pt x="13211" y="3873"/>
                  </a:lnTo>
                  <a:lnTo>
                    <a:pt x="13204" y="3906"/>
                  </a:lnTo>
                  <a:lnTo>
                    <a:pt x="13196" y="3944"/>
                  </a:lnTo>
                  <a:lnTo>
                    <a:pt x="13190" y="3983"/>
                  </a:lnTo>
                  <a:lnTo>
                    <a:pt x="13184" y="4033"/>
                  </a:lnTo>
                  <a:lnTo>
                    <a:pt x="13179" y="4088"/>
                  </a:lnTo>
                  <a:lnTo>
                    <a:pt x="13174" y="4143"/>
                  </a:lnTo>
                  <a:lnTo>
                    <a:pt x="13170" y="4204"/>
                  </a:lnTo>
                  <a:lnTo>
                    <a:pt x="13167" y="4259"/>
                  </a:lnTo>
                  <a:lnTo>
                    <a:pt x="13166" y="4331"/>
                  </a:lnTo>
                  <a:lnTo>
                    <a:pt x="13164" y="4392"/>
                  </a:lnTo>
                  <a:lnTo>
                    <a:pt x="13163" y="4458"/>
                  </a:lnTo>
                  <a:lnTo>
                    <a:pt x="13164" y="4535"/>
                  </a:lnTo>
                  <a:lnTo>
                    <a:pt x="13166" y="4602"/>
                  </a:lnTo>
                  <a:close/>
                  <a:moveTo>
                    <a:pt x="13901" y="1729"/>
                  </a:moveTo>
                  <a:lnTo>
                    <a:pt x="13904" y="1790"/>
                  </a:lnTo>
                  <a:lnTo>
                    <a:pt x="13909" y="1851"/>
                  </a:lnTo>
                  <a:lnTo>
                    <a:pt x="13913" y="1906"/>
                  </a:lnTo>
                  <a:lnTo>
                    <a:pt x="13917" y="1956"/>
                  </a:lnTo>
                  <a:lnTo>
                    <a:pt x="13924" y="2000"/>
                  </a:lnTo>
                  <a:lnTo>
                    <a:pt x="13931" y="2050"/>
                  </a:lnTo>
                  <a:lnTo>
                    <a:pt x="13937" y="2083"/>
                  </a:lnTo>
                  <a:lnTo>
                    <a:pt x="13946" y="2121"/>
                  </a:lnTo>
                  <a:lnTo>
                    <a:pt x="13953" y="2143"/>
                  </a:lnTo>
                  <a:lnTo>
                    <a:pt x="13961" y="2171"/>
                  </a:lnTo>
                  <a:lnTo>
                    <a:pt x="13969" y="2182"/>
                  </a:lnTo>
                  <a:lnTo>
                    <a:pt x="13979" y="2193"/>
                  </a:lnTo>
                  <a:lnTo>
                    <a:pt x="13988" y="2204"/>
                  </a:lnTo>
                  <a:lnTo>
                    <a:pt x="13998" y="2193"/>
                  </a:lnTo>
                  <a:lnTo>
                    <a:pt x="14006" y="2182"/>
                  </a:lnTo>
                  <a:lnTo>
                    <a:pt x="14016" y="2171"/>
                  </a:lnTo>
                  <a:lnTo>
                    <a:pt x="14025" y="2143"/>
                  </a:lnTo>
                  <a:lnTo>
                    <a:pt x="14032" y="2121"/>
                  </a:lnTo>
                  <a:lnTo>
                    <a:pt x="14040" y="2083"/>
                  </a:lnTo>
                  <a:lnTo>
                    <a:pt x="14048" y="2050"/>
                  </a:lnTo>
                  <a:lnTo>
                    <a:pt x="14054" y="2000"/>
                  </a:lnTo>
                  <a:lnTo>
                    <a:pt x="14059" y="1956"/>
                  </a:lnTo>
                  <a:lnTo>
                    <a:pt x="14065" y="1906"/>
                  </a:lnTo>
                  <a:lnTo>
                    <a:pt x="14069" y="1851"/>
                  </a:lnTo>
                  <a:lnTo>
                    <a:pt x="14077" y="1729"/>
                  </a:lnTo>
                  <a:lnTo>
                    <a:pt x="14078" y="1663"/>
                  </a:lnTo>
                  <a:lnTo>
                    <a:pt x="14080" y="1591"/>
                  </a:lnTo>
                  <a:lnTo>
                    <a:pt x="14081" y="1530"/>
                  </a:lnTo>
                  <a:lnTo>
                    <a:pt x="14080" y="1458"/>
                  </a:lnTo>
                  <a:lnTo>
                    <a:pt x="14078" y="1387"/>
                  </a:lnTo>
                  <a:lnTo>
                    <a:pt x="14077" y="1331"/>
                  </a:lnTo>
                  <a:lnTo>
                    <a:pt x="14069" y="1199"/>
                  </a:lnTo>
                  <a:lnTo>
                    <a:pt x="14065" y="1149"/>
                  </a:lnTo>
                  <a:lnTo>
                    <a:pt x="14059" y="1099"/>
                  </a:lnTo>
                  <a:lnTo>
                    <a:pt x="14048" y="1011"/>
                  </a:lnTo>
                  <a:lnTo>
                    <a:pt x="14040" y="972"/>
                  </a:lnTo>
                  <a:lnTo>
                    <a:pt x="14032" y="934"/>
                  </a:lnTo>
                  <a:lnTo>
                    <a:pt x="14025" y="912"/>
                  </a:lnTo>
                  <a:lnTo>
                    <a:pt x="14016" y="884"/>
                  </a:lnTo>
                  <a:lnTo>
                    <a:pt x="14006" y="867"/>
                  </a:lnTo>
                  <a:lnTo>
                    <a:pt x="13998" y="856"/>
                  </a:lnTo>
                  <a:lnTo>
                    <a:pt x="13979" y="856"/>
                  </a:lnTo>
                  <a:lnTo>
                    <a:pt x="13969" y="867"/>
                  </a:lnTo>
                  <a:lnTo>
                    <a:pt x="13961" y="884"/>
                  </a:lnTo>
                  <a:lnTo>
                    <a:pt x="13953" y="912"/>
                  </a:lnTo>
                  <a:lnTo>
                    <a:pt x="13946" y="934"/>
                  </a:lnTo>
                  <a:lnTo>
                    <a:pt x="13937" y="972"/>
                  </a:lnTo>
                  <a:lnTo>
                    <a:pt x="13931" y="1011"/>
                  </a:lnTo>
                  <a:lnTo>
                    <a:pt x="13917" y="1099"/>
                  </a:lnTo>
                  <a:lnTo>
                    <a:pt x="13913" y="1149"/>
                  </a:lnTo>
                  <a:lnTo>
                    <a:pt x="13909" y="1199"/>
                  </a:lnTo>
                  <a:lnTo>
                    <a:pt x="13904" y="1265"/>
                  </a:lnTo>
                  <a:lnTo>
                    <a:pt x="13901" y="1331"/>
                  </a:lnTo>
                  <a:lnTo>
                    <a:pt x="13899" y="1387"/>
                  </a:lnTo>
                  <a:lnTo>
                    <a:pt x="13898" y="1458"/>
                  </a:lnTo>
                  <a:lnTo>
                    <a:pt x="13898" y="1591"/>
                  </a:lnTo>
                  <a:lnTo>
                    <a:pt x="13899" y="1663"/>
                  </a:lnTo>
                  <a:lnTo>
                    <a:pt x="13901" y="1729"/>
                  </a:lnTo>
                  <a:close/>
                  <a:moveTo>
                    <a:pt x="14999" y="812"/>
                  </a:moveTo>
                  <a:lnTo>
                    <a:pt x="15002" y="878"/>
                  </a:lnTo>
                  <a:lnTo>
                    <a:pt x="15004" y="945"/>
                  </a:lnTo>
                  <a:lnTo>
                    <a:pt x="15008" y="994"/>
                  </a:lnTo>
                  <a:lnTo>
                    <a:pt x="15012" y="1055"/>
                  </a:lnTo>
                  <a:lnTo>
                    <a:pt x="15018" y="1105"/>
                  </a:lnTo>
                  <a:lnTo>
                    <a:pt x="15025" y="1149"/>
                  </a:lnTo>
                  <a:lnTo>
                    <a:pt x="15031" y="1193"/>
                  </a:lnTo>
                  <a:lnTo>
                    <a:pt x="15038" y="1237"/>
                  </a:lnTo>
                  <a:lnTo>
                    <a:pt x="15046" y="1271"/>
                  </a:lnTo>
                  <a:lnTo>
                    <a:pt x="15053" y="1298"/>
                  </a:lnTo>
                  <a:lnTo>
                    <a:pt x="15062" y="1326"/>
                  </a:lnTo>
                  <a:lnTo>
                    <a:pt x="15071" y="1337"/>
                  </a:lnTo>
                  <a:lnTo>
                    <a:pt x="15079" y="1348"/>
                  </a:lnTo>
                  <a:lnTo>
                    <a:pt x="15089" y="1353"/>
                  </a:lnTo>
                  <a:lnTo>
                    <a:pt x="15098" y="1348"/>
                  </a:lnTo>
                  <a:lnTo>
                    <a:pt x="15116" y="1326"/>
                  </a:lnTo>
                  <a:lnTo>
                    <a:pt x="15125" y="1298"/>
                  </a:lnTo>
                  <a:lnTo>
                    <a:pt x="15133" y="1271"/>
                  </a:lnTo>
                  <a:lnTo>
                    <a:pt x="15139" y="1237"/>
                  </a:lnTo>
                  <a:lnTo>
                    <a:pt x="15147" y="1193"/>
                  </a:lnTo>
                  <a:lnTo>
                    <a:pt x="15154" y="1149"/>
                  </a:lnTo>
                  <a:lnTo>
                    <a:pt x="15160" y="1105"/>
                  </a:lnTo>
                  <a:lnTo>
                    <a:pt x="15165" y="1055"/>
                  </a:lnTo>
                  <a:lnTo>
                    <a:pt x="15169" y="994"/>
                  </a:lnTo>
                  <a:lnTo>
                    <a:pt x="15173" y="945"/>
                  </a:lnTo>
                  <a:lnTo>
                    <a:pt x="15179" y="812"/>
                  </a:lnTo>
                  <a:lnTo>
                    <a:pt x="15180" y="746"/>
                  </a:lnTo>
                  <a:lnTo>
                    <a:pt x="15181" y="674"/>
                  </a:lnTo>
                  <a:lnTo>
                    <a:pt x="15179" y="541"/>
                  </a:lnTo>
                  <a:lnTo>
                    <a:pt x="15176" y="475"/>
                  </a:lnTo>
                  <a:lnTo>
                    <a:pt x="15173" y="420"/>
                  </a:lnTo>
                  <a:lnTo>
                    <a:pt x="15169" y="359"/>
                  </a:lnTo>
                  <a:lnTo>
                    <a:pt x="15165" y="304"/>
                  </a:lnTo>
                  <a:lnTo>
                    <a:pt x="15160" y="249"/>
                  </a:lnTo>
                  <a:lnTo>
                    <a:pt x="15154" y="199"/>
                  </a:lnTo>
                  <a:lnTo>
                    <a:pt x="15147" y="160"/>
                  </a:lnTo>
                  <a:lnTo>
                    <a:pt x="15139" y="122"/>
                  </a:lnTo>
                  <a:lnTo>
                    <a:pt x="15133" y="83"/>
                  </a:lnTo>
                  <a:lnTo>
                    <a:pt x="15125" y="55"/>
                  </a:lnTo>
                  <a:lnTo>
                    <a:pt x="15116" y="39"/>
                  </a:lnTo>
                  <a:lnTo>
                    <a:pt x="15107" y="17"/>
                  </a:lnTo>
                  <a:lnTo>
                    <a:pt x="15098" y="6"/>
                  </a:lnTo>
                  <a:lnTo>
                    <a:pt x="15089" y="0"/>
                  </a:lnTo>
                  <a:lnTo>
                    <a:pt x="15079" y="6"/>
                  </a:lnTo>
                  <a:lnTo>
                    <a:pt x="15071" y="17"/>
                  </a:lnTo>
                  <a:lnTo>
                    <a:pt x="15062" y="39"/>
                  </a:lnTo>
                  <a:lnTo>
                    <a:pt x="15053" y="55"/>
                  </a:lnTo>
                  <a:lnTo>
                    <a:pt x="15046" y="83"/>
                  </a:lnTo>
                  <a:lnTo>
                    <a:pt x="15038" y="122"/>
                  </a:lnTo>
                  <a:lnTo>
                    <a:pt x="15031" y="160"/>
                  </a:lnTo>
                  <a:lnTo>
                    <a:pt x="15025" y="199"/>
                  </a:lnTo>
                  <a:lnTo>
                    <a:pt x="15018" y="249"/>
                  </a:lnTo>
                  <a:lnTo>
                    <a:pt x="15012" y="304"/>
                  </a:lnTo>
                  <a:lnTo>
                    <a:pt x="15008" y="359"/>
                  </a:lnTo>
                  <a:lnTo>
                    <a:pt x="15004" y="420"/>
                  </a:lnTo>
                  <a:lnTo>
                    <a:pt x="15002" y="475"/>
                  </a:lnTo>
                  <a:lnTo>
                    <a:pt x="14999" y="541"/>
                  </a:lnTo>
                  <a:lnTo>
                    <a:pt x="14996" y="674"/>
                  </a:lnTo>
                  <a:lnTo>
                    <a:pt x="14998" y="746"/>
                  </a:lnTo>
                  <a:lnTo>
                    <a:pt x="14999" y="812"/>
                  </a:lnTo>
                  <a:close/>
                  <a:moveTo>
                    <a:pt x="19400" y="4823"/>
                  </a:moveTo>
                  <a:lnTo>
                    <a:pt x="19402" y="4895"/>
                  </a:lnTo>
                  <a:lnTo>
                    <a:pt x="19405" y="4955"/>
                  </a:lnTo>
                  <a:lnTo>
                    <a:pt x="19409" y="5011"/>
                  </a:lnTo>
                  <a:lnTo>
                    <a:pt x="19414" y="5071"/>
                  </a:lnTo>
                  <a:lnTo>
                    <a:pt x="19419" y="5121"/>
                  </a:lnTo>
                  <a:lnTo>
                    <a:pt x="19425" y="5171"/>
                  </a:lnTo>
                  <a:lnTo>
                    <a:pt x="19431" y="5215"/>
                  </a:lnTo>
                  <a:lnTo>
                    <a:pt x="19446" y="5281"/>
                  </a:lnTo>
                  <a:lnTo>
                    <a:pt x="19454" y="5314"/>
                  </a:lnTo>
                  <a:lnTo>
                    <a:pt x="19462" y="5331"/>
                  </a:lnTo>
                  <a:lnTo>
                    <a:pt x="19471" y="5353"/>
                  </a:lnTo>
                  <a:lnTo>
                    <a:pt x="19481" y="5359"/>
                  </a:lnTo>
                  <a:lnTo>
                    <a:pt x="19490" y="5364"/>
                  </a:lnTo>
                  <a:lnTo>
                    <a:pt x="19499" y="5359"/>
                  </a:lnTo>
                  <a:lnTo>
                    <a:pt x="19508" y="5353"/>
                  </a:lnTo>
                  <a:lnTo>
                    <a:pt x="19516" y="5331"/>
                  </a:lnTo>
                  <a:lnTo>
                    <a:pt x="19526" y="5314"/>
                  </a:lnTo>
                  <a:lnTo>
                    <a:pt x="19534" y="5281"/>
                  </a:lnTo>
                  <a:lnTo>
                    <a:pt x="19541" y="5248"/>
                  </a:lnTo>
                  <a:lnTo>
                    <a:pt x="19548" y="5215"/>
                  </a:lnTo>
                  <a:lnTo>
                    <a:pt x="19555" y="5171"/>
                  </a:lnTo>
                  <a:lnTo>
                    <a:pt x="19561" y="5121"/>
                  </a:lnTo>
                  <a:lnTo>
                    <a:pt x="19566" y="5071"/>
                  </a:lnTo>
                  <a:lnTo>
                    <a:pt x="19570" y="5011"/>
                  </a:lnTo>
                  <a:lnTo>
                    <a:pt x="19574" y="4955"/>
                  </a:lnTo>
                  <a:lnTo>
                    <a:pt x="19578" y="4895"/>
                  </a:lnTo>
                  <a:lnTo>
                    <a:pt x="19580" y="4823"/>
                  </a:lnTo>
                  <a:lnTo>
                    <a:pt x="19582" y="4762"/>
                  </a:lnTo>
                  <a:lnTo>
                    <a:pt x="19582" y="3165"/>
                  </a:lnTo>
                  <a:lnTo>
                    <a:pt x="19580" y="3105"/>
                  </a:lnTo>
                  <a:lnTo>
                    <a:pt x="19578" y="3038"/>
                  </a:lnTo>
                  <a:lnTo>
                    <a:pt x="19574" y="2983"/>
                  </a:lnTo>
                  <a:lnTo>
                    <a:pt x="19570" y="2922"/>
                  </a:lnTo>
                  <a:lnTo>
                    <a:pt x="19566" y="2867"/>
                  </a:lnTo>
                  <a:lnTo>
                    <a:pt x="19561" y="2812"/>
                  </a:lnTo>
                  <a:lnTo>
                    <a:pt x="19555" y="2762"/>
                  </a:lnTo>
                  <a:lnTo>
                    <a:pt x="19548" y="2718"/>
                  </a:lnTo>
                  <a:lnTo>
                    <a:pt x="19541" y="2679"/>
                  </a:lnTo>
                  <a:lnTo>
                    <a:pt x="19534" y="2646"/>
                  </a:lnTo>
                  <a:lnTo>
                    <a:pt x="19526" y="2624"/>
                  </a:lnTo>
                  <a:lnTo>
                    <a:pt x="19516" y="2596"/>
                  </a:lnTo>
                  <a:lnTo>
                    <a:pt x="19508" y="2574"/>
                  </a:lnTo>
                  <a:lnTo>
                    <a:pt x="19499" y="2569"/>
                  </a:lnTo>
                  <a:lnTo>
                    <a:pt x="19481" y="2569"/>
                  </a:lnTo>
                  <a:lnTo>
                    <a:pt x="19471" y="2574"/>
                  </a:lnTo>
                  <a:lnTo>
                    <a:pt x="19462" y="2596"/>
                  </a:lnTo>
                  <a:lnTo>
                    <a:pt x="19454" y="2624"/>
                  </a:lnTo>
                  <a:lnTo>
                    <a:pt x="19446" y="2646"/>
                  </a:lnTo>
                  <a:lnTo>
                    <a:pt x="19439" y="2679"/>
                  </a:lnTo>
                  <a:lnTo>
                    <a:pt x="19431" y="2718"/>
                  </a:lnTo>
                  <a:lnTo>
                    <a:pt x="19425" y="2762"/>
                  </a:lnTo>
                  <a:lnTo>
                    <a:pt x="19419" y="2812"/>
                  </a:lnTo>
                  <a:lnTo>
                    <a:pt x="19414" y="2867"/>
                  </a:lnTo>
                  <a:lnTo>
                    <a:pt x="19409" y="2922"/>
                  </a:lnTo>
                  <a:lnTo>
                    <a:pt x="19405" y="2983"/>
                  </a:lnTo>
                  <a:lnTo>
                    <a:pt x="19402" y="3038"/>
                  </a:lnTo>
                  <a:lnTo>
                    <a:pt x="19400" y="3105"/>
                  </a:lnTo>
                  <a:lnTo>
                    <a:pt x="19399" y="3165"/>
                  </a:lnTo>
                  <a:lnTo>
                    <a:pt x="19398" y="3237"/>
                  </a:lnTo>
                  <a:lnTo>
                    <a:pt x="19398" y="4696"/>
                  </a:lnTo>
                  <a:lnTo>
                    <a:pt x="19399" y="4762"/>
                  </a:lnTo>
                  <a:lnTo>
                    <a:pt x="19400" y="4823"/>
                  </a:lnTo>
                  <a:close/>
                  <a:moveTo>
                    <a:pt x="14268" y="3989"/>
                  </a:moveTo>
                  <a:lnTo>
                    <a:pt x="14271" y="4055"/>
                  </a:lnTo>
                  <a:lnTo>
                    <a:pt x="14275" y="4110"/>
                  </a:lnTo>
                  <a:lnTo>
                    <a:pt x="14279" y="4171"/>
                  </a:lnTo>
                  <a:lnTo>
                    <a:pt x="14284" y="4221"/>
                  </a:lnTo>
                  <a:lnTo>
                    <a:pt x="14291" y="4265"/>
                  </a:lnTo>
                  <a:lnTo>
                    <a:pt x="14297" y="4309"/>
                  </a:lnTo>
                  <a:lnTo>
                    <a:pt x="14305" y="4348"/>
                  </a:lnTo>
                  <a:lnTo>
                    <a:pt x="14312" y="4381"/>
                  </a:lnTo>
                  <a:lnTo>
                    <a:pt x="14321" y="4414"/>
                  </a:lnTo>
                  <a:lnTo>
                    <a:pt x="14328" y="4430"/>
                  </a:lnTo>
                  <a:lnTo>
                    <a:pt x="14337" y="4453"/>
                  </a:lnTo>
                  <a:lnTo>
                    <a:pt x="14345" y="4458"/>
                  </a:lnTo>
                  <a:lnTo>
                    <a:pt x="14365" y="4458"/>
                  </a:lnTo>
                  <a:lnTo>
                    <a:pt x="14374" y="4453"/>
                  </a:lnTo>
                  <a:lnTo>
                    <a:pt x="14383" y="4430"/>
                  </a:lnTo>
                  <a:lnTo>
                    <a:pt x="14391" y="4414"/>
                  </a:lnTo>
                  <a:lnTo>
                    <a:pt x="14399" y="4381"/>
                  </a:lnTo>
                  <a:lnTo>
                    <a:pt x="14407" y="4348"/>
                  </a:lnTo>
                  <a:lnTo>
                    <a:pt x="14414" y="4309"/>
                  </a:lnTo>
                  <a:lnTo>
                    <a:pt x="14421" y="4265"/>
                  </a:lnTo>
                  <a:lnTo>
                    <a:pt x="14426" y="4221"/>
                  </a:lnTo>
                  <a:lnTo>
                    <a:pt x="14432" y="4171"/>
                  </a:lnTo>
                  <a:lnTo>
                    <a:pt x="14437" y="4110"/>
                  </a:lnTo>
                  <a:lnTo>
                    <a:pt x="14440" y="4055"/>
                  </a:lnTo>
                  <a:lnTo>
                    <a:pt x="14444" y="3989"/>
                  </a:lnTo>
                  <a:lnTo>
                    <a:pt x="14445" y="3933"/>
                  </a:lnTo>
                  <a:lnTo>
                    <a:pt x="14447" y="3861"/>
                  </a:lnTo>
                  <a:lnTo>
                    <a:pt x="14447" y="2801"/>
                  </a:lnTo>
                  <a:lnTo>
                    <a:pt x="14445" y="2735"/>
                  </a:lnTo>
                  <a:lnTo>
                    <a:pt x="14444" y="2674"/>
                  </a:lnTo>
                  <a:lnTo>
                    <a:pt x="14440" y="2607"/>
                  </a:lnTo>
                  <a:lnTo>
                    <a:pt x="14437" y="2552"/>
                  </a:lnTo>
                  <a:lnTo>
                    <a:pt x="14432" y="2491"/>
                  </a:lnTo>
                  <a:lnTo>
                    <a:pt x="14426" y="2442"/>
                  </a:lnTo>
                  <a:lnTo>
                    <a:pt x="14421" y="2398"/>
                  </a:lnTo>
                  <a:lnTo>
                    <a:pt x="14414" y="2353"/>
                  </a:lnTo>
                  <a:lnTo>
                    <a:pt x="14407" y="2315"/>
                  </a:lnTo>
                  <a:lnTo>
                    <a:pt x="14399" y="2282"/>
                  </a:lnTo>
                  <a:lnTo>
                    <a:pt x="14391" y="2248"/>
                  </a:lnTo>
                  <a:lnTo>
                    <a:pt x="14383" y="2232"/>
                  </a:lnTo>
                  <a:lnTo>
                    <a:pt x="14374" y="2215"/>
                  </a:lnTo>
                  <a:lnTo>
                    <a:pt x="14365" y="2204"/>
                  </a:lnTo>
                  <a:lnTo>
                    <a:pt x="14345" y="2204"/>
                  </a:lnTo>
                  <a:lnTo>
                    <a:pt x="14337" y="2215"/>
                  </a:lnTo>
                  <a:lnTo>
                    <a:pt x="14328" y="2232"/>
                  </a:lnTo>
                  <a:lnTo>
                    <a:pt x="14321" y="2248"/>
                  </a:lnTo>
                  <a:lnTo>
                    <a:pt x="14312" y="2282"/>
                  </a:lnTo>
                  <a:lnTo>
                    <a:pt x="14305" y="2315"/>
                  </a:lnTo>
                  <a:lnTo>
                    <a:pt x="14297" y="2353"/>
                  </a:lnTo>
                  <a:lnTo>
                    <a:pt x="14291" y="2398"/>
                  </a:lnTo>
                  <a:lnTo>
                    <a:pt x="14284" y="2442"/>
                  </a:lnTo>
                  <a:lnTo>
                    <a:pt x="14279" y="2491"/>
                  </a:lnTo>
                  <a:lnTo>
                    <a:pt x="14275" y="2552"/>
                  </a:lnTo>
                  <a:lnTo>
                    <a:pt x="14271" y="2607"/>
                  </a:lnTo>
                  <a:lnTo>
                    <a:pt x="14268" y="2674"/>
                  </a:lnTo>
                  <a:lnTo>
                    <a:pt x="14265" y="2735"/>
                  </a:lnTo>
                  <a:lnTo>
                    <a:pt x="14264" y="2801"/>
                  </a:lnTo>
                  <a:lnTo>
                    <a:pt x="14264" y="3861"/>
                  </a:lnTo>
                  <a:lnTo>
                    <a:pt x="14265" y="3933"/>
                  </a:lnTo>
                  <a:lnTo>
                    <a:pt x="14268" y="3989"/>
                  </a:lnTo>
                  <a:close/>
                  <a:moveTo>
                    <a:pt x="13532" y="3127"/>
                  </a:moveTo>
                  <a:lnTo>
                    <a:pt x="13534" y="3188"/>
                  </a:lnTo>
                  <a:lnTo>
                    <a:pt x="13538" y="3259"/>
                  </a:lnTo>
                  <a:lnTo>
                    <a:pt x="13541" y="3315"/>
                  </a:lnTo>
                  <a:lnTo>
                    <a:pt x="13546" y="3364"/>
                  </a:lnTo>
                  <a:lnTo>
                    <a:pt x="13551" y="3425"/>
                  </a:lnTo>
                  <a:lnTo>
                    <a:pt x="13557" y="3464"/>
                  </a:lnTo>
                  <a:lnTo>
                    <a:pt x="13564" y="3508"/>
                  </a:lnTo>
                  <a:lnTo>
                    <a:pt x="13571" y="3547"/>
                  </a:lnTo>
                  <a:lnTo>
                    <a:pt x="13578" y="3585"/>
                  </a:lnTo>
                  <a:lnTo>
                    <a:pt x="13586" y="3613"/>
                  </a:lnTo>
                  <a:lnTo>
                    <a:pt x="13595" y="3629"/>
                  </a:lnTo>
                  <a:lnTo>
                    <a:pt x="13604" y="3657"/>
                  </a:lnTo>
                  <a:lnTo>
                    <a:pt x="13613" y="3663"/>
                  </a:lnTo>
                  <a:lnTo>
                    <a:pt x="13631" y="3663"/>
                  </a:lnTo>
                  <a:lnTo>
                    <a:pt x="13640" y="3657"/>
                  </a:lnTo>
                  <a:lnTo>
                    <a:pt x="13649" y="3629"/>
                  </a:lnTo>
                  <a:lnTo>
                    <a:pt x="13658" y="3613"/>
                  </a:lnTo>
                  <a:lnTo>
                    <a:pt x="13666" y="3585"/>
                  </a:lnTo>
                  <a:lnTo>
                    <a:pt x="13681" y="3508"/>
                  </a:lnTo>
                  <a:lnTo>
                    <a:pt x="13687" y="3464"/>
                  </a:lnTo>
                  <a:lnTo>
                    <a:pt x="13693" y="3425"/>
                  </a:lnTo>
                  <a:lnTo>
                    <a:pt x="13698" y="3364"/>
                  </a:lnTo>
                  <a:lnTo>
                    <a:pt x="13702" y="3315"/>
                  </a:lnTo>
                  <a:lnTo>
                    <a:pt x="13707" y="3259"/>
                  </a:lnTo>
                  <a:lnTo>
                    <a:pt x="13709" y="3188"/>
                  </a:lnTo>
                  <a:lnTo>
                    <a:pt x="13714" y="3066"/>
                  </a:lnTo>
                  <a:lnTo>
                    <a:pt x="13714" y="1503"/>
                  </a:lnTo>
                  <a:lnTo>
                    <a:pt x="13712" y="1442"/>
                  </a:lnTo>
                  <a:lnTo>
                    <a:pt x="13707" y="1309"/>
                  </a:lnTo>
                  <a:lnTo>
                    <a:pt x="13702" y="1254"/>
                  </a:lnTo>
                  <a:lnTo>
                    <a:pt x="13698" y="1193"/>
                  </a:lnTo>
                  <a:lnTo>
                    <a:pt x="13693" y="1144"/>
                  </a:lnTo>
                  <a:lnTo>
                    <a:pt x="13681" y="1055"/>
                  </a:lnTo>
                  <a:lnTo>
                    <a:pt x="13666" y="978"/>
                  </a:lnTo>
                  <a:lnTo>
                    <a:pt x="13649" y="923"/>
                  </a:lnTo>
                  <a:lnTo>
                    <a:pt x="13640" y="912"/>
                  </a:lnTo>
                  <a:lnTo>
                    <a:pt x="13631" y="906"/>
                  </a:lnTo>
                  <a:lnTo>
                    <a:pt x="13622" y="900"/>
                  </a:lnTo>
                  <a:lnTo>
                    <a:pt x="13613" y="906"/>
                  </a:lnTo>
                  <a:lnTo>
                    <a:pt x="13604" y="912"/>
                  </a:lnTo>
                  <a:lnTo>
                    <a:pt x="13595" y="923"/>
                  </a:lnTo>
                  <a:lnTo>
                    <a:pt x="13586" y="950"/>
                  </a:lnTo>
                  <a:lnTo>
                    <a:pt x="13578" y="978"/>
                  </a:lnTo>
                  <a:lnTo>
                    <a:pt x="13571" y="1016"/>
                  </a:lnTo>
                  <a:lnTo>
                    <a:pt x="13564" y="1055"/>
                  </a:lnTo>
                  <a:lnTo>
                    <a:pt x="13557" y="1099"/>
                  </a:lnTo>
                  <a:lnTo>
                    <a:pt x="13551" y="1144"/>
                  </a:lnTo>
                  <a:lnTo>
                    <a:pt x="13546" y="1193"/>
                  </a:lnTo>
                  <a:lnTo>
                    <a:pt x="13541" y="1254"/>
                  </a:lnTo>
                  <a:lnTo>
                    <a:pt x="13538" y="1309"/>
                  </a:lnTo>
                  <a:lnTo>
                    <a:pt x="13534" y="1376"/>
                  </a:lnTo>
                  <a:lnTo>
                    <a:pt x="13532" y="1442"/>
                  </a:lnTo>
                  <a:lnTo>
                    <a:pt x="13532" y="1503"/>
                  </a:lnTo>
                  <a:lnTo>
                    <a:pt x="13530" y="1574"/>
                  </a:lnTo>
                  <a:lnTo>
                    <a:pt x="13530" y="2989"/>
                  </a:lnTo>
                  <a:lnTo>
                    <a:pt x="13532" y="3066"/>
                  </a:lnTo>
                  <a:lnTo>
                    <a:pt x="13532" y="3127"/>
                  </a:lnTo>
                  <a:close/>
                  <a:moveTo>
                    <a:pt x="12799" y="4729"/>
                  </a:moveTo>
                  <a:lnTo>
                    <a:pt x="12800" y="4784"/>
                  </a:lnTo>
                  <a:lnTo>
                    <a:pt x="12808" y="4917"/>
                  </a:lnTo>
                  <a:lnTo>
                    <a:pt x="12812" y="4966"/>
                  </a:lnTo>
                  <a:lnTo>
                    <a:pt x="12818" y="5016"/>
                  </a:lnTo>
                  <a:lnTo>
                    <a:pt x="12824" y="5060"/>
                  </a:lnTo>
                  <a:lnTo>
                    <a:pt x="12829" y="5110"/>
                  </a:lnTo>
                  <a:lnTo>
                    <a:pt x="12844" y="5187"/>
                  </a:lnTo>
                  <a:lnTo>
                    <a:pt x="12852" y="5215"/>
                  </a:lnTo>
                  <a:lnTo>
                    <a:pt x="12861" y="5232"/>
                  </a:lnTo>
                  <a:lnTo>
                    <a:pt x="12871" y="5248"/>
                  </a:lnTo>
                  <a:lnTo>
                    <a:pt x="12879" y="5254"/>
                  </a:lnTo>
                  <a:lnTo>
                    <a:pt x="12888" y="5259"/>
                  </a:lnTo>
                  <a:lnTo>
                    <a:pt x="12908" y="5248"/>
                  </a:lnTo>
                  <a:lnTo>
                    <a:pt x="12915" y="5232"/>
                  </a:lnTo>
                  <a:lnTo>
                    <a:pt x="12924" y="5215"/>
                  </a:lnTo>
                  <a:lnTo>
                    <a:pt x="12932" y="5187"/>
                  </a:lnTo>
                  <a:lnTo>
                    <a:pt x="12940" y="5149"/>
                  </a:lnTo>
                  <a:lnTo>
                    <a:pt x="12947" y="5110"/>
                  </a:lnTo>
                  <a:lnTo>
                    <a:pt x="12952" y="5060"/>
                  </a:lnTo>
                  <a:lnTo>
                    <a:pt x="12959" y="5016"/>
                  </a:lnTo>
                  <a:lnTo>
                    <a:pt x="12964" y="4966"/>
                  </a:lnTo>
                  <a:lnTo>
                    <a:pt x="12968" y="4917"/>
                  </a:lnTo>
                  <a:lnTo>
                    <a:pt x="12973" y="4850"/>
                  </a:lnTo>
                  <a:lnTo>
                    <a:pt x="12976" y="4784"/>
                  </a:lnTo>
                  <a:lnTo>
                    <a:pt x="12979" y="4729"/>
                  </a:lnTo>
                  <a:lnTo>
                    <a:pt x="12979" y="4657"/>
                  </a:lnTo>
                  <a:lnTo>
                    <a:pt x="12979" y="3375"/>
                  </a:lnTo>
                  <a:lnTo>
                    <a:pt x="12979" y="3309"/>
                  </a:lnTo>
                  <a:lnTo>
                    <a:pt x="12976" y="3237"/>
                  </a:lnTo>
                  <a:lnTo>
                    <a:pt x="12973" y="3182"/>
                  </a:lnTo>
                  <a:lnTo>
                    <a:pt x="12968" y="3121"/>
                  </a:lnTo>
                  <a:lnTo>
                    <a:pt x="12964" y="3066"/>
                  </a:lnTo>
                  <a:lnTo>
                    <a:pt x="12959" y="3011"/>
                  </a:lnTo>
                  <a:lnTo>
                    <a:pt x="12952" y="2961"/>
                  </a:lnTo>
                  <a:lnTo>
                    <a:pt x="12947" y="2922"/>
                  </a:lnTo>
                  <a:lnTo>
                    <a:pt x="12940" y="2878"/>
                  </a:lnTo>
                  <a:lnTo>
                    <a:pt x="12932" y="2845"/>
                  </a:lnTo>
                  <a:lnTo>
                    <a:pt x="12924" y="2823"/>
                  </a:lnTo>
                  <a:lnTo>
                    <a:pt x="12915" y="2795"/>
                  </a:lnTo>
                  <a:lnTo>
                    <a:pt x="12908" y="2784"/>
                  </a:lnTo>
                  <a:lnTo>
                    <a:pt x="12898" y="2768"/>
                  </a:lnTo>
                  <a:lnTo>
                    <a:pt x="12879" y="2768"/>
                  </a:lnTo>
                  <a:lnTo>
                    <a:pt x="12871" y="2784"/>
                  </a:lnTo>
                  <a:lnTo>
                    <a:pt x="12861" y="2795"/>
                  </a:lnTo>
                  <a:lnTo>
                    <a:pt x="12852" y="2823"/>
                  </a:lnTo>
                  <a:lnTo>
                    <a:pt x="12844" y="2845"/>
                  </a:lnTo>
                  <a:lnTo>
                    <a:pt x="12837" y="2878"/>
                  </a:lnTo>
                  <a:lnTo>
                    <a:pt x="12829" y="2922"/>
                  </a:lnTo>
                  <a:lnTo>
                    <a:pt x="12824" y="2961"/>
                  </a:lnTo>
                  <a:lnTo>
                    <a:pt x="12818" y="3011"/>
                  </a:lnTo>
                  <a:lnTo>
                    <a:pt x="12812" y="3066"/>
                  </a:lnTo>
                  <a:lnTo>
                    <a:pt x="12808" y="3121"/>
                  </a:lnTo>
                  <a:lnTo>
                    <a:pt x="12804" y="3182"/>
                  </a:lnTo>
                  <a:lnTo>
                    <a:pt x="12800" y="3237"/>
                  </a:lnTo>
                  <a:lnTo>
                    <a:pt x="12799" y="3309"/>
                  </a:lnTo>
                  <a:lnTo>
                    <a:pt x="12797" y="3375"/>
                  </a:lnTo>
                  <a:lnTo>
                    <a:pt x="12797" y="3436"/>
                  </a:lnTo>
                  <a:lnTo>
                    <a:pt x="12797" y="4585"/>
                  </a:lnTo>
                  <a:lnTo>
                    <a:pt x="12797" y="4657"/>
                  </a:lnTo>
                  <a:lnTo>
                    <a:pt x="12799" y="4729"/>
                  </a:lnTo>
                  <a:close/>
                  <a:moveTo>
                    <a:pt x="12064" y="4823"/>
                  </a:moveTo>
                  <a:lnTo>
                    <a:pt x="12068" y="4895"/>
                  </a:lnTo>
                  <a:lnTo>
                    <a:pt x="12070" y="4955"/>
                  </a:lnTo>
                  <a:lnTo>
                    <a:pt x="12074" y="5011"/>
                  </a:lnTo>
                  <a:lnTo>
                    <a:pt x="12079" y="5071"/>
                  </a:lnTo>
                  <a:lnTo>
                    <a:pt x="12085" y="5121"/>
                  </a:lnTo>
                  <a:lnTo>
                    <a:pt x="12090" y="5171"/>
                  </a:lnTo>
                  <a:lnTo>
                    <a:pt x="12098" y="5215"/>
                  </a:lnTo>
                  <a:lnTo>
                    <a:pt x="12111" y="5281"/>
                  </a:lnTo>
                  <a:lnTo>
                    <a:pt x="12120" y="5314"/>
                  </a:lnTo>
                  <a:lnTo>
                    <a:pt x="12127" y="5331"/>
                  </a:lnTo>
                  <a:lnTo>
                    <a:pt x="12137" y="5353"/>
                  </a:lnTo>
                  <a:lnTo>
                    <a:pt x="12146" y="5359"/>
                  </a:lnTo>
                  <a:lnTo>
                    <a:pt x="12154" y="5364"/>
                  </a:lnTo>
                  <a:lnTo>
                    <a:pt x="12164" y="5359"/>
                  </a:lnTo>
                  <a:lnTo>
                    <a:pt x="12174" y="5353"/>
                  </a:lnTo>
                  <a:lnTo>
                    <a:pt x="12182" y="5331"/>
                  </a:lnTo>
                  <a:lnTo>
                    <a:pt x="12191" y="5314"/>
                  </a:lnTo>
                  <a:lnTo>
                    <a:pt x="12199" y="5281"/>
                  </a:lnTo>
                  <a:lnTo>
                    <a:pt x="12212" y="5215"/>
                  </a:lnTo>
                  <a:lnTo>
                    <a:pt x="12220" y="5171"/>
                  </a:lnTo>
                  <a:lnTo>
                    <a:pt x="12225" y="5121"/>
                  </a:lnTo>
                  <a:lnTo>
                    <a:pt x="12231" y="5071"/>
                  </a:lnTo>
                  <a:lnTo>
                    <a:pt x="12236" y="5011"/>
                  </a:lnTo>
                  <a:lnTo>
                    <a:pt x="12239" y="4955"/>
                  </a:lnTo>
                  <a:lnTo>
                    <a:pt x="12242" y="4895"/>
                  </a:lnTo>
                  <a:lnTo>
                    <a:pt x="12244" y="4823"/>
                  </a:lnTo>
                  <a:lnTo>
                    <a:pt x="12246" y="4762"/>
                  </a:lnTo>
                  <a:lnTo>
                    <a:pt x="12247" y="4696"/>
                  </a:lnTo>
                  <a:lnTo>
                    <a:pt x="12247" y="3237"/>
                  </a:lnTo>
                  <a:lnTo>
                    <a:pt x="12246" y="3165"/>
                  </a:lnTo>
                  <a:lnTo>
                    <a:pt x="12244" y="3105"/>
                  </a:lnTo>
                  <a:lnTo>
                    <a:pt x="12242" y="3038"/>
                  </a:lnTo>
                  <a:lnTo>
                    <a:pt x="12239" y="2983"/>
                  </a:lnTo>
                  <a:lnTo>
                    <a:pt x="12236" y="2922"/>
                  </a:lnTo>
                  <a:lnTo>
                    <a:pt x="12231" y="2867"/>
                  </a:lnTo>
                  <a:lnTo>
                    <a:pt x="12225" y="2812"/>
                  </a:lnTo>
                  <a:lnTo>
                    <a:pt x="12220" y="2762"/>
                  </a:lnTo>
                  <a:lnTo>
                    <a:pt x="12212" y="2718"/>
                  </a:lnTo>
                  <a:lnTo>
                    <a:pt x="12206" y="2679"/>
                  </a:lnTo>
                  <a:lnTo>
                    <a:pt x="12199" y="2646"/>
                  </a:lnTo>
                  <a:lnTo>
                    <a:pt x="12191" y="2624"/>
                  </a:lnTo>
                  <a:lnTo>
                    <a:pt x="12182" y="2596"/>
                  </a:lnTo>
                  <a:lnTo>
                    <a:pt x="12174" y="2574"/>
                  </a:lnTo>
                  <a:lnTo>
                    <a:pt x="12164" y="2569"/>
                  </a:lnTo>
                  <a:lnTo>
                    <a:pt x="12146" y="2569"/>
                  </a:lnTo>
                  <a:lnTo>
                    <a:pt x="12137" y="2574"/>
                  </a:lnTo>
                  <a:lnTo>
                    <a:pt x="12127" y="2596"/>
                  </a:lnTo>
                  <a:lnTo>
                    <a:pt x="12120" y="2624"/>
                  </a:lnTo>
                  <a:lnTo>
                    <a:pt x="12111" y="2646"/>
                  </a:lnTo>
                  <a:lnTo>
                    <a:pt x="12104" y="2679"/>
                  </a:lnTo>
                  <a:lnTo>
                    <a:pt x="12098" y="2718"/>
                  </a:lnTo>
                  <a:lnTo>
                    <a:pt x="12090" y="2762"/>
                  </a:lnTo>
                  <a:lnTo>
                    <a:pt x="12085" y="2812"/>
                  </a:lnTo>
                  <a:lnTo>
                    <a:pt x="12079" y="2867"/>
                  </a:lnTo>
                  <a:lnTo>
                    <a:pt x="12074" y="2922"/>
                  </a:lnTo>
                  <a:lnTo>
                    <a:pt x="12070" y="2983"/>
                  </a:lnTo>
                  <a:lnTo>
                    <a:pt x="12068" y="3038"/>
                  </a:lnTo>
                  <a:lnTo>
                    <a:pt x="12064" y="3105"/>
                  </a:lnTo>
                  <a:lnTo>
                    <a:pt x="12064" y="3165"/>
                  </a:lnTo>
                  <a:lnTo>
                    <a:pt x="12063" y="3237"/>
                  </a:lnTo>
                  <a:lnTo>
                    <a:pt x="12063" y="4696"/>
                  </a:lnTo>
                  <a:lnTo>
                    <a:pt x="12064" y="4762"/>
                  </a:lnTo>
                  <a:lnTo>
                    <a:pt x="12064" y="4823"/>
                  </a:lnTo>
                  <a:close/>
                  <a:moveTo>
                    <a:pt x="20135" y="4784"/>
                  </a:moveTo>
                  <a:lnTo>
                    <a:pt x="20143" y="4917"/>
                  </a:lnTo>
                  <a:lnTo>
                    <a:pt x="20148" y="4966"/>
                  </a:lnTo>
                  <a:lnTo>
                    <a:pt x="20152" y="5016"/>
                  </a:lnTo>
                  <a:lnTo>
                    <a:pt x="20159" y="5060"/>
                  </a:lnTo>
                  <a:lnTo>
                    <a:pt x="20165" y="5110"/>
                  </a:lnTo>
                  <a:lnTo>
                    <a:pt x="20172" y="5149"/>
                  </a:lnTo>
                  <a:lnTo>
                    <a:pt x="20180" y="5187"/>
                  </a:lnTo>
                  <a:lnTo>
                    <a:pt x="20188" y="5215"/>
                  </a:lnTo>
                  <a:lnTo>
                    <a:pt x="20204" y="5248"/>
                  </a:lnTo>
                  <a:lnTo>
                    <a:pt x="20214" y="5254"/>
                  </a:lnTo>
                  <a:lnTo>
                    <a:pt x="20223" y="5259"/>
                  </a:lnTo>
                  <a:lnTo>
                    <a:pt x="20233" y="5254"/>
                  </a:lnTo>
                  <a:lnTo>
                    <a:pt x="20241" y="5248"/>
                  </a:lnTo>
                  <a:lnTo>
                    <a:pt x="20251" y="5232"/>
                  </a:lnTo>
                  <a:lnTo>
                    <a:pt x="20259" y="5215"/>
                  </a:lnTo>
                  <a:lnTo>
                    <a:pt x="20266" y="5187"/>
                  </a:lnTo>
                  <a:lnTo>
                    <a:pt x="20275" y="5149"/>
                  </a:lnTo>
                  <a:lnTo>
                    <a:pt x="20281" y="5110"/>
                  </a:lnTo>
                  <a:lnTo>
                    <a:pt x="20288" y="5060"/>
                  </a:lnTo>
                  <a:lnTo>
                    <a:pt x="20294" y="5016"/>
                  </a:lnTo>
                  <a:lnTo>
                    <a:pt x="20300" y="4966"/>
                  </a:lnTo>
                  <a:lnTo>
                    <a:pt x="20304" y="4917"/>
                  </a:lnTo>
                  <a:lnTo>
                    <a:pt x="20308" y="4850"/>
                  </a:lnTo>
                  <a:lnTo>
                    <a:pt x="20311" y="4784"/>
                  </a:lnTo>
                  <a:lnTo>
                    <a:pt x="20313" y="4729"/>
                  </a:lnTo>
                  <a:lnTo>
                    <a:pt x="20315" y="4657"/>
                  </a:lnTo>
                  <a:lnTo>
                    <a:pt x="20315" y="3375"/>
                  </a:lnTo>
                  <a:lnTo>
                    <a:pt x="20313" y="3309"/>
                  </a:lnTo>
                  <a:lnTo>
                    <a:pt x="20311" y="3237"/>
                  </a:lnTo>
                  <a:lnTo>
                    <a:pt x="20308" y="3182"/>
                  </a:lnTo>
                  <a:lnTo>
                    <a:pt x="20304" y="3121"/>
                  </a:lnTo>
                  <a:lnTo>
                    <a:pt x="20300" y="3066"/>
                  </a:lnTo>
                  <a:lnTo>
                    <a:pt x="20294" y="3011"/>
                  </a:lnTo>
                  <a:lnTo>
                    <a:pt x="20288" y="2961"/>
                  </a:lnTo>
                  <a:lnTo>
                    <a:pt x="20281" y="2922"/>
                  </a:lnTo>
                  <a:lnTo>
                    <a:pt x="20275" y="2878"/>
                  </a:lnTo>
                  <a:lnTo>
                    <a:pt x="20266" y="2845"/>
                  </a:lnTo>
                  <a:lnTo>
                    <a:pt x="20259" y="2823"/>
                  </a:lnTo>
                  <a:lnTo>
                    <a:pt x="20251" y="2795"/>
                  </a:lnTo>
                  <a:lnTo>
                    <a:pt x="20241" y="2784"/>
                  </a:lnTo>
                  <a:lnTo>
                    <a:pt x="20233" y="2768"/>
                  </a:lnTo>
                  <a:lnTo>
                    <a:pt x="20214" y="2768"/>
                  </a:lnTo>
                  <a:lnTo>
                    <a:pt x="20204" y="2784"/>
                  </a:lnTo>
                  <a:lnTo>
                    <a:pt x="20196" y="2795"/>
                  </a:lnTo>
                  <a:lnTo>
                    <a:pt x="20188" y="2823"/>
                  </a:lnTo>
                  <a:lnTo>
                    <a:pt x="20180" y="2845"/>
                  </a:lnTo>
                  <a:lnTo>
                    <a:pt x="20172" y="2878"/>
                  </a:lnTo>
                  <a:lnTo>
                    <a:pt x="20165" y="2922"/>
                  </a:lnTo>
                  <a:lnTo>
                    <a:pt x="20159" y="2961"/>
                  </a:lnTo>
                  <a:lnTo>
                    <a:pt x="20152" y="3011"/>
                  </a:lnTo>
                  <a:lnTo>
                    <a:pt x="20148" y="3066"/>
                  </a:lnTo>
                  <a:lnTo>
                    <a:pt x="20143" y="3121"/>
                  </a:lnTo>
                  <a:lnTo>
                    <a:pt x="20139" y="3182"/>
                  </a:lnTo>
                  <a:lnTo>
                    <a:pt x="20135" y="3237"/>
                  </a:lnTo>
                  <a:lnTo>
                    <a:pt x="20134" y="3309"/>
                  </a:lnTo>
                  <a:lnTo>
                    <a:pt x="20132" y="3375"/>
                  </a:lnTo>
                  <a:lnTo>
                    <a:pt x="20132" y="4657"/>
                  </a:lnTo>
                  <a:lnTo>
                    <a:pt x="20134" y="4729"/>
                  </a:lnTo>
                  <a:lnTo>
                    <a:pt x="20135" y="4784"/>
                  </a:lnTo>
                  <a:close/>
                  <a:moveTo>
                    <a:pt x="21234" y="1663"/>
                  </a:moveTo>
                  <a:lnTo>
                    <a:pt x="21236" y="1729"/>
                  </a:lnTo>
                  <a:lnTo>
                    <a:pt x="21239" y="1790"/>
                  </a:lnTo>
                  <a:lnTo>
                    <a:pt x="21242" y="1851"/>
                  </a:lnTo>
                  <a:lnTo>
                    <a:pt x="21247" y="1906"/>
                  </a:lnTo>
                  <a:lnTo>
                    <a:pt x="21253" y="1956"/>
                  </a:lnTo>
                  <a:lnTo>
                    <a:pt x="21258" y="2000"/>
                  </a:lnTo>
                  <a:lnTo>
                    <a:pt x="21266" y="2050"/>
                  </a:lnTo>
                  <a:lnTo>
                    <a:pt x="21272" y="2083"/>
                  </a:lnTo>
                  <a:lnTo>
                    <a:pt x="21279" y="2121"/>
                  </a:lnTo>
                  <a:lnTo>
                    <a:pt x="21288" y="2143"/>
                  </a:lnTo>
                  <a:lnTo>
                    <a:pt x="21297" y="2171"/>
                  </a:lnTo>
                  <a:lnTo>
                    <a:pt x="21305" y="2182"/>
                  </a:lnTo>
                  <a:lnTo>
                    <a:pt x="21324" y="2204"/>
                  </a:lnTo>
                  <a:lnTo>
                    <a:pt x="21332" y="2193"/>
                  </a:lnTo>
                  <a:lnTo>
                    <a:pt x="21342" y="2182"/>
                  </a:lnTo>
                  <a:lnTo>
                    <a:pt x="21351" y="2171"/>
                  </a:lnTo>
                  <a:lnTo>
                    <a:pt x="21360" y="2143"/>
                  </a:lnTo>
                  <a:lnTo>
                    <a:pt x="21367" y="2121"/>
                  </a:lnTo>
                  <a:lnTo>
                    <a:pt x="21376" y="2083"/>
                  </a:lnTo>
                  <a:lnTo>
                    <a:pt x="21382" y="2050"/>
                  </a:lnTo>
                  <a:lnTo>
                    <a:pt x="21388" y="2000"/>
                  </a:lnTo>
                  <a:lnTo>
                    <a:pt x="21395" y="1956"/>
                  </a:lnTo>
                  <a:lnTo>
                    <a:pt x="21400" y="1906"/>
                  </a:lnTo>
                  <a:lnTo>
                    <a:pt x="21404" y="1851"/>
                  </a:lnTo>
                  <a:lnTo>
                    <a:pt x="21408" y="1790"/>
                  </a:lnTo>
                  <a:lnTo>
                    <a:pt x="21410" y="1729"/>
                  </a:lnTo>
                  <a:lnTo>
                    <a:pt x="21414" y="1663"/>
                  </a:lnTo>
                  <a:lnTo>
                    <a:pt x="21415" y="1591"/>
                  </a:lnTo>
                  <a:lnTo>
                    <a:pt x="21415" y="1458"/>
                  </a:lnTo>
                  <a:lnTo>
                    <a:pt x="21414" y="1387"/>
                  </a:lnTo>
                  <a:lnTo>
                    <a:pt x="21410" y="1331"/>
                  </a:lnTo>
                  <a:lnTo>
                    <a:pt x="21408" y="1265"/>
                  </a:lnTo>
                  <a:lnTo>
                    <a:pt x="21404" y="1199"/>
                  </a:lnTo>
                  <a:lnTo>
                    <a:pt x="21400" y="1149"/>
                  </a:lnTo>
                  <a:lnTo>
                    <a:pt x="21395" y="1099"/>
                  </a:lnTo>
                  <a:lnTo>
                    <a:pt x="21388" y="1055"/>
                  </a:lnTo>
                  <a:lnTo>
                    <a:pt x="21382" y="1011"/>
                  </a:lnTo>
                  <a:lnTo>
                    <a:pt x="21376" y="972"/>
                  </a:lnTo>
                  <a:lnTo>
                    <a:pt x="21367" y="934"/>
                  </a:lnTo>
                  <a:lnTo>
                    <a:pt x="21360" y="912"/>
                  </a:lnTo>
                  <a:lnTo>
                    <a:pt x="21351" y="884"/>
                  </a:lnTo>
                  <a:lnTo>
                    <a:pt x="21342" y="867"/>
                  </a:lnTo>
                  <a:lnTo>
                    <a:pt x="21332" y="856"/>
                  </a:lnTo>
                  <a:lnTo>
                    <a:pt x="21314" y="856"/>
                  </a:lnTo>
                  <a:lnTo>
                    <a:pt x="21305" y="867"/>
                  </a:lnTo>
                  <a:lnTo>
                    <a:pt x="21297" y="884"/>
                  </a:lnTo>
                  <a:lnTo>
                    <a:pt x="21288" y="912"/>
                  </a:lnTo>
                  <a:lnTo>
                    <a:pt x="21279" y="934"/>
                  </a:lnTo>
                  <a:lnTo>
                    <a:pt x="21266" y="1011"/>
                  </a:lnTo>
                  <a:lnTo>
                    <a:pt x="21258" y="1055"/>
                  </a:lnTo>
                  <a:lnTo>
                    <a:pt x="21253" y="1099"/>
                  </a:lnTo>
                  <a:lnTo>
                    <a:pt x="21247" y="1149"/>
                  </a:lnTo>
                  <a:lnTo>
                    <a:pt x="21242" y="1199"/>
                  </a:lnTo>
                  <a:lnTo>
                    <a:pt x="21239" y="1265"/>
                  </a:lnTo>
                  <a:lnTo>
                    <a:pt x="21236" y="1331"/>
                  </a:lnTo>
                  <a:lnTo>
                    <a:pt x="21234" y="1387"/>
                  </a:lnTo>
                  <a:lnTo>
                    <a:pt x="21232" y="1458"/>
                  </a:lnTo>
                  <a:lnTo>
                    <a:pt x="21231" y="1530"/>
                  </a:lnTo>
                  <a:lnTo>
                    <a:pt x="21232" y="1591"/>
                  </a:lnTo>
                  <a:lnTo>
                    <a:pt x="21234" y="1663"/>
                  </a:lnTo>
                  <a:close/>
                  <a:moveTo>
                    <a:pt x="20866" y="3127"/>
                  </a:moveTo>
                  <a:lnTo>
                    <a:pt x="20870" y="3188"/>
                  </a:lnTo>
                  <a:lnTo>
                    <a:pt x="20872" y="3259"/>
                  </a:lnTo>
                  <a:lnTo>
                    <a:pt x="20876" y="3315"/>
                  </a:lnTo>
                  <a:lnTo>
                    <a:pt x="20881" y="3364"/>
                  </a:lnTo>
                  <a:lnTo>
                    <a:pt x="20886" y="3425"/>
                  </a:lnTo>
                  <a:lnTo>
                    <a:pt x="20892" y="3464"/>
                  </a:lnTo>
                  <a:lnTo>
                    <a:pt x="20898" y="3508"/>
                  </a:lnTo>
                  <a:lnTo>
                    <a:pt x="20913" y="3585"/>
                  </a:lnTo>
                  <a:lnTo>
                    <a:pt x="20921" y="3613"/>
                  </a:lnTo>
                  <a:lnTo>
                    <a:pt x="20930" y="3629"/>
                  </a:lnTo>
                  <a:lnTo>
                    <a:pt x="20939" y="3657"/>
                  </a:lnTo>
                  <a:lnTo>
                    <a:pt x="20948" y="3663"/>
                  </a:lnTo>
                  <a:lnTo>
                    <a:pt x="20966" y="3663"/>
                  </a:lnTo>
                  <a:lnTo>
                    <a:pt x="20975" y="3657"/>
                  </a:lnTo>
                  <a:lnTo>
                    <a:pt x="20984" y="3629"/>
                  </a:lnTo>
                  <a:lnTo>
                    <a:pt x="20992" y="3613"/>
                  </a:lnTo>
                  <a:lnTo>
                    <a:pt x="21001" y="3585"/>
                  </a:lnTo>
                  <a:lnTo>
                    <a:pt x="21016" y="3508"/>
                  </a:lnTo>
                  <a:lnTo>
                    <a:pt x="21022" y="3464"/>
                  </a:lnTo>
                  <a:lnTo>
                    <a:pt x="21028" y="3425"/>
                  </a:lnTo>
                  <a:lnTo>
                    <a:pt x="21033" y="3364"/>
                  </a:lnTo>
                  <a:lnTo>
                    <a:pt x="21038" y="3315"/>
                  </a:lnTo>
                  <a:lnTo>
                    <a:pt x="21042" y="3259"/>
                  </a:lnTo>
                  <a:lnTo>
                    <a:pt x="21044" y="3188"/>
                  </a:lnTo>
                  <a:lnTo>
                    <a:pt x="21046" y="3127"/>
                  </a:lnTo>
                  <a:lnTo>
                    <a:pt x="21048" y="3066"/>
                  </a:lnTo>
                  <a:lnTo>
                    <a:pt x="21049" y="2989"/>
                  </a:lnTo>
                  <a:lnTo>
                    <a:pt x="21049" y="1574"/>
                  </a:lnTo>
                  <a:lnTo>
                    <a:pt x="21048" y="1503"/>
                  </a:lnTo>
                  <a:lnTo>
                    <a:pt x="21046" y="1442"/>
                  </a:lnTo>
                  <a:lnTo>
                    <a:pt x="21042" y="1309"/>
                  </a:lnTo>
                  <a:lnTo>
                    <a:pt x="21038" y="1254"/>
                  </a:lnTo>
                  <a:lnTo>
                    <a:pt x="21033" y="1193"/>
                  </a:lnTo>
                  <a:lnTo>
                    <a:pt x="21028" y="1144"/>
                  </a:lnTo>
                  <a:lnTo>
                    <a:pt x="21016" y="1055"/>
                  </a:lnTo>
                  <a:lnTo>
                    <a:pt x="21001" y="978"/>
                  </a:lnTo>
                  <a:lnTo>
                    <a:pt x="20984" y="923"/>
                  </a:lnTo>
                  <a:lnTo>
                    <a:pt x="20975" y="912"/>
                  </a:lnTo>
                  <a:lnTo>
                    <a:pt x="20966" y="906"/>
                  </a:lnTo>
                  <a:lnTo>
                    <a:pt x="20956" y="900"/>
                  </a:lnTo>
                  <a:lnTo>
                    <a:pt x="20939" y="912"/>
                  </a:lnTo>
                  <a:lnTo>
                    <a:pt x="20930" y="923"/>
                  </a:lnTo>
                  <a:lnTo>
                    <a:pt x="20913" y="978"/>
                  </a:lnTo>
                  <a:lnTo>
                    <a:pt x="20898" y="1055"/>
                  </a:lnTo>
                  <a:lnTo>
                    <a:pt x="20886" y="1144"/>
                  </a:lnTo>
                  <a:lnTo>
                    <a:pt x="20881" y="1193"/>
                  </a:lnTo>
                  <a:lnTo>
                    <a:pt x="20876" y="1254"/>
                  </a:lnTo>
                  <a:lnTo>
                    <a:pt x="20872" y="1309"/>
                  </a:lnTo>
                  <a:lnTo>
                    <a:pt x="20870" y="1376"/>
                  </a:lnTo>
                  <a:lnTo>
                    <a:pt x="20866" y="1442"/>
                  </a:lnTo>
                  <a:lnTo>
                    <a:pt x="20865" y="1503"/>
                  </a:lnTo>
                  <a:lnTo>
                    <a:pt x="20865" y="3066"/>
                  </a:lnTo>
                  <a:lnTo>
                    <a:pt x="20866" y="3127"/>
                  </a:lnTo>
                  <a:close/>
                  <a:moveTo>
                    <a:pt x="20503" y="4663"/>
                  </a:moveTo>
                  <a:lnTo>
                    <a:pt x="20506" y="4729"/>
                  </a:lnTo>
                  <a:lnTo>
                    <a:pt x="20510" y="4784"/>
                  </a:lnTo>
                  <a:lnTo>
                    <a:pt x="20514" y="4839"/>
                  </a:lnTo>
                  <a:lnTo>
                    <a:pt x="20520" y="4895"/>
                  </a:lnTo>
                  <a:lnTo>
                    <a:pt x="20525" y="4939"/>
                  </a:lnTo>
                  <a:lnTo>
                    <a:pt x="20532" y="4977"/>
                  </a:lnTo>
                  <a:lnTo>
                    <a:pt x="20540" y="5022"/>
                  </a:lnTo>
                  <a:lnTo>
                    <a:pt x="20546" y="5055"/>
                  </a:lnTo>
                  <a:lnTo>
                    <a:pt x="20554" y="5082"/>
                  </a:lnTo>
                  <a:lnTo>
                    <a:pt x="20563" y="5110"/>
                  </a:lnTo>
                  <a:lnTo>
                    <a:pt x="20571" y="5127"/>
                  </a:lnTo>
                  <a:lnTo>
                    <a:pt x="20580" y="5132"/>
                  </a:lnTo>
                  <a:lnTo>
                    <a:pt x="20591" y="5138"/>
                  </a:lnTo>
                  <a:lnTo>
                    <a:pt x="20609" y="5127"/>
                  </a:lnTo>
                  <a:lnTo>
                    <a:pt x="20618" y="5110"/>
                  </a:lnTo>
                  <a:lnTo>
                    <a:pt x="20626" y="5082"/>
                  </a:lnTo>
                  <a:lnTo>
                    <a:pt x="20633" y="5055"/>
                  </a:lnTo>
                  <a:lnTo>
                    <a:pt x="20641" y="5022"/>
                  </a:lnTo>
                  <a:lnTo>
                    <a:pt x="20648" y="4977"/>
                  </a:lnTo>
                  <a:lnTo>
                    <a:pt x="20656" y="4939"/>
                  </a:lnTo>
                  <a:lnTo>
                    <a:pt x="20661" y="4895"/>
                  </a:lnTo>
                  <a:lnTo>
                    <a:pt x="20666" y="4839"/>
                  </a:lnTo>
                  <a:lnTo>
                    <a:pt x="20670" y="4784"/>
                  </a:lnTo>
                  <a:lnTo>
                    <a:pt x="20675" y="4729"/>
                  </a:lnTo>
                  <a:lnTo>
                    <a:pt x="20678" y="4663"/>
                  </a:lnTo>
                  <a:lnTo>
                    <a:pt x="20680" y="4602"/>
                  </a:lnTo>
                  <a:lnTo>
                    <a:pt x="20681" y="4535"/>
                  </a:lnTo>
                  <a:lnTo>
                    <a:pt x="20681" y="4458"/>
                  </a:lnTo>
                  <a:lnTo>
                    <a:pt x="20681" y="4392"/>
                  </a:lnTo>
                  <a:lnTo>
                    <a:pt x="20680" y="4331"/>
                  </a:lnTo>
                  <a:lnTo>
                    <a:pt x="20678" y="4259"/>
                  </a:lnTo>
                  <a:lnTo>
                    <a:pt x="20675" y="4204"/>
                  </a:lnTo>
                  <a:lnTo>
                    <a:pt x="20670" y="4143"/>
                  </a:lnTo>
                  <a:lnTo>
                    <a:pt x="20666" y="4088"/>
                  </a:lnTo>
                  <a:lnTo>
                    <a:pt x="20661" y="4033"/>
                  </a:lnTo>
                  <a:lnTo>
                    <a:pt x="20656" y="3983"/>
                  </a:lnTo>
                  <a:lnTo>
                    <a:pt x="20648" y="3944"/>
                  </a:lnTo>
                  <a:lnTo>
                    <a:pt x="20641" y="3906"/>
                  </a:lnTo>
                  <a:lnTo>
                    <a:pt x="20633" y="3873"/>
                  </a:lnTo>
                  <a:lnTo>
                    <a:pt x="20626" y="3839"/>
                  </a:lnTo>
                  <a:lnTo>
                    <a:pt x="20618" y="3823"/>
                  </a:lnTo>
                  <a:lnTo>
                    <a:pt x="20609" y="3812"/>
                  </a:lnTo>
                  <a:lnTo>
                    <a:pt x="20600" y="3795"/>
                  </a:lnTo>
                  <a:lnTo>
                    <a:pt x="20591" y="3790"/>
                  </a:lnTo>
                  <a:lnTo>
                    <a:pt x="20580" y="3795"/>
                  </a:lnTo>
                  <a:lnTo>
                    <a:pt x="20571" y="3812"/>
                  </a:lnTo>
                  <a:lnTo>
                    <a:pt x="20563" y="3823"/>
                  </a:lnTo>
                  <a:lnTo>
                    <a:pt x="20554" y="3839"/>
                  </a:lnTo>
                  <a:lnTo>
                    <a:pt x="20546" y="3873"/>
                  </a:lnTo>
                  <a:lnTo>
                    <a:pt x="20540" y="3906"/>
                  </a:lnTo>
                  <a:lnTo>
                    <a:pt x="20532" y="3944"/>
                  </a:lnTo>
                  <a:lnTo>
                    <a:pt x="20525" y="3983"/>
                  </a:lnTo>
                  <a:lnTo>
                    <a:pt x="20520" y="4033"/>
                  </a:lnTo>
                  <a:lnTo>
                    <a:pt x="20514" y="4088"/>
                  </a:lnTo>
                  <a:lnTo>
                    <a:pt x="20510" y="4143"/>
                  </a:lnTo>
                  <a:lnTo>
                    <a:pt x="20506" y="4204"/>
                  </a:lnTo>
                  <a:lnTo>
                    <a:pt x="20503" y="4259"/>
                  </a:lnTo>
                  <a:lnTo>
                    <a:pt x="20500" y="4331"/>
                  </a:lnTo>
                  <a:lnTo>
                    <a:pt x="20499" y="4392"/>
                  </a:lnTo>
                  <a:lnTo>
                    <a:pt x="20499" y="4535"/>
                  </a:lnTo>
                  <a:lnTo>
                    <a:pt x="20500" y="4602"/>
                  </a:lnTo>
                  <a:lnTo>
                    <a:pt x="20503" y="4663"/>
                  </a:lnTo>
                  <a:close/>
                  <a:moveTo>
                    <a:pt x="20135" y="878"/>
                  </a:moveTo>
                  <a:lnTo>
                    <a:pt x="20139" y="945"/>
                  </a:lnTo>
                  <a:lnTo>
                    <a:pt x="20143" y="994"/>
                  </a:lnTo>
                  <a:lnTo>
                    <a:pt x="20148" y="1055"/>
                  </a:lnTo>
                  <a:lnTo>
                    <a:pt x="20152" y="1105"/>
                  </a:lnTo>
                  <a:lnTo>
                    <a:pt x="20172" y="1237"/>
                  </a:lnTo>
                  <a:lnTo>
                    <a:pt x="20180" y="1271"/>
                  </a:lnTo>
                  <a:lnTo>
                    <a:pt x="20188" y="1298"/>
                  </a:lnTo>
                  <a:lnTo>
                    <a:pt x="20196" y="1326"/>
                  </a:lnTo>
                  <a:lnTo>
                    <a:pt x="20204" y="1337"/>
                  </a:lnTo>
                  <a:lnTo>
                    <a:pt x="20214" y="1348"/>
                  </a:lnTo>
                  <a:lnTo>
                    <a:pt x="20223" y="1353"/>
                  </a:lnTo>
                  <a:lnTo>
                    <a:pt x="20233" y="1348"/>
                  </a:lnTo>
                  <a:lnTo>
                    <a:pt x="20241" y="1337"/>
                  </a:lnTo>
                  <a:lnTo>
                    <a:pt x="20251" y="1326"/>
                  </a:lnTo>
                  <a:lnTo>
                    <a:pt x="20259" y="1298"/>
                  </a:lnTo>
                  <a:lnTo>
                    <a:pt x="20266" y="1271"/>
                  </a:lnTo>
                  <a:lnTo>
                    <a:pt x="20275" y="1237"/>
                  </a:lnTo>
                  <a:lnTo>
                    <a:pt x="20288" y="1149"/>
                  </a:lnTo>
                  <a:lnTo>
                    <a:pt x="20294" y="1105"/>
                  </a:lnTo>
                  <a:lnTo>
                    <a:pt x="20300" y="1055"/>
                  </a:lnTo>
                  <a:lnTo>
                    <a:pt x="20304" y="994"/>
                  </a:lnTo>
                  <a:lnTo>
                    <a:pt x="20308" y="945"/>
                  </a:lnTo>
                  <a:lnTo>
                    <a:pt x="20311" y="878"/>
                  </a:lnTo>
                  <a:lnTo>
                    <a:pt x="20313" y="812"/>
                  </a:lnTo>
                  <a:lnTo>
                    <a:pt x="20315" y="746"/>
                  </a:lnTo>
                  <a:lnTo>
                    <a:pt x="20315" y="608"/>
                  </a:lnTo>
                  <a:lnTo>
                    <a:pt x="20313" y="541"/>
                  </a:lnTo>
                  <a:lnTo>
                    <a:pt x="20311" y="475"/>
                  </a:lnTo>
                  <a:lnTo>
                    <a:pt x="20308" y="420"/>
                  </a:lnTo>
                  <a:lnTo>
                    <a:pt x="20304" y="359"/>
                  </a:lnTo>
                  <a:lnTo>
                    <a:pt x="20300" y="304"/>
                  </a:lnTo>
                  <a:lnTo>
                    <a:pt x="20294" y="249"/>
                  </a:lnTo>
                  <a:lnTo>
                    <a:pt x="20288" y="199"/>
                  </a:lnTo>
                  <a:lnTo>
                    <a:pt x="20275" y="122"/>
                  </a:lnTo>
                  <a:lnTo>
                    <a:pt x="20266" y="83"/>
                  </a:lnTo>
                  <a:lnTo>
                    <a:pt x="20259" y="55"/>
                  </a:lnTo>
                  <a:lnTo>
                    <a:pt x="20251" y="39"/>
                  </a:lnTo>
                  <a:lnTo>
                    <a:pt x="20241" y="17"/>
                  </a:lnTo>
                  <a:lnTo>
                    <a:pt x="20233" y="6"/>
                  </a:lnTo>
                  <a:lnTo>
                    <a:pt x="20223" y="0"/>
                  </a:lnTo>
                  <a:lnTo>
                    <a:pt x="20214" y="6"/>
                  </a:lnTo>
                  <a:lnTo>
                    <a:pt x="20204" y="17"/>
                  </a:lnTo>
                  <a:lnTo>
                    <a:pt x="20196" y="39"/>
                  </a:lnTo>
                  <a:lnTo>
                    <a:pt x="20188" y="55"/>
                  </a:lnTo>
                  <a:lnTo>
                    <a:pt x="20180" y="83"/>
                  </a:lnTo>
                  <a:lnTo>
                    <a:pt x="20172" y="122"/>
                  </a:lnTo>
                  <a:lnTo>
                    <a:pt x="20159" y="199"/>
                  </a:lnTo>
                  <a:lnTo>
                    <a:pt x="20152" y="249"/>
                  </a:lnTo>
                  <a:lnTo>
                    <a:pt x="20148" y="304"/>
                  </a:lnTo>
                  <a:lnTo>
                    <a:pt x="20143" y="359"/>
                  </a:lnTo>
                  <a:lnTo>
                    <a:pt x="20139" y="420"/>
                  </a:lnTo>
                  <a:lnTo>
                    <a:pt x="20135" y="475"/>
                  </a:lnTo>
                  <a:lnTo>
                    <a:pt x="20132" y="608"/>
                  </a:lnTo>
                  <a:lnTo>
                    <a:pt x="20132" y="746"/>
                  </a:lnTo>
                  <a:lnTo>
                    <a:pt x="20135" y="878"/>
                  </a:lnTo>
                  <a:close/>
                  <a:moveTo>
                    <a:pt x="21599" y="2873"/>
                  </a:moveTo>
                  <a:lnTo>
                    <a:pt x="21599" y="3790"/>
                  </a:lnTo>
                  <a:lnTo>
                    <a:pt x="21599" y="3861"/>
                  </a:lnTo>
                  <a:lnTo>
                    <a:pt x="21600" y="3900"/>
                  </a:lnTo>
                  <a:lnTo>
                    <a:pt x="21600" y="2768"/>
                  </a:lnTo>
                  <a:lnTo>
                    <a:pt x="21599" y="2801"/>
                  </a:lnTo>
                  <a:lnTo>
                    <a:pt x="21599" y="2873"/>
                  </a:lnTo>
                  <a:close/>
                </a:path>
              </a:pathLst>
            </a:custGeom>
            <a:solidFill>
              <a:schemeClr val="accent6"/>
            </a:solidFill>
            <a:ln w="12700" cap="flat">
              <a:noFill/>
              <a:miter lim="400000"/>
            </a:ln>
            <a:effectLst/>
          </p:spPr>
          <p:txBody>
            <a:bodyPr wrap="square" lIns="137160" tIns="137160" rIns="137160" bIns="137160" numCol="1" anchor="t">
              <a:noAutofit/>
            </a:bodyPr>
            <a:lstStyle/>
            <a:p>
              <a:pPr/>
            </a:p>
          </p:txBody>
        </p:sp>
        <p:sp>
          <p:nvSpPr>
            <p:cNvPr id="510" name="Freeform 51"/>
            <p:cNvSpPr/>
            <p:nvPr/>
          </p:nvSpPr>
          <p:spPr>
            <a:xfrm>
              <a:off x="0" y="327025"/>
              <a:ext cx="9144000" cy="9144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9592"/>
                  </a:lnTo>
                  <a:lnTo>
                    <a:pt x="21599" y="9547"/>
                  </a:lnTo>
                  <a:lnTo>
                    <a:pt x="21599" y="9449"/>
                  </a:lnTo>
                  <a:lnTo>
                    <a:pt x="21599" y="3715"/>
                  </a:lnTo>
                  <a:lnTo>
                    <a:pt x="21596" y="3625"/>
                  </a:lnTo>
                  <a:lnTo>
                    <a:pt x="21595" y="3550"/>
                  </a:lnTo>
                  <a:lnTo>
                    <a:pt x="21591" y="3460"/>
                  </a:lnTo>
                  <a:lnTo>
                    <a:pt x="21587" y="3377"/>
                  </a:lnTo>
                  <a:lnTo>
                    <a:pt x="21583" y="3302"/>
                  </a:lnTo>
                  <a:lnTo>
                    <a:pt x="21578" y="3235"/>
                  </a:lnTo>
                  <a:lnTo>
                    <a:pt x="21572" y="3175"/>
                  </a:lnTo>
                  <a:lnTo>
                    <a:pt x="21565" y="3115"/>
                  </a:lnTo>
                  <a:lnTo>
                    <a:pt x="21558" y="3062"/>
                  </a:lnTo>
                  <a:lnTo>
                    <a:pt x="21551" y="3010"/>
                  </a:lnTo>
                  <a:lnTo>
                    <a:pt x="21542" y="2972"/>
                  </a:lnTo>
                  <a:lnTo>
                    <a:pt x="21535" y="2942"/>
                  </a:lnTo>
                  <a:lnTo>
                    <a:pt x="21525" y="2920"/>
                  </a:lnTo>
                  <a:lnTo>
                    <a:pt x="21516" y="2905"/>
                  </a:lnTo>
                  <a:lnTo>
                    <a:pt x="21507" y="2897"/>
                  </a:lnTo>
                  <a:lnTo>
                    <a:pt x="21498" y="2905"/>
                  </a:lnTo>
                  <a:lnTo>
                    <a:pt x="21489" y="2920"/>
                  </a:lnTo>
                  <a:lnTo>
                    <a:pt x="21479" y="2942"/>
                  </a:lnTo>
                  <a:lnTo>
                    <a:pt x="21471" y="2972"/>
                  </a:lnTo>
                  <a:lnTo>
                    <a:pt x="21464" y="3010"/>
                  </a:lnTo>
                  <a:lnTo>
                    <a:pt x="21456" y="3062"/>
                  </a:lnTo>
                  <a:lnTo>
                    <a:pt x="21448" y="3115"/>
                  </a:lnTo>
                  <a:lnTo>
                    <a:pt x="21442" y="3175"/>
                  </a:lnTo>
                  <a:lnTo>
                    <a:pt x="21436" y="3235"/>
                  </a:lnTo>
                  <a:lnTo>
                    <a:pt x="21431" y="3302"/>
                  </a:lnTo>
                  <a:lnTo>
                    <a:pt x="21426" y="3377"/>
                  </a:lnTo>
                  <a:lnTo>
                    <a:pt x="21422" y="3460"/>
                  </a:lnTo>
                  <a:lnTo>
                    <a:pt x="21419" y="3550"/>
                  </a:lnTo>
                  <a:lnTo>
                    <a:pt x="21417" y="3625"/>
                  </a:lnTo>
                  <a:lnTo>
                    <a:pt x="21416" y="3715"/>
                  </a:lnTo>
                  <a:lnTo>
                    <a:pt x="21415" y="3820"/>
                  </a:lnTo>
                  <a:lnTo>
                    <a:pt x="21415" y="6762"/>
                  </a:lnTo>
                  <a:lnTo>
                    <a:pt x="21414" y="6852"/>
                  </a:lnTo>
                  <a:lnTo>
                    <a:pt x="21410" y="6935"/>
                  </a:lnTo>
                  <a:lnTo>
                    <a:pt x="21408" y="7017"/>
                  </a:lnTo>
                  <a:lnTo>
                    <a:pt x="21404" y="7092"/>
                  </a:lnTo>
                  <a:lnTo>
                    <a:pt x="21400" y="7175"/>
                  </a:lnTo>
                  <a:lnTo>
                    <a:pt x="21395" y="7243"/>
                  </a:lnTo>
                  <a:lnTo>
                    <a:pt x="21388" y="7310"/>
                  </a:lnTo>
                  <a:lnTo>
                    <a:pt x="21382" y="7363"/>
                  </a:lnTo>
                  <a:lnTo>
                    <a:pt x="21376" y="7423"/>
                  </a:lnTo>
                  <a:lnTo>
                    <a:pt x="21367" y="7468"/>
                  </a:lnTo>
                  <a:lnTo>
                    <a:pt x="21360" y="7505"/>
                  </a:lnTo>
                  <a:lnTo>
                    <a:pt x="21351" y="7535"/>
                  </a:lnTo>
                  <a:lnTo>
                    <a:pt x="21342" y="7558"/>
                  </a:lnTo>
                  <a:lnTo>
                    <a:pt x="21332" y="7573"/>
                  </a:lnTo>
                  <a:lnTo>
                    <a:pt x="21314" y="7573"/>
                  </a:lnTo>
                  <a:lnTo>
                    <a:pt x="21305" y="7558"/>
                  </a:lnTo>
                  <a:lnTo>
                    <a:pt x="21297" y="7535"/>
                  </a:lnTo>
                  <a:lnTo>
                    <a:pt x="21288" y="7505"/>
                  </a:lnTo>
                  <a:lnTo>
                    <a:pt x="21279" y="7468"/>
                  </a:lnTo>
                  <a:lnTo>
                    <a:pt x="21272" y="7423"/>
                  </a:lnTo>
                  <a:lnTo>
                    <a:pt x="21266" y="7363"/>
                  </a:lnTo>
                  <a:lnTo>
                    <a:pt x="21258" y="7310"/>
                  </a:lnTo>
                  <a:lnTo>
                    <a:pt x="21253" y="7243"/>
                  </a:lnTo>
                  <a:lnTo>
                    <a:pt x="21247" y="7175"/>
                  </a:lnTo>
                  <a:lnTo>
                    <a:pt x="21242" y="7092"/>
                  </a:lnTo>
                  <a:lnTo>
                    <a:pt x="21239" y="7017"/>
                  </a:lnTo>
                  <a:lnTo>
                    <a:pt x="21236" y="6935"/>
                  </a:lnTo>
                  <a:lnTo>
                    <a:pt x="21234" y="6852"/>
                  </a:lnTo>
                  <a:lnTo>
                    <a:pt x="21232" y="6762"/>
                  </a:lnTo>
                  <a:lnTo>
                    <a:pt x="21231" y="6657"/>
                  </a:lnTo>
                  <a:lnTo>
                    <a:pt x="21231" y="878"/>
                  </a:lnTo>
                  <a:lnTo>
                    <a:pt x="21230" y="788"/>
                  </a:lnTo>
                  <a:lnTo>
                    <a:pt x="21228" y="705"/>
                  </a:lnTo>
                  <a:lnTo>
                    <a:pt x="21221" y="540"/>
                  </a:lnTo>
                  <a:lnTo>
                    <a:pt x="21217" y="465"/>
                  </a:lnTo>
                  <a:lnTo>
                    <a:pt x="21211" y="398"/>
                  </a:lnTo>
                  <a:lnTo>
                    <a:pt x="21205" y="330"/>
                  </a:lnTo>
                  <a:lnTo>
                    <a:pt x="21198" y="270"/>
                  </a:lnTo>
                  <a:lnTo>
                    <a:pt x="21191" y="218"/>
                  </a:lnTo>
                  <a:lnTo>
                    <a:pt x="21183" y="173"/>
                  </a:lnTo>
                  <a:lnTo>
                    <a:pt x="21176" y="135"/>
                  </a:lnTo>
                  <a:lnTo>
                    <a:pt x="21159" y="75"/>
                  </a:lnTo>
                  <a:lnTo>
                    <a:pt x="21150" y="68"/>
                  </a:lnTo>
                  <a:lnTo>
                    <a:pt x="21140" y="60"/>
                  </a:lnTo>
                  <a:lnTo>
                    <a:pt x="21131" y="68"/>
                  </a:lnTo>
                  <a:lnTo>
                    <a:pt x="21122" y="75"/>
                  </a:lnTo>
                  <a:lnTo>
                    <a:pt x="21112" y="105"/>
                  </a:lnTo>
                  <a:lnTo>
                    <a:pt x="21104" y="135"/>
                  </a:lnTo>
                  <a:lnTo>
                    <a:pt x="21097" y="173"/>
                  </a:lnTo>
                  <a:lnTo>
                    <a:pt x="21089" y="218"/>
                  </a:lnTo>
                  <a:lnTo>
                    <a:pt x="21082" y="270"/>
                  </a:lnTo>
                  <a:lnTo>
                    <a:pt x="21075" y="330"/>
                  </a:lnTo>
                  <a:lnTo>
                    <a:pt x="21070" y="398"/>
                  </a:lnTo>
                  <a:lnTo>
                    <a:pt x="21064" y="465"/>
                  </a:lnTo>
                  <a:lnTo>
                    <a:pt x="21059" y="540"/>
                  </a:lnTo>
                  <a:lnTo>
                    <a:pt x="21052" y="705"/>
                  </a:lnTo>
                  <a:lnTo>
                    <a:pt x="21050" y="788"/>
                  </a:lnTo>
                  <a:lnTo>
                    <a:pt x="21049" y="878"/>
                  </a:lnTo>
                  <a:lnTo>
                    <a:pt x="21049" y="10425"/>
                  </a:lnTo>
                  <a:lnTo>
                    <a:pt x="21048" y="10515"/>
                  </a:lnTo>
                  <a:lnTo>
                    <a:pt x="21046" y="10612"/>
                  </a:lnTo>
                  <a:lnTo>
                    <a:pt x="21044" y="10695"/>
                  </a:lnTo>
                  <a:lnTo>
                    <a:pt x="21042" y="10785"/>
                  </a:lnTo>
                  <a:lnTo>
                    <a:pt x="21038" y="10868"/>
                  </a:lnTo>
                  <a:lnTo>
                    <a:pt x="21033" y="10935"/>
                  </a:lnTo>
                  <a:lnTo>
                    <a:pt x="21028" y="11010"/>
                  </a:lnTo>
                  <a:lnTo>
                    <a:pt x="21022" y="11070"/>
                  </a:lnTo>
                  <a:lnTo>
                    <a:pt x="21016" y="11138"/>
                  </a:lnTo>
                  <a:lnTo>
                    <a:pt x="21008" y="11190"/>
                  </a:lnTo>
                  <a:lnTo>
                    <a:pt x="21001" y="11228"/>
                  </a:lnTo>
                  <a:lnTo>
                    <a:pt x="20984" y="11303"/>
                  </a:lnTo>
                  <a:lnTo>
                    <a:pt x="20975" y="11325"/>
                  </a:lnTo>
                  <a:lnTo>
                    <a:pt x="20966" y="11333"/>
                  </a:lnTo>
                  <a:lnTo>
                    <a:pt x="20956" y="11340"/>
                  </a:lnTo>
                  <a:lnTo>
                    <a:pt x="20939" y="11325"/>
                  </a:lnTo>
                  <a:lnTo>
                    <a:pt x="20930" y="11303"/>
                  </a:lnTo>
                  <a:lnTo>
                    <a:pt x="20913" y="11228"/>
                  </a:lnTo>
                  <a:lnTo>
                    <a:pt x="20906" y="11190"/>
                  </a:lnTo>
                  <a:lnTo>
                    <a:pt x="20898" y="11138"/>
                  </a:lnTo>
                  <a:lnTo>
                    <a:pt x="20892" y="11070"/>
                  </a:lnTo>
                  <a:lnTo>
                    <a:pt x="20886" y="11010"/>
                  </a:lnTo>
                  <a:lnTo>
                    <a:pt x="20881" y="10935"/>
                  </a:lnTo>
                  <a:lnTo>
                    <a:pt x="20876" y="10868"/>
                  </a:lnTo>
                  <a:lnTo>
                    <a:pt x="20872" y="10785"/>
                  </a:lnTo>
                  <a:lnTo>
                    <a:pt x="20870" y="10695"/>
                  </a:lnTo>
                  <a:lnTo>
                    <a:pt x="20866" y="10612"/>
                  </a:lnTo>
                  <a:lnTo>
                    <a:pt x="20865" y="10515"/>
                  </a:lnTo>
                  <a:lnTo>
                    <a:pt x="20865" y="5974"/>
                  </a:lnTo>
                  <a:lnTo>
                    <a:pt x="20864" y="5892"/>
                  </a:lnTo>
                  <a:lnTo>
                    <a:pt x="20858" y="5711"/>
                  </a:lnTo>
                  <a:lnTo>
                    <a:pt x="20854" y="5629"/>
                  </a:lnTo>
                  <a:lnTo>
                    <a:pt x="20849" y="5554"/>
                  </a:lnTo>
                  <a:lnTo>
                    <a:pt x="20844" y="5486"/>
                  </a:lnTo>
                  <a:lnTo>
                    <a:pt x="20832" y="5366"/>
                  </a:lnTo>
                  <a:lnTo>
                    <a:pt x="20824" y="5314"/>
                  </a:lnTo>
                  <a:lnTo>
                    <a:pt x="20817" y="5269"/>
                  </a:lnTo>
                  <a:lnTo>
                    <a:pt x="20810" y="5224"/>
                  </a:lnTo>
                  <a:lnTo>
                    <a:pt x="20801" y="5201"/>
                  </a:lnTo>
                  <a:lnTo>
                    <a:pt x="20792" y="5171"/>
                  </a:lnTo>
                  <a:lnTo>
                    <a:pt x="20783" y="5156"/>
                  </a:lnTo>
                  <a:lnTo>
                    <a:pt x="20764" y="5156"/>
                  </a:lnTo>
                  <a:lnTo>
                    <a:pt x="20755" y="5171"/>
                  </a:lnTo>
                  <a:lnTo>
                    <a:pt x="20746" y="5201"/>
                  </a:lnTo>
                  <a:lnTo>
                    <a:pt x="20738" y="5224"/>
                  </a:lnTo>
                  <a:lnTo>
                    <a:pt x="20730" y="5269"/>
                  </a:lnTo>
                  <a:lnTo>
                    <a:pt x="20722" y="5314"/>
                  </a:lnTo>
                  <a:lnTo>
                    <a:pt x="20715" y="5366"/>
                  </a:lnTo>
                  <a:lnTo>
                    <a:pt x="20708" y="5426"/>
                  </a:lnTo>
                  <a:lnTo>
                    <a:pt x="20702" y="5486"/>
                  </a:lnTo>
                  <a:lnTo>
                    <a:pt x="20697" y="5554"/>
                  </a:lnTo>
                  <a:lnTo>
                    <a:pt x="20693" y="5629"/>
                  </a:lnTo>
                  <a:lnTo>
                    <a:pt x="20689" y="5711"/>
                  </a:lnTo>
                  <a:lnTo>
                    <a:pt x="20685" y="5802"/>
                  </a:lnTo>
                  <a:lnTo>
                    <a:pt x="20684" y="5892"/>
                  </a:lnTo>
                  <a:lnTo>
                    <a:pt x="20683" y="5974"/>
                  </a:lnTo>
                  <a:lnTo>
                    <a:pt x="20681" y="6072"/>
                  </a:lnTo>
                  <a:lnTo>
                    <a:pt x="20681" y="7122"/>
                  </a:lnTo>
                  <a:lnTo>
                    <a:pt x="20680" y="7303"/>
                  </a:lnTo>
                  <a:lnTo>
                    <a:pt x="20678" y="7393"/>
                  </a:lnTo>
                  <a:lnTo>
                    <a:pt x="20670" y="7558"/>
                  </a:lnTo>
                  <a:lnTo>
                    <a:pt x="20666" y="7625"/>
                  </a:lnTo>
                  <a:lnTo>
                    <a:pt x="20661" y="7693"/>
                  </a:lnTo>
                  <a:lnTo>
                    <a:pt x="20656" y="7768"/>
                  </a:lnTo>
                  <a:lnTo>
                    <a:pt x="20648" y="7820"/>
                  </a:lnTo>
                  <a:lnTo>
                    <a:pt x="20641" y="7880"/>
                  </a:lnTo>
                  <a:lnTo>
                    <a:pt x="20633" y="7926"/>
                  </a:lnTo>
                  <a:lnTo>
                    <a:pt x="20626" y="7963"/>
                  </a:lnTo>
                  <a:lnTo>
                    <a:pt x="20618" y="7993"/>
                  </a:lnTo>
                  <a:lnTo>
                    <a:pt x="20609" y="8016"/>
                  </a:lnTo>
                  <a:lnTo>
                    <a:pt x="20600" y="8031"/>
                  </a:lnTo>
                  <a:lnTo>
                    <a:pt x="20591" y="8038"/>
                  </a:lnTo>
                  <a:lnTo>
                    <a:pt x="20580" y="8031"/>
                  </a:lnTo>
                  <a:lnTo>
                    <a:pt x="20571" y="8016"/>
                  </a:lnTo>
                  <a:lnTo>
                    <a:pt x="20563" y="7993"/>
                  </a:lnTo>
                  <a:lnTo>
                    <a:pt x="20554" y="7963"/>
                  </a:lnTo>
                  <a:lnTo>
                    <a:pt x="20546" y="7926"/>
                  </a:lnTo>
                  <a:lnTo>
                    <a:pt x="20540" y="7880"/>
                  </a:lnTo>
                  <a:lnTo>
                    <a:pt x="20532" y="7820"/>
                  </a:lnTo>
                  <a:lnTo>
                    <a:pt x="20525" y="7768"/>
                  </a:lnTo>
                  <a:lnTo>
                    <a:pt x="20520" y="7693"/>
                  </a:lnTo>
                  <a:lnTo>
                    <a:pt x="20514" y="7625"/>
                  </a:lnTo>
                  <a:lnTo>
                    <a:pt x="20510" y="7558"/>
                  </a:lnTo>
                  <a:lnTo>
                    <a:pt x="20506" y="7468"/>
                  </a:lnTo>
                  <a:lnTo>
                    <a:pt x="20503" y="7393"/>
                  </a:lnTo>
                  <a:lnTo>
                    <a:pt x="20500" y="7303"/>
                  </a:lnTo>
                  <a:lnTo>
                    <a:pt x="20499" y="7213"/>
                  </a:lnTo>
                  <a:lnTo>
                    <a:pt x="20499" y="4180"/>
                  </a:lnTo>
                  <a:lnTo>
                    <a:pt x="20498" y="4090"/>
                  </a:lnTo>
                  <a:lnTo>
                    <a:pt x="20494" y="3910"/>
                  </a:lnTo>
                  <a:lnTo>
                    <a:pt x="20491" y="3820"/>
                  </a:lnTo>
                  <a:lnTo>
                    <a:pt x="20488" y="3753"/>
                  </a:lnTo>
                  <a:lnTo>
                    <a:pt x="20482" y="3670"/>
                  </a:lnTo>
                  <a:lnTo>
                    <a:pt x="20477" y="3595"/>
                  </a:lnTo>
                  <a:lnTo>
                    <a:pt x="20472" y="3535"/>
                  </a:lnTo>
                  <a:lnTo>
                    <a:pt x="20465" y="3467"/>
                  </a:lnTo>
                  <a:lnTo>
                    <a:pt x="20458" y="3415"/>
                  </a:lnTo>
                  <a:lnTo>
                    <a:pt x="20450" y="3377"/>
                  </a:lnTo>
                  <a:lnTo>
                    <a:pt x="20434" y="3302"/>
                  </a:lnTo>
                  <a:lnTo>
                    <a:pt x="20416" y="3272"/>
                  </a:lnTo>
                  <a:lnTo>
                    <a:pt x="20406" y="3265"/>
                  </a:lnTo>
                  <a:lnTo>
                    <a:pt x="20398" y="3272"/>
                  </a:lnTo>
                  <a:lnTo>
                    <a:pt x="20388" y="3287"/>
                  </a:lnTo>
                  <a:lnTo>
                    <a:pt x="20379" y="3302"/>
                  </a:lnTo>
                  <a:lnTo>
                    <a:pt x="20362" y="3377"/>
                  </a:lnTo>
                  <a:lnTo>
                    <a:pt x="20356" y="3415"/>
                  </a:lnTo>
                  <a:lnTo>
                    <a:pt x="20349" y="3467"/>
                  </a:lnTo>
                  <a:lnTo>
                    <a:pt x="20341" y="3535"/>
                  </a:lnTo>
                  <a:lnTo>
                    <a:pt x="20336" y="3595"/>
                  </a:lnTo>
                  <a:lnTo>
                    <a:pt x="20330" y="3670"/>
                  </a:lnTo>
                  <a:lnTo>
                    <a:pt x="20326" y="3753"/>
                  </a:lnTo>
                  <a:lnTo>
                    <a:pt x="20323" y="3820"/>
                  </a:lnTo>
                  <a:lnTo>
                    <a:pt x="20319" y="3910"/>
                  </a:lnTo>
                  <a:lnTo>
                    <a:pt x="20316" y="4000"/>
                  </a:lnTo>
                  <a:lnTo>
                    <a:pt x="20315" y="4180"/>
                  </a:lnTo>
                  <a:lnTo>
                    <a:pt x="20315" y="9517"/>
                  </a:lnTo>
                  <a:lnTo>
                    <a:pt x="20313" y="9607"/>
                  </a:lnTo>
                  <a:lnTo>
                    <a:pt x="20311" y="9704"/>
                  </a:lnTo>
                  <a:lnTo>
                    <a:pt x="20308" y="9787"/>
                  </a:lnTo>
                  <a:lnTo>
                    <a:pt x="20304" y="9869"/>
                  </a:lnTo>
                  <a:lnTo>
                    <a:pt x="20300" y="9937"/>
                  </a:lnTo>
                  <a:lnTo>
                    <a:pt x="20294" y="10019"/>
                  </a:lnTo>
                  <a:lnTo>
                    <a:pt x="20288" y="10079"/>
                  </a:lnTo>
                  <a:lnTo>
                    <a:pt x="20281" y="10140"/>
                  </a:lnTo>
                  <a:lnTo>
                    <a:pt x="20275" y="10185"/>
                  </a:lnTo>
                  <a:lnTo>
                    <a:pt x="20266" y="10237"/>
                  </a:lnTo>
                  <a:lnTo>
                    <a:pt x="20259" y="10267"/>
                  </a:lnTo>
                  <a:lnTo>
                    <a:pt x="20251" y="10305"/>
                  </a:lnTo>
                  <a:lnTo>
                    <a:pt x="20241" y="10320"/>
                  </a:lnTo>
                  <a:lnTo>
                    <a:pt x="20233" y="10335"/>
                  </a:lnTo>
                  <a:lnTo>
                    <a:pt x="20223" y="10342"/>
                  </a:lnTo>
                  <a:lnTo>
                    <a:pt x="20214" y="10335"/>
                  </a:lnTo>
                  <a:lnTo>
                    <a:pt x="20204" y="10320"/>
                  </a:lnTo>
                  <a:lnTo>
                    <a:pt x="20196" y="10305"/>
                  </a:lnTo>
                  <a:lnTo>
                    <a:pt x="20188" y="10267"/>
                  </a:lnTo>
                  <a:lnTo>
                    <a:pt x="20180" y="10237"/>
                  </a:lnTo>
                  <a:lnTo>
                    <a:pt x="20172" y="10185"/>
                  </a:lnTo>
                  <a:lnTo>
                    <a:pt x="20165" y="10140"/>
                  </a:lnTo>
                  <a:lnTo>
                    <a:pt x="20152" y="10019"/>
                  </a:lnTo>
                  <a:lnTo>
                    <a:pt x="20148" y="9937"/>
                  </a:lnTo>
                  <a:lnTo>
                    <a:pt x="20143" y="9869"/>
                  </a:lnTo>
                  <a:lnTo>
                    <a:pt x="20135" y="9704"/>
                  </a:lnTo>
                  <a:lnTo>
                    <a:pt x="20134" y="9607"/>
                  </a:lnTo>
                  <a:lnTo>
                    <a:pt x="20132" y="9517"/>
                  </a:lnTo>
                  <a:lnTo>
                    <a:pt x="20132" y="8391"/>
                  </a:lnTo>
                  <a:lnTo>
                    <a:pt x="20129" y="8211"/>
                  </a:lnTo>
                  <a:lnTo>
                    <a:pt x="20128" y="8113"/>
                  </a:lnTo>
                  <a:lnTo>
                    <a:pt x="20125" y="8038"/>
                  </a:lnTo>
                  <a:lnTo>
                    <a:pt x="20120" y="7956"/>
                  </a:lnTo>
                  <a:lnTo>
                    <a:pt x="20116" y="7880"/>
                  </a:lnTo>
                  <a:lnTo>
                    <a:pt x="20111" y="7820"/>
                  </a:lnTo>
                  <a:lnTo>
                    <a:pt x="20105" y="7745"/>
                  </a:lnTo>
                  <a:lnTo>
                    <a:pt x="20098" y="7685"/>
                  </a:lnTo>
                  <a:lnTo>
                    <a:pt x="20091" y="7633"/>
                  </a:lnTo>
                  <a:lnTo>
                    <a:pt x="20084" y="7588"/>
                  </a:lnTo>
                  <a:lnTo>
                    <a:pt x="20075" y="7550"/>
                  </a:lnTo>
                  <a:lnTo>
                    <a:pt x="20066" y="7520"/>
                  </a:lnTo>
                  <a:lnTo>
                    <a:pt x="20059" y="7498"/>
                  </a:lnTo>
                  <a:lnTo>
                    <a:pt x="20050" y="7483"/>
                  </a:lnTo>
                  <a:lnTo>
                    <a:pt x="20039" y="7475"/>
                  </a:lnTo>
                  <a:lnTo>
                    <a:pt x="20030" y="7483"/>
                  </a:lnTo>
                  <a:lnTo>
                    <a:pt x="20021" y="7498"/>
                  </a:lnTo>
                  <a:lnTo>
                    <a:pt x="20012" y="7520"/>
                  </a:lnTo>
                  <a:lnTo>
                    <a:pt x="20005" y="7550"/>
                  </a:lnTo>
                  <a:lnTo>
                    <a:pt x="19996" y="7588"/>
                  </a:lnTo>
                  <a:lnTo>
                    <a:pt x="19990" y="7633"/>
                  </a:lnTo>
                  <a:lnTo>
                    <a:pt x="19981" y="7685"/>
                  </a:lnTo>
                  <a:lnTo>
                    <a:pt x="19976" y="7745"/>
                  </a:lnTo>
                  <a:lnTo>
                    <a:pt x="19970" y="7820"/>
                  </a:lnTo>
                  <a:lnTo>
                    <a:pt x="19964" y="7880"/>
                  </a:lnTo>
                  <a:lnTo>
                    <a:pt x="19959" y="7956"/>
                  </a:lnTo>
                  <a:lnTo>
                    <a:pt x="19955" y="8038"/>
                  </a:lnTo>
                  <a:lnTo>
                    <a:pt x="19953" y="8113"/>
                  </a:lnTo>
                  <a:lnTo>
                    <a:pt x="19950" y="8211"/>
                  </a:lnTo>
                  <a:lnTo>
                    <a:pt x="19949" y="8301"/>
                  </a:lnTo>
                  <a:lnTo>
                    <a:pt x="19949" y="11798"/>
                  </a:lnTo>
                  <a:lnTo>
                    <a:pt x="19946" y="11896"/>
                  </a:lnTo>
                  <a:lnTo>
                    <a:pt x="19944" y="11978"/>
                  </a:lnTo>
                  <a:lnTo>
                    <a:pt x="19940" y="12068"/>
                  </a:lnTo>
                  <a:lnTo>
                    <a:pt x="19937" y="12136"/>
                  </a:lnTo>
                  <a:lnTo>
                    <a:pt x="19933" y="12226"/>
                  </a:lnTo>
                  <a:lnTo>
                    <a:pt x="19928" y="12286"/>
                  </a:lnTo>
                  <a:lnTo>
                    <a:pt x="19921" y="12346"/>
                  </a:lnTo>
                  <a:lnTo>
                    <a:pt x="19916" y="12421"/>
                  </a:lnTo>
                  <a:lnTo>
                    <a:pt x="19907" y="12474"/>
                  </a:lnTo>
                  <a:lnTo>
                    <a:pt x="19901" y="12511"/>
                  </a:lnTo>
                  <a:lnTo>
                    <a:pt x="19892" y="12549"/>
                  </a:lnTo>
                  <a:lnTo>
                    <a:pt x="19884" y="12571"/>
                  </a:lnTo>
                  <a:lnTo>
                    <a:pt x="19875" y="12609"/>
                  </a:lnTo>
                  <a:lnTo>
                    <a:pt x="19865" y="12616"/>
                  </a:lnTo>
                  <a:lnTo>
                    <a:pt x="19857" y="12624"/>
                  </a:lnTo>
                  <a:lnTo>
                    <a:pt x="19847" y="12616"/>
                  </a:lnTo>
                  <a:lnTo>
                    <a:pt x="19838" y="12609"/>
                  </a:lnTo>
                  <a:lnTo>
                    <a:pt x="19830" y="12571"/>
                  </a:lnTo>
                  <a:lnTo>
                    <a:pt x="19821" y="12549"/>
                  </a:lnTo>
                  <a:lnTo>
                    <a:pt x="19813" y="12511"/>
                  </a:lnTo>
                  <a:lnTo>
                    <a:pt x="19805" y="12474"/>
                  </a:lnTo>
                  <a:lnTo>
                    <a:pt x="19799" y="12421"/>
                  </a:lnTo>
                  <a:lnTo>
                    <a:pt x="19792" y="12346"/>
                  </a:lnTo>
                  <a:lnTo>
                    <a:pt x="19786" y="12286"/>
                  </a:lnTo>
                  <a:lnTo>
                    <a:pt x="19781" y="12226"/>
                  </a:lnTo>
                  <a:lnTo>
                    <a:pt x="19776" y="12136"/>
                  </a:lnTo>
                  <a:lnTo>
                    <a:pt x="19772" y="12068"/>
                  </a:lnTo>
                  <a:lnTo>
                    <a:pt x="19769" y="11978"/>
                  </a:lnTo>
                  <a:lnTo>
                    <a:pt x="19767" y="11896"/>
                  </a:lnTo>
                  <a:lnTo>
                    <a:pt x="19766" y="11798"/>
                  </a:lnTo>
                  <a:lnTo>
                    <a:pt x="19765" y="11708"/>
                  </a:lnTo>
                  <a:lnTo>
                    <a:pt x="19765" y="8211"/>
                  </a:lnTo>
                  <a:lnTo>
                    <a:pt x="19763" y="8113"/>
                  </a:lnTo>
                  <a:lnTo>
                    <a:pt x="19760" y="8031"/>
                  </a:lnTo>
                  <a:lnTo>
                    <a:pt x="19758" y="7948"/>
                  </a:lnTo>
                  <a:lnTo>
                    <a:pt x="19754" y="7873"/>
                  </a:lnTo>
                  <a:lnTo>
                    <a:pt x="19749" y="7790"/>
                  </a:lnTo>
                  <a:lnTo>
                    <a:pt x="19744" y="7723"/>
                  </a:lnTo>
                  <a:lnTo>
                    <a:pt x="19737" y="7663"/>
                  </a:lnTo>
                  <a:lnTo>
                    <a:pt x="19732" y="7588"/>
                  </a:lnTo>
                  <a:lnTo>
                    <a:pt x="19725" y="7550"/>
                  </a:lnTo>
                  <a:lnTo>
                    <a:pt x="19717" y="7498"/>
                  </a:lnTo>
                  <a:lnTo>
                    <a:pt x="19709" y="7460"/>
                  </a:lnTo>
                  <a:lnTo>
                    <a:pt x="19701" y="7430"/>
                  </a:lnTo>
                  <a:lnTo>
                    <a:pt x="19691" y="7408"/>
                  </a:lnTo>
                  <a:lnTo>
                    <a:pt x="19683" y="7393"/>
                  </a:lnTo>
                  <a:lnTo>
                    <a:pt x="19664" y="7393"/>
                  </a:lnTo>
                  <a:lnTo>
                    <a:pt x="19655" y="7408"/>
                  </a:lnTo>
                  <a:lnTo>
                    <a:pt x="19646" y="7430"/>
                  </a:lnTo>
                  <a:lnTo>
                    <a:pt x="19638" y="7460"/>
                  </a:lnTo>
                  <a:lnTo>
                    <a:pt x="19629" y="7498"/>
                  </a:lnTo>
                  <a:lnTo>
                    <a:pt x="19622" y="7550"/>
                  </a:lnTo>
                  <a:lnTo>
                    <a:pt x="19616" y="7588"/>
                  </a:lnTo>
                  <a:lnTo>
                    <a:pt x="19609" y="7663"/>
                  </a:lnTo>
                  <a:lnTo>
                    <a:pt x="19603" y="7723"/>
                  </a:lnTo>
                  <a:lnTo>
                    <a:pt x="19598" y="7790"/>
                  </a:lnTo>
                  <a:lnTo>
                    <a:pt x="19593" y="7873"/>
                  </a:lnTo>
                  <a:lnTo>
                    <a:pt x="19589" y="7948"/>
                  </a:lnTo>
                  <a:lnTo>
                    <a:pt x="19586" y="8031"/>
                  </a:lnTo>
                  <a:lnTo>
                    <a:pt x="19583" y="8113"/>
                  </a:lnTo>
                  <a:lnTo>
                    <a:pt x="19582" y="8211"/>
                  </a:lnTo>
                  <a:lnTo>
                    <a:pt x="19582" y="8301"/>
                  </a:lnTo>
                  <a:lnTo>
                    <a:pt x="19582" y="9884"/>
                  </a:lnTo>
                  <a:lnTo>
                    <a:pt x="19580" y="9982"/>
                  </a:lnTo>
                  <a:lnTo>
                    <a:pt x="19578" y="10072"/>
                  </a:lnTo>
                  <a:lnTo>
                    <a:pt x="19566" y="10312"/>
                  </a:lnTo>
                  <a:lnTo>
                    <a:pt x="19561" y="10387"/>
                  </a:lnTo>
                  <a:lnTo>
                    <a:pt x="19555" y="10447"/>
                  </a:lnTo>
                  <a:lnTo>
                    <a:pt x="19548" y="10507"/>
                  </a:lnTo>
                  <a:lnTo>
                    <a:pt x="19541" y="10560"/>
                  </a:lnTo>
                  <a:lnTo>
                    <a:pt x="19534" y="10605"/>
                  </a:lnTo>
                  <a:lnTo>
                    <a:pt x="19526" y="10635"/>
                  </a:lnTo>
                  <a:lnTo>
                    <a:pt x="19516" y="10672"/>
                  </a:lnTo>
                  <a:lnTo>
                    <a:pt x="19508" y="10695"/>
                  </a:lnTo>
                  <a:lnTo>
                    <a:pt x="19499" y="10710"/>
                  </a:lnTo>
                  <a:lnTo>
                    <a:pt x="19481" y="10710"/>
                  </a:lnTo>
                  <a:lnTo>
                    <a:pt x="19471" y="10695"/>
                  </a:lnTo>
                  <a:lnTo>
                    <a:pt x="19462" y="10672"/>
                  </a:lnTo>
                  <a:lnTo>
                    <a:pt x="19454" y="10635"/>
                  </a:lnTo>
                  <a:lnTo>
                    <a:pt x="19446" y="10605"/>
                  </a:lnTo>
                  <a:lnTo>
                    <a:pt x="19439" y="10560"/>
                  </a:lnTo>
                  <a:lnTo>
                    <a:pt x="19431" y="10507"/>
                  </a:lnTo>
                  <a:lnTo>
                    <a:pt x="19419" y="10387"/>
                  </a:lnTo>
                  <a:lnTo>
                    <a:pt x="19414" y="10312"/>
                  </a:lnTo>
                  <a:lnTo>
                    <a:pt x="19409" y="10237"/>
                  </a:lnTo>
                  <a:lnTo>
                    <a:pt x="19405" y="10147"/>
                  </a:lnTo>
                  <a:lnTo>
                    <a:pt x="19402" y="10072"/>
                  </a:lnTo>
                  <a:lnTo>
                    <a:pt x="19400" y="9982"/>
                  </a:lnTo>
                  <a:lnTo>
                    <a:pt x="19399" y="9884"/>
                  </a:lnTo>
                  <a:lnTo>
                    <a:pt x="19398" y="9802"/>
                  </a:lnTo>
                  <a:lnTo>
                    <a:pt x="19398" y="5569"/>
                  </a:lnTo>
                  <a:lnTo>
                    <a:pt x="19396" y="5389"/>
                  </a:lnTo>
                  <a:lnTo>
                    <a:pt x="19394" y="5299"/>
                  </a:lnTo>
                  <a:lnTo>
                    <a:pt x="19391" y="5209"/>
                  </a:lnTo>
                  <a:lnTo>
                    <a:pt x="19388" y="5126"/>
                  </a:lnTo>
                  <a:lnTo>
                    <a:pt x="19382" y="5059"/>
                  </a:lnTo>
                  <a:lnTo>
                    <a:pt x="19377" y="4983"/>
                  </a:lnTo>
                  <a:lnTo>
                    <a:pt x="19371" y="4923"/>
                  </a:lnTo>
                  <a:lnTo>
                    <a:pt x="19365" y="4856"/>
                  </a:lnTo>
                  <a:lnTo>
                    <a:pt x="19358" y="4803"/>
                  </a:lnTo>
                  <a:lnTo>
                    <a:pt x="19350" y="4766"/>
                  </a:lnTo>
                  <a:lnTo>
                    <a:pt x="19343" y="4728"/>
                  </a:lnTo>
                  <a:lnTo>
                    <a:pt x="19334" y="4691"/>
                  </a:lnTo>
                  <a:lnTo>
                    <a:pt x="19306" y="4646"/>
                  </a:lnTo>
                  <a:lnTo>
                    <a:pt x="19297" y="4661"/>
                  </a:lnTo>
                  <a:lnTo>
                    <a:pt x="19288" y="4676"/>
                  </a:lnTo>
                  <a:lnTo>
                    <a:pt x="19280" y="4691"/>
                  </a:lnTo>
                  <a:lnTo>
                    <a:pt x="19271" y="4728"/>
                  </a:lnTo>
                  <a:lnTo>
                    <a:pt x="19262" y="4766"/>
                  </a:lnTo>
                  <a:lnTo>
                    <a:pt x="19255" y="4803"/>
                  </a:lnTo>
                  <a:lnTo>
                    <a:pt x="19248" y="4856"/>
                  </a:lnTo>
                  <a:lnTo>
                    <a:pt x="19235" y="4983"/>
                  </a:lnTo>
                  <a:lnTo>
                    <a:pt x="19231" y="5059"/>
                  </a:lnTo>
                  <a:lnTo>
                    <a:pt x="19227" y="5126"/>
                  </a:lnTo>
                  <a:lnTo>
                    <a:pt x="19222" y="5209"/>
                  </a:lnTo>
                  <a:lnTo>
                    <a:pt x="19219" y="5299"/>
                  </a:lnTo>
                  <a:lnTo>
                    <a:pt x="19216" y="5389"/>
                  </a:lnTo>
                  <a:lnTo>
                    <a:pt x="19215" y="5479"/>
                  </a:lnTo>
                  <a:lnTo>
                    <a:pt x="19214" y="5569"/>
                  </a:lnTo>
                  <a:lnTo>
                    <a:pt x="19214" y="8556"/>
                  </a:lnTo>
                  <a:lnTo>
                    <a:pt x="19213" y="8646"/>
                  </a:lnTo>
                  <a:lnTo>
                    <a:pt x="19210" y="8736"/>
                  </a:lnTo>
                  <a:lnTo>
                    <a:pt x="19208" y="8819"/>
                  </a:lnTo>
                  <a:lnTo>
                    <a:pt x="19203" y="8901"/>
                  </a:lnTo>
                  <a:lnTo>
                    <a:pt x="19199" y="8976"/>
                  </a:lnTo>
                  <a:lnTo>
                    <a:pt x="19193" y="9051"/>
                  </a:lnTo>
                  <a:lnTo>
                    <a:pt x="19181" y="9171"/>
                  </a:lnTo>
                  <a:lnTo>
                    <a:pt x="19175" y="9224"/>
                  </a:lnTo>
                  <a:lnTo>
                    <a:pt x="19167" y="9269"/>
                  </a:lnTo>
                  <a:lnTo>
                    <a:pt x="19159" y="9306"/>
                  </a:lnTo>
                  <a:lnTo>
                    <a:pt x="19150" y="9336"/>
                  </a:lnTo>
                  <a:lnTo>
                    <a:pt x="19142" y="9359"/>
                  </a:lnTo>
                  <a:lnTo>
                    <a:pt x="19133" y="9382"/>
                  </a:lnTo>
                  <a:lnTo>
                    <a:pt x="19113" y="9382"/>
                  </a:lnTo>
                  <a:lnTo>
                    <a:pt x="19104" y="9359"/>
                  </a:lnTo>
                  <a:lnTo>
                    <a:pt x="19096" y="9336"/>
                  </a:lnTo>
                  <a:lnTo>
                    <a:pt x="19087" y="9306"/>
                  </a:lnTo>
                  <a:lnTo>
                    <a:pt x="19079" y="9269"/>
                  </a:lnTo>
                  <a:lnTo>
                    <a:pt x="19071" y="9224"/>
                  </a:lnTo>
                  <a:lnTo>
                    <a:pt x="19064" y="9171"/>
                  </a:lnTo>
                  <a:lnTo>
                    <a:pt x="19052" y="9051"/>
                  </a:lnTo>
                  <a:lnTo>
                    <a:pt x="19047" y="8976"/>
                  </a:lnTo>
                  <a:lnTo>
                    <a:pt x="19042" y="8901"/>
                  </a:lnTo>
                  <a:lnTo>
                    <a:pt x="19038" y="8819"/>
                  </a:lnTo>
                  <a:lnTo>
                    <a:pt x="19035" y="8736"/>
                  </a:lnTo>
                  <a:lnTo>
                    <a:pt x="19032" y="8556"/>
                  </a:lnTo>
                  <a:lnTo>
                    <a:pt x="19031" y="8466"/>
                  </a:lnTo>
                  <a:lnTo>
                    <a:pt x="19031" y="7017"/>
                  </a:lnTo>
                  <a:lnTo>
                    <a:pt x="19030" y="6920"/>
                  </a:lnTo>
                  <a:lnTo>
                    <a:pt x="19029" y="6830"/>
                  </a:lnTo>
                  <a:lnTo>
                    <a:pt x="19028" y="6747"/>
                  </a:lnTo>
                  <a:lnTo>
                    <a:pt x="19025" y="6657"/>
                  </a:lnTo>
                  <a:lnTo>
                    <a:pt x="19019" y="6575"/>
                  </a:lnTo>
                  <a:lnTo>
                    <a:pt x="19016" y="6507"/>
                  </a:lnTo>
                  <a:lnTo>
                    <a:pt x="19011" y="6432"/>
                  </a:lnTo>
                  <a:lnTo>
                    <a:pt x="19005" y="6372"/>
                  </a:lnTo>
                  <a:lnTo>
                    <a:pt x="18999" y="6304"/>
                  </a:lnTo>
                  <a:lnTo>
                    <a:pt x="18991" y="6267"/>
                  </a:lnTo>
                  <a:lnTo>
                    <a:pt x="18984" y="6199"/>
                  </a:lnTo>
                  <a:lnTo>
                    <a:pt x="18975" y="6169"/>
                  </a:lnTo>
                  <a:lnTo>
                    <a:pt x="18968" y="6139"/>
                  </a:lnTo>
                  <a:lnTo>
                    <a:pt x="18959" y="6117"/>
                  </a:lnTo>
                  <a:lnTo>
                    <a:pt x="18949" y="6109"/>
                  </a:lnTo>
                  <a:lnTo>
                    <a:pt x="18940" y="6102"/>
                  </a:lnTo>
                  <a:lnTo>
                    <a:pt x="18929" y="6109"/>
                  </a:lnTo>
                  <a:lnTo>
                    <a:pt x="18921" y="6117"/>
                  </a:lnTo>
                  <a:lnTo>
                    <a:pt x="18913" y="6139"/>
                  </a:lnTo>
                  <a:lnTo>
                    <a:pt x="18896" y="6199"/>
                  </a:lnTo>
                  <a:lnTo>
                    <a:pt x="18889" y="6267"/>
                  </a:lnTo>
                  <a:lnTo>
                    <a:pt x="18881" y="6304"/>
                  </a:lnTo>
                  <a:lnTo>
                    <a:pt x="18875" y="6372"/>
                  </a:lnTo>
                  <a:lnTo>
                    <a:pt x="18869" y="6432"/>
                  </a:lnTo>
                  <a:lnTo>
                    <a:pt x="18864" y="6507"/>
                  </a:lnTo>
                  <a:lnTo>
                    <a:pt x="18859" y="6575"/>
                  </a:lnTo>
                  <a:lnTo>
                    <a:pt x="18855" y="6657"/>
                  </a:lnTo>
                  <a:lnTo>
                    <a:pt x="18852" y="6747"/>
                  </a:lnTo>
                  <a:lnTo>
                    <a:pt x="18849" y="6830"/>
                  </a:lnTo>
                  <a:lnTo>
                    <a:pt x="18848" y="6920"/>
                  </a:lnTo>
                  <a:lnTo>
                    <a:pt x="18848" y="8999"/>
                  </a:lnTo>
                  <a:lnTo>
                    <a:pt x="18848" y="9081"/>
                  </a:lnTo>
                  <a:lnTo>
                    <a:pt x="18847" y="9171"/>
                  </a:lnTo>
                  <a:lnTo>
                    <a:pt x="18844" y="9269"/>
                  </a:lnTo>
                  <a:lnTo>
                    <a:pt x="18841" y="9344"/>
                  </a:lnTo>
                  <a:lnTo>
                    <a:pt x="18837" y="9427"/>
                  </a:lnTo>
                  <a:lnTo>
                    <a:pt x="18832" y="9502"/>
                  </a:lnTo>
                  <a:lnTo>
                    <a:pt x="18827" y="9569"/>
                  </a:lnTo>
                  <a:lnTo>
                    <a:pt x="18821" y="9644"/>
                  </a:lnTo>
                  <a:lnTo>
                    <a:pt x="18815" y="9697"/>
                  </a:lnTo>
                  <a:lnTo>
                    <a:pt x="18807" y="9757"/>
                  </a:lnTo>
                  <a:lnTo>
                    <a:pt x="18800" y="9802"/>
                  </a:lnTo>
                  <a:lnTo>
                    <a:pt x="18791" y="9832"/>
                  </a:lnTo>
                  <a:lnTo>
                    <a:pt x="18784" y="9869"/>
                  </a:lnTo>
                  <a:lnTo>
                    <a:pt x="18775" y="9884"/>
                  </a:lnTo>
                  <a:lnTo>
                    <a:pt x="18765" y="9907"/>
                  </a:lnTo>
                  <a:lnTo>
                    <a:pt x="18757" y="9914"/>
                  </a:lnTo>
                  <a:lnTo>
                    <a:pt x="18747" y="9907"/>
                  </a:lnTo>
                  <a:lnTo>
                    <a:pt x="18738" y="9884"/>
                  </a:lnTo>
                  <a:lnTo>
                    <a:pt x="18728" y="9869"/>
                  </a:lnTo>
                  <a:lnTo>
                    <a:pt x="18720" y="9832"/>
                  </a:lnTo>
                  <a:lnTo>
                    <a:pt x="18712" y="9802"/>
                  </a:lnTo>
                  <a:lnTo>
                    <a:pt x="18705" y="9757"/>
                  </a:lnTo>
                  <a:lnTo>
                    <a:pt x="18698" y="9697"/>
                  </a:lnTo>
                  <a:lnTo>
                    <a:pt x="18692" y="9644"/>
                  </a:lnTo>
                  <a:lnTo>
                    <a:pt x="18685" y="9569"/>
                  </a:lnTo>
                  <a:lnTo>
                    <a:pt x="18680" y="9502"/>
                  </a:lnTo>
                  <a:lnTo>
                    <a:pt x="18675" y="9427"/>
                  </a:lnTo>
                  <a:lnTo>
                    <a:pt x="18672" y="9344"/>
                  </a:lnTo>
                  <a:lnTo>
                    <a:pt x="18668" y="9269"/>
                  </a:lnTo>
                  <a:lnTo>
                    <a:pt x="18667" y="9171"/>
                  </a:lnTo>
                  <a:lnTo>
                    <a:pt x="18665" y="9081"/>
                  </a:lnTo>
                  <a:lnTo>
                    <a:pt x="18664" y="8999"/>
                  </a:lnTo>
                  <a:lnTo>
                    <a:pt x="18664" y="826"/>
                  </a:lnTo>
                  <a:lnTo>
                    <a:pt x="18663" y="728"/>
                  </a:lnTo>
                  <a:lnTo>
                    <a:pt x="18661" y="645"/>
                  </a:lnTo>
                  <a:lnTo>
                    <a:pt x="18657" y="555"/>
                  </a:lnTo>
                  <a:lnTo>
                    <a:pt x="18653" y="480"/>
                  </a:lnTo>
                  <a:lnTo>
                    <a:pt x="18649" y="398"/>
                  </a:lnTo>
                  <a:lnTo>
                    <a:pt x="18644" y="330"/>
                  </a:lnTo>
                  <a:lnTo>
                    <a:pt x="18631" y="203"/>
                  </a:lnTo>
                  <a:lnTo>
                    <a:pt x="18625" y="158"/>
                  </a:lnTo>
                  <a:lnTo>
                    <a:pt x="18616" y="113"/>
                  </a:lnTo>
                  <a:lnTo>
                    <a:pt x="18608" y="68"/>
                  </a:lnTo>
                  <a:lnTo>
                    <a:pt x="18600" y="38"/>
                  </a:lnTo>
                  <a:lnTo>
                    <a:pt x="18592" y="23"/>
                  </a:lnTo>
                  <a:lnTo>
                    <a:pt x="18582" y="8"/>
                  </a:lnTo>
                  <a:lnTo>
                    <a:pt x="18573" y="0"/>
                  </a:lnTo>
                  <a:lnTo>
                    <a:pt x="18563" y="8"/>
                  </a:lnTo>
                  <a:lnTo>
                    <a:pt x="18554" y="23"/>
                  </a:lnTo>
                  <a:lnTo>
                    <a:pt x="18545" y="38"/>
                  </a:lnTo>
                  <a:lnTo>
                    <a:pt x="18537" y="68"/>
                  </a:lnTo>
                  <a:lnTo>
                    <a:pt x="18530" y="113"/>
                  </a:lnTo>
                  <a:lnTo>
                    <a:pt x="18521" y="158"/>
                  </a:lnTo>
                  <a:lnTo>
                    <a:pt x="18515" y="203"/>
                  </a:lnTo>
                  <a:lnTo>
                    <a:pt x="18508" y="270"/>
                  </a:lnTo>
                  <a:lnTo>
                    <a:pt x="18502" y="330"/>
                  </a:lnTo>
                  <a:lnTo>
                    <a:pt x="18497" y="398"/>
                  </a:lnTo>
                  <a:lnTo>
                    <a:pt x="18493" y="480"/>
                  </a:lnTo>
                  <a:lnTo>
                    <a:pt x="18488" y="555"/>
                  </a:lnTo>
                  <a:lnTo>
                    <a:pt x="18485" y="645"/>
                  </a:lnTo>
                  <a:lnTo>
                    <a:pt x="18483" y="728"/>
                  </a:lnTo>
                  <a:lnTo>
                    <a:pt x="18481" y="826"/>
                  </a:lnTo>
                  <a:lnTo>
                    <a:pt x="18481" y="10740"/>
                  </a:lnTo>
                  <a:lnTo>
                    <a:pt x="18481" y="10845"/>
                  </a:lnTo>
                  <a:lnTo>
                    <a:pt x="18479" y="10935"/>
                  </a:lnTo>
                  <a:lnTo>
                    <a:pt x="18477" y="11010"/>
                  </a:lnTo>
                  <a:lnTo>
                    <a:pt x="18474" y="11100"/>
                  </a:lnTo>
                  <a:lnTo>
                    <a:pt x="18470" y="11190"/>
                  </a:lnTo>
                  <a:lnTo>
                    <a:pt x="18466" y="11258"/>
                  </a:lnTo>
                  <a:lnTo>
                    <a:pt x="18461" y="11325"/>
                  </a:lnTo>
                  <a:lnTo>
                    <a:pt x="18455" y="11385"/>
                  </a:lnTo>
                  <a:lnTo>
                    <a:pt x="18447" y="11445"/>
                  </a:lnTo>
                  <a:lnTo>
                    <a:pt x="18440" y="11513"/>
                  </a:lnTo>
                  <a:lnTo>
                    <a:pt x="18434" y="11551"/>
                  </a:lnTo>
                  <a:lnTo>
                    <a:pt x="18425" y="11596"/>
                  </a:lnTo>
                  <a:lnTo>
                    <a:pt x="18417" y="11618"/>
                  </a:lnTo>
                  <a:lnTo>
                    <a:pt x="18408" y="11641"/>
                  </a:lnTo>
                  <a:lnTo>
                    <a:pt x="18399" y="11656"/>
                  </a:lnTo>
                  <a:lnTo>
                    <a:pt x="18389" y="11671"/>
                  </a:lnTo>
                  <a:lnTo>
                    <a:pt x="18371" y="11641"/>
                  </a:lnTo>
                  <a:lnTo>
                    <a:pt x="18362" y="11618"/>
                  </a:lnTo>
                  <a:lnTo>
                    <a:pt x="18354" y="11596"/>
                  </a:lnTo>
                  <a:lnTo>
                    <a:pt x="18346" y="11551"/>
                  </a:lnTo>
                  <a:lnTo>
                    <a:pt x="18339" y="11513"/>
                  </a:lnTo>
                  <a:lnTo>
                    <a:pt x="18331" y="11445"/>
                  </a:lnTo>
                  <a:lnTo>
                    <a:pt x="18319" y="11325"/>
                  </a:lnTo>
                  <a:lnTo>
                    <a:pt x="18313" y="11258"/>
                  </a:lnTo>
                  <a:lnTo>
                    <a:pt x="18308" y="11190"/>
                  </a:lnTo>
                  <a:lnTo>
                    <a:pt x="18305" y="11100"/>
                  </a:lnTo>
                  <a:lnTo>
                    <a:pt x="18302" y="11010"/>
                  </a:lnTo>
                  <a:lnTo>
                    <a:pt x="18299" y="10935"/>
                  </a:lnTo>
                  <a:lnTo>
                    <a:pt x="18298" y="10845"/>
                  </a:lnTo>
                  <a:lnTo>
                    <a:pt x="18298" y="7408"/>
                  </a:lnTo>
                  <a:lnTo>
                    <a:pt x="18296" y="7318"/>
                  </a:lnTo>
                  <a:lnTo>
                    <a:pt x="18293" y="7228"/>
                  </a:lnTo>
                  <a:lnTo>
                    <a:pt x="18291" y="7137"/>
                  </a:lnTo>
                  <a:lnTo>
                    <a:pt x="18286" y="7055"/>
                  </a:lnTo>
                  <a:lnTo>
                    <a:pt x="18282" y="6987"/>
                  </a:lnTo>
                  <a:lnTo>
                    <a:pt x="18277" y="6920"/>
                  </a:lnTo>
                  <a:lnTo>
                    <a:pt x="18271" y="6860"/>
                  </a:lnTo>
                  <a:lnTo>
                    <a:pt x="18265" y="6785"/>
                  </a:lnTo>
                  <a:lnTo>
                    <a:pt x="18258" y="6747"/>
                  </a:lnTo>
                  <a:lnTo>
                    <a:pt x="18250" y="6695"/>
                  </a:lnTo>
                  <a:lnTo>
                    <a:pt x="18242" y="6657"/>
                  </a:lnTo>
                  <a:lnTo>
                    <a:pt x="18233" y="6627"/>
                  </a:lnTo>
                  <a:lnTo>
                    <a:pt x="18225" y="6605"/>
                  </a:lnTo>
                  <a:lnTo>
                    <a:pt x="18216" y="6597"/>
                  </a:lnTo>
                  <a:lnTo>
                    <a:pt x="18206" y="6575"/>
                  </a:lnTo>
                  <a:lnTo>
                    <a:pt x="18197" y="6597"/>
                  </a:lnTo>
                  <a:lnTo>
                    <a:pt x="18188" y="6605"/>
                  </a:lnTo>
                  <a:lnTo>
                    <a:pt x="18179" y="6627"/>
                  </a:lnTo>
                  <a:lnTo>
                    <a:pt x="18170" y="6657"/>
                  </a:lnTo>
                  <a:lnTo>
                    <a:pt x="18163" y="6695"/>
                  </a:lnTo>
                  <a:lnTo>
                    <a:pt x="18155" y="6747"/>
                  </a:lnTo>
                  <a:lnTo>
                    <a:pt x="18148" y="6785"/>
                  </a:lnTo>
                  <a:lnTo>
                    <a:pt x="18142" y="6860"/>
                  </a:lnTo>
                  <a:lnTo>
                    <a:pt x="18135" y="6920"/>
                  </a:lnTo>
                  <a:lnTo>
                    <a:pt x="18130" y="6987"/>
                  </a:lnTo>
                  <a:lnTo>
                    <a:pt x="18126" y="7055"/>
                  </a:lnTo>
                  <a:lnTo>
                    <a:pt x="18121" y="7137"/>
                  </a:lnTo>
                  <a:lnTo>
                    <a:pt x="18119" y="7228"/>
                  </a:lnTo>
                  <a:lnTo>
                    <a:pt x="18114" y="7498"/>
                  </a:lnTo>
                  <a:lnTo>
                    <a:pt x="18114" y="13787"/>
                  </a:lnTo>
                  <a:lnTo>
                    <a:pt x="18112" y="13877"/>
                  </a:lnTo>
                  <a:lnTo>
                    <a:pt x="18110" y="13960"/>
                  </a:lnTo>
                  <a:lnTo>
                    <a:pt x="18107" y="14042"/>
                  </a:lnTo>
                  <a:lnTo>
                    <a:pt x="18104" y="14125"/>
                  </a:lnTo>
                  <a:lnTo>
                    <a:pt x="18098" y="14200"/>
                  </a:lnTo>
                  <a:lnTo>
                    <a:pt x="18095" y="14267"/>
                  </a:lnTo>
                  <a:lnTo>
                    <a:pt x="18087" y="14335"/>
                  </a:lnTo>
                  <a:lnTo>
                    <a:pt x="18081" y="14387"/>
                  </a:lnTo>
                  <a:lnTo>
                    <a:pt x="18074" y="14455"/>
                  </a:lnTo>
                  <a:lnTo>
                    <a:pt x="18066" y="14493"/>
                  </a:lnTo>
                  <a:lnTo>
                    <a:pt x="18059" y="14530"/>
                  </a:lnTo>
                  <a:lnTo>
                    <a:pt x="18050" y="14568"/>
                  </a:lnTo>
                  <a:lnTo>
                    <a:pt x="18042" y="14583"/>
                  </a:lnTo>
                  <a:lnTo>
                    <a:pt x="18032" y="14598"/>
                  </a:lnTo>
                  <a:lnTo>
                    <a:pt x="18013" y="14598"/>
                  </a:lnTo>
                  <a:lnTo>
                    <a:pt x="18005" y="14583"/>
                  </a:lnTo>
                  <a:lnTo>
                    <a:pt x="17996" y="14568"/>
                  </a:lnTo>
                  <a:lnTo>
                    <a:pt x="17979" y="14493"/>
                  </a:lnTo>
                  <a:lnTo>
                    <a:pt x="17972" y="14455"/>
                  </a:lnTo>
                  <a:lnTo>
                    <a:pt x="17965" y="14387"/>
                  </a:lnTo>
                  <a:lnTo>
                    <a:pt x="17958" y="14335"/>
                  </a:lnTo>
                  <a:lnTo>
                    <a:pt x="17953" y="14267"/>
                  </a:lnTo>
                  <a:lnTo>
                    <a:pt x="17947" y="14200"/>
                  </a:lnTo>
                  <a:lnTo>
                    <a:pt x="17942" y="14125"/>
                  </a:lnTo>
                  <a:lnTo>
                    <a:pt x="17939" y="14042"/>
                  </a:lnTo>
                  <a:lnTo>
                    <a:pt x="17936" y="13960"/>
                  </a:lnTo>
                  <a:lnTo>
                    <a:pt x="17933" y="13877"/>
                  </a:lnTo>
                  <a:lnTo>
                    <a:pt x="17932" y="13787"/>
                  </a:lnTo>
                  <a:lnTo>
                    <a:pt x="17931" y="13690"/>
                  </a:lnTo>
                  <a:lnTo>
                    <a:pt x="17931" y="7580"/>
                  </a:lnTo>
                  <a:lnTo>
                    <a:pt x="17930" y="7498"/>
                  </a:lnTo>
                  <a:lnTo>
                    <a:pt x="17927" y="7400"/>
                  </a:lnTo>
                  <a:lnTo>
                    <a:pt x="17924" y="7318"/>
                  </a:lnTo>
                  <a:lnTo>
                    <a:pt x="17920" y="7243"/>
                  </a:lnTo>
                  <a:lnTo>
                    <a:pt x="17915" y="7160"/>
                  </a:lnTo>
                  <a:lnTo>
                    <a:pt x="17905" y="7025"/>
                  </a:lnTo>
                  <a:lnTo>
                    <a:pt x="17897" y="6972"/>
                  </a:lnTo>
                  <a:lnTo>
                    <a:pt x="17891" y="6912"/>
                  </a:lnTo>
                  <a:lnTo>
                    <a:pt x="17883" y="6867"/>
                  </a:lnTo>
                  <a:lnTo>
                    <a:pt x="17875" y="6830"/>
                  </a:lnTo>
                  <a:lnTo>
                    <a:pt x="17867" y="6800"/>
                  </a:lnTo>
                  <a:lnTo>
                    <a:pt x="17858" y="6777"/>
                  </a:lnTo>
                  <a:lnTo>
                    <a:pt x="17849" y="6762"/>
                  </a:lnTo>
                  <a:lnTo>
                    <a:pt x="17831" y="6762"/>
                  </a:lnTo>
                  <a:lnTo>
                    <a:pt x="17821" y="6777"/>
                  </a:lnTo>
                  <a:lnTo>
                    <a:pt x="17812" y="6800"/>
                  </a:lnTo>
                  <a:lnTo>
                    <a:pt x="17804" y="6830"/>
                  </a:lnTo>
                  <a:lnTo>
                    <a:pt x="17796" y="6867"/>
                  </a:lnTo>
                  <a:lnTo>
                    <a:pt x="17789" y="6912"/>
                  </a:lnTo>
                  <a:lnTo>
                    <a:pt x="17780" y="6972"/>
                  </a:lnTo>
                  <a:lnTo>
                    <a:pt x="17774" y="7025"/>
                  </a:lnTo>
                  <a:lnTo>
                    <a:pt x="17769" y="7092"/>
                  </a:lnTo>
                  <a:lnTo>
                    <a:pt x="17763" y="7160"/>
                  </a:lnTo>
                  <a:lnTo>
                    <a:pt x="17759" y="7243"/>
                  </a:lnTo>
                  <a:lnTo>
                    <a:pt x="17756" y="7318"/>
                  </a:lnTo>
                  <a:lnTo>
                    <a:pt x="17752" y="7400"/>
                  </a:lnTo>
                  <a:lnTo>
                    <a:pt x="17750" y="7498"/>
                  </a:lnTo>
                  <a:lnTo>
                    <a:pt x="17748" y="7580"/>
                  </a:lnTo>
                  <a:lnTo>
                    <a:pt x="17748" y="9246"/>
                  </a:lnTo>
                  <a:lnTo>
                    <a:pt x="17747" y="9344"/>
                  </a:lnTo>
                  <a:lnTo>
                    <a:pt x="17746" y="9434"/>
                  </a:lnTo>
                  <a:lnTo>
                    <a:pt x="17744" y="9517"/>
                  </a:lnTo>
                  <a:lnTo>
                    <a:pt x="17741" y="9607"/>
                  </a:lnTo>
                  <a:lnTo>
                    <a:pt x="17737" y="9689"/>
                  </a:lnTo>
                  <a:lnTo>
                    <a:pt x="17732" y="9757"/>
                  </a:lnTo>
                  <a:lnTo>
                    <a:pt x="17726" y="9832"/>
                  </a:lnTo>
                  <a:lnTo>
                    <a:pt x="17721" y="9892"/>
                  </a:lnTo>
                  <a:lnTo>
                    <a:pt x="17715" y="9959"/>
                  </a:lnTo>
                  <a:lnTo>
                    <a:pt x="17707" y="10012"/>
                  </a:lnTo>
                  <a:lnTo>
                    <a:pt x="17699" y="10049"/>
                  </a:lnTo>
                  <a:lnTo>
                    <a:pt x="17692" y="10087"/>
                  </a:lnTo>
                  <a:lnTo>
                    <a:pt x="17684" y="10125"/>
                  </a:lnTo>
                  <a:lnTo>
                    <a:pt x="17674" y="10140"/>
                  </a:lnTo>
                  <a:lnTo>
                    <a:pt x="17666" y="10162"/>
                  </a:lnTo>
                  <a:lnTo>
                    <a:pt x="17647" y="10162"/>
                  </a:lnTo>
                  <a:lnTo>
                    <a:pt x="17637" y="10140"/>
                  </a:lnTo>
                  <a:lnTo>
                    <a:pt x="17629" y="10125"/>
                  </a:lnTo>
                  <a:lnTo>
                    <a:pt x="17612" y="10049"/>
                  </a:lnTo>
                  <a:lnTo>
                    <a:pt x="17605" y="10012"/>
                  </a:lnTo>
                  <a:lnTo>
                    <a:pt x="17598" y="9959"/>
                  </a:lnTo>
                  <a:lnTo>
                    <a:pt x="17591" y="9892"/>
                  </a:lnTo>
                  <a:lnTo>
                    <a:pt x="17586" y="9832"/>
                  </a:lnTo>
                  <a:lnTo>
                    <a:pt x="17581" y="9757"/>
                  </a:lnTo>
                  <a:lnTo>
                    <a:pt x="17576" y="9689"/>
                  </a:lnTo>
                  <a:lnTo>
                    <a:pt x="17572" y="9607"/>
                  </a:lnTo>
                  <a:lnTo>
                    <a:pt x="17568" y="9517"/>
                  </a:lnTo>
                  <a:lnTo>
                    <a:pt x="17566" y="9434"/>
                  </a:lnTo>
                  <a:lnTo>
                    <a:pt x="17565" y="9344"/>
                  </a:lnTo>
                  <a:lnTo>
                    <a:pt x="17565" y="5359"/>
                  </a:lnTo>
                  <a:lnTo>
                    <a:pt x="17564" y="5254"/>
                  </a:lnTo>
                  <a:lnTo>
                    <a:pt x="17561" y="5074"/>
                  </a:lnTo>
                  <a:lnTo>
                    <a:pt x="17557" y="4998"/>
                  </a:lnTo>
                  <a:lnTo>
                    <a:pt x="17553" y="4908"/>
                  </a:lnTo>
                  <a:lnTo>
                    <a:pt x="17549" y="4841"/>
                  </a:lnTo>
                  <a:lnTo>
                    <a:pt x="17542" y="4773"/>
                  </a:lnTo>
                  <a:lnTo>
                    <a:pt x="17537" y="4698"/>
                  </a:lnTo>
                  <a:lnTo>
                    <a:pt x="17531" y="4646"/>
                  </a:lnTo>
                  <a:lnTo>
                    <a:pt x="17524" y="4586"/>
                  </a:lnTo>
                  <a:lnTo>
                    <a:pt x="17517" y="4548"/>
                  </a:lnTo>
                  <a:lnTo>
                    <a:pt x="17508" y="4503"/>
                  </a:lnTo>
                  <a:lnTo>
                    <a:pt x="17500" y="4473"/>
                  </a:lnTo>
                  <a:lnTo>
                    <a:pt x="17491" y="4458"/>
                  </a:lnTo>
                  <a:lnTo>
                    <a:pt x="17482" y="4443"/>
                  </a:lnTo>
                  <a:lnTo>
                    <a:pt x="17472" y="4428"/>
                  </a:lnTo>
                  <a:lnTo>
                    <a:pt x="17445" y="4473"/>
                  </a:lnTo>
                  <a:lnTo>
                    <a:pt x="17437" y="4503"/>
                  </a:lnTo>
                  <a:lnTo>
                    <a:pt x="17429" y="4548"/>
                  </a:lnTo>
                  <a:lnTo>
                    <a:pt x="17422" y="4586"/>
                  </a:lnTo>
                  <a:lnTo>
                    <a:pt x="17414" y="4646"/>
                  </a:lnTo>
                  <a:lnTo>
                    <a:pt x="17408" y="4698"/>
                  </a:lnTo>
                  <a:lnTo>
                    <a:pt x="17401" y="4773"/>
                  </a:lnTo>
                  <a:lnTo>
                    <a:pt x="17397" y="4841"/>
                  </a:lnTo>
                  <a:lnTo>
                    <a:pt x="17392" y="4908"/>
                  </a:lnTo>
                  <a:lnTo>
                    <a:pt x="17388" y="4998"/>
                  </a:lnTo>
                  <a:lnTo>
                    <a:pt x="17385" y="5074"/>
                  </a:lnTo>
                  <a:lnTo>
                    <a:pt x="17383" y="5164"/>
                  </a:lnTo>
                  <a:lnTo>
                    <a:pt x="17381" y="5254"/>
                  </a:lnTo>
                  <a:lnTo>
                    <a:pt x="17381" y="7685"/>
                  </a:lnTo>
                  <a:lnTo>
                    <a:pt x="17381" y="7783"/>
                  </a:lnTo>
                  <a:lnTo>
                    <a:pt x="17378" y="7880"/>
                  </a:lnTo>
                  <a:lnTo>
                    <a:pt x="17377" y="7956"/>
                  </a:lnTo>
                  <a:lnTo>
                    <a:pt x="17375" y="8046"/>
                  </a:lnTo>
                  <a:lnTo>
                    <a:pt x="17366" y="8196"/>
                  </a:lnTo>
                  <a:lnTo>
                    <a:pt x="17360" y="8271"/>
                  </a:lnTo>
                  <a:lnTo>
                    <a:pt x="17348" y="8391"/>
                  </a:lnTo>
                  <a:lnTo>
                    <a:pt x="17341" y="8443"/>
                  </a:lnTo>
                  <a:lnTo>
                    <a:pt x="17333" y="8488"/>
                  </a:lnTo>
                  <a:lnTo>
                    <a:pt x="17325" y="8526"/>
                  </a:lnTo>
                  <a:lnTo>
                    <a:pt x="17317" y="8556"/>
                  </a:lnTo>
                  <a:lnTo>
                    <a:pt x="17308" y="8586"/>
                  </a:lnTo>
                  <a:lnTo>
                    <a:pt x="17298" y="8601"/>
                  </a:lnTo>
                  <a:lnTo>
                    <a:pt x="17280" y="8601"/>
                  </a:lnTo>
                  <a:lnTo>
                    <a:pt x="17270" y="8586"/>
                  </a:lnTo>
                  <a:lnTo>
                    <a:pt x="17254" y="8526"/>
                  </a:lnTo>
                  <a:lnTo>
                    <a:pt x="17246" y="8488"/>
                  </a:lnTo>
                  <a:lnTo>
                    <a:pt x="17238" y="8443"/>
                  </a:lnTo>
                  <a:lnTo>
                    <a:pt x="17231" y="8391"/>
                  </a:lnTo>
                  <a:lnTo>
                    <a:pt x="17225" y="8331"/>
                  </a:lnTo>
                  <a:lnTo>
                    <a:pt x="17219" y="8271"/>
                  </a:lnTo>
                  <a:lnTo>
                    <a:pt x="17213" y="8196"/>
                  </a:lnTo>
                  <a:lnTo>
                    <a:pt x="17209" y="8121"/>
                  </a:lnTo>
                  <a:lnTo>
                    <a:pt x="17206" y="8046"/>
                  </a:lnTo>
                  <a:lnTo>
                    <a:pt x="17202" y="7956"/>
                  </a:lnTo>
                  <a:lnTo>
                    <a:pt x="17200" y="7880"/>
                  </a:lnTo>
                  <a:lnTo>
                    <a:pt x="17198" y="7783"/>
                  </a:lnTo>
                  <a:lnTo>
                    <a:pt x="17198" y="3655"/>
                  </a:lnTo>
                  <a:lnTo>
                    <a:pt x="17196" y="3565"/>
                  </a:lnTo>
                  <a:lnTo>
                    <a:pt x="17193" y="3482"/>
                  </a:lnTo>
                  <a:lnTo>
                    <a:pt x="17191" y="3400"/>
                  </a:lnTo>
                  <a:lnTo>
                    <a:pt x="17187" y="3302"/>
                  </a:lnTo>
                  <a:lnTo>
                    <a:pt x="17182" y="3235"/>
                  </a:lnTo>
                  <a:lnTo>
                    <a:pt x="17176" y="3175"/>
                  </a:lnTo>
                  <a:lnTo>
                    <a:pt x="17165" y="3040"/>
                  </a:lnTo>
                  <a:lnTo>
                    <a:pt x="17156" y="2987"/>
                  </a:lnTo>
                  <a:lnTo>
                    <a:pt x="17150" y="2942"/>
                  </a:lnTo>
                  <a:lnTo>
                    <a:pt x="17142" y="2905"/>
                  </a:lnTo>
                  <a:lnTo>
                    <a:pt x="17133" y="2874"/>
                  </a:lnTo>
                  <a:lnTo>
                    <a:pt x="17124" y="2852"/>
                  </a:lnTo>
                  <a:lnTo>
                    <a:pt x="17116" y="2844"/>
                  </a:lnTo>
                  <a:lnTo>
                    <a:pt x="17106" y="2837"/>
                  </a:lnTo>
                  <a:lnTo>
                    <a:pt x="17096" y="2844"/>
                  </a:lnTo>
                  <a:lnTo>
                    <a:pt x="17087" y="2852"/>
                  </a:lnTo>
                  <a:lnTo>
                    <a:pt x="17079" y="2874"/>
                  </a:lnTo>
                  <a:lnTo>
                    <a:pt x="17070" y="2905"/>
                  </a:lnTo>
                  <a:lnTo>
                    <a:pt x="17062" y="2942"/>
                  </a:lnTo>
                  <a:lnTo>
                    <a:pt x="17054" y="2987"/>
                  </a:lnTo>
                  <a:lnTo>
                    <a:pt x="17048" y="3040"/>
                  </a:lnTo>
                  <a:lnTo>
                    <a:pt x="17041" y="3107"/>
                  </a:lnTo>
                  <a:lnTo>
                    <a:pt x="17036" y="3175"/>
                  </a:lnTo>
                  <a:lnTo>
                    <a:pt x="17030" y="3235"/>
                  </a:lnTo>
                  <a:lnTo>
                    <a:pt x="17026" y="3302"/>
                  </a:lnTo>
                  <a:lnTo>
                    <a:pt x="17021" y="3400"/>
                  </a:lnTo>
                  <a:lnTo>
                    <a:pt x="17018" y="3482"/>
                  </a:lnTo>
                  <a:lnTo>
                    <a:pt x="17016" y="3565"/>
                  </a:lnTo>
                  <a:lnTo>
                    <a:pt x="17015" y="3655"/>
                  </a:lnTo>
                  <a:lnTo>
                    <a:pt x="17015" y="3753"/>
                  </a:lnTo>
                  <a:lnTo>
                    <a:pt x="17015" y="8819"/>
                  </a:lnTo>
                  <a:lnTo>
                    <a:pt x="17013" y="8916"/>
                  </a:lnTo>
                  <a:lnTo>
                    <a:pt x="17012" y="9006"/>
                  </a:lnTo>
                  <a:lnTo>
                    <a:pt x="17011" y="9104"/>
                  </a:lnTo>
                  <a:lnTo>
                    <a:pt x="17007" y="9186"/>
                  </a:lnTo>
                  <a:lnTo>
                    <a:pt x="17002" y="9269"/>
                  </a:lnTo>
                  <a:lnTo>
                    <a:pt x="16999" y="9336"/>
                  </a:lnTo>
                  <a:lnTo>
                    <a:pt x="16994" y="9412"/>
                  </a:lnTo>
                  <a:lnTo>
                    <a:pt x="16988" y="9479"/>
                  </a:lnTo>
                  <a:lnTo>
                    <a:pt x="16981" y="9539"/>
                  </a:lnTo>
                  <a:lnTo>
                    <a:pt x="16974" y="9584"/>
                  </a:lnTo>
                  <a:lnTo>
                    <a:pt x="16966" y="9637"/>
                  </a:lnTo>
                  <a:lnTo>
                    <a:pt x="16958" y="9667"/>
                  </a:lnTo>
                  <a:lnTo>
                    <a:pt x="16951" y="9704"/>
                  </a:lnTo>
                  <a:lnTo>
                    <a:pt x="16941" y="9719"/>
                  </a:lnTo>
                  <a:lnTo>
                    <a:pt x="16932" y="9727"/>
                  </a:lnTo>
                  <a:lnTo>
                    <a:pt x="16922" y="9734"/>
                  </a:lnTo>
                  <a:lnTo>
                    <a:pt x="16914" y="9727"/>
                  </a:lnTo>
                  <a:lnTo>
                    <a:pt x="16904" y="9719"/>
                  </a:lnTo>
                  <a:lnTo>
                    <a:pt x="16895" y="9704"/>
                  </a:lnTo>
                  <a:lnTo>
                    <a:pt x="16888" y="9667"/>
                  </a:lnTo>
                  <a:lnTo>
                    <a:pt x="16880" y="9637"/>
                  </a:lnTo>
                  <a:lnTo>
                    <a:pt x="16871" y="9584"/>
                  </a:lnTo>
                  <a:lnTo>
                    <a:pt x="16865" y="9539"/>
                  </a:lnTo>
                  <a:lnTo>
                    <a:pt x="16858" y="9479"/>
                  </a:lnTo>
                  <a:lnTo>
                    <a:pt x="16852" y="9412"/>
                  </a:lnTo>
                  <a:lnTo>
                    <a:pt x="16846" y="9336"/>
                  </a:lnTo>
                  <a:lnTo>
                    <a:pt x="16842" y="9269"/>
                  </a:lnTo>
                  <a:lnTo>
                    <a:pt x="16838" y="9186"/>
                  </a:lnTo>
                  <a:lnTo>
                    <a:pt x="16835" y="9104"/>
                  </a:lnTo>
                  <a:lnTo>
                    <a:pt x="16832" y="9006"/>
                  </a:lnTo>
                  <a:lnTo>
                    <a:pt x="16831" y="8916"/>
                  </a:lnTo>
                  <a:lnTo>
                    <a:pt x="16831" y="6409"/>
                  </a:lnTo>
                  <a:lnTo>
                    <a:pt x="16831" y="6304"/>
                  </a:lnTo>
                  <a:lnTo>
                    <a:pt x="16829" y="6222"/>
                  </a:lnTo>
                  <a:lnTo>
                    <a:pt x="16827" y="6139"/>
                  </a:lnTo>
                  <a:lnTo>
                    <a:pt x="16824" y="6057"/>
                  </a:lnTo>
                  <a:lnTo>
                    <a:pt x="16820" y="5974"/>
                  </a:lnTo>
                  <a:lnTo>
                    <a:pt x="16816" y="5899"/>
                  </a:lnTo>
                  <a:lnTo>
                    <a:pt x="16811" y="5824"/>
                  </a:lnTo>
                  <a:lnTo>
                    <a:pt x="16804" y="5764"/>
                  </a:lnTo>
                  <a:lnTo>
                    <a:pt x="16798" y="5704"/>
                  </a:lnTo>
                  <a:lnTo>
                    <a:pt x="16790" y="5651"/>
                  </a:lnTo>
                  <a:lnTo>
                    <a:pt x="16784" y="5599"/>
                  </a:lnTo>
                  <a:lnTo>
                    <a:pt x="16776" y="5569"/>
                  </a:lnTo>
                  <a:lnTo>
                    <a:pt x="16767" y="5531"/>
                  </a:lnTo>
                  <a:lnTo>
                    <a:pt x="16757" y="5516"/>
                  </a:lnTo>
                  <a:lnTo>
                    <a:pt x="16748" y="5494"/>
                  </a:lnTo>
                  <a:lnTo>
                    <a:pt x="16730" y="5494"/>
                  </a:lnTo>
                  <a:lnTo>
                    <a:pt x="16721" y="5516"/>
                  </a:lnTo>
                  <a:lnTo>
                    <a:pt x="16711" y="5531"/>
                  </a:lnTo>
                  <a:lnTo>
                    <a:pt x="16704" y="5569"/>
                  </a:lnTo>
                  <a:lnTo>
                    <a:pt x="16695" y="5599"/>
                  </a:lnTo>
                  <a:lnTo>
                    <a:pt x="16681" y="5704"/>
                  </a:lnTo>
                  <a:lnTo>
                    <a:pt x="16674" y="5764"/>
                  </a:lnTo>
                  <a:lnTo>
                    <a:pt x="16668" y="5824"/>
                  </a:lnTo>
                  <a:lnTo>
                    <a:pt x="16663" y="5899"/>
                  </a:lnTo>
                  <a:lnTo>
                    <a:pt x="16658" y="5974"/>
                  </a:lnTo>
                  <a:lnTo>
                    <a:pt x="16655" y="6057"/>
                  </a:lnTo>
                  <a:lnTo>
                    <a:pt x="16651" y="6139"/>
                  </a:lnTo>
                  <a:lnTo>
                    <a:pt x="16649" y="6222"/>
                  </a:lnTo>
                  <a:lnTo>
                    <a:pt x="16648" y="6304"/>
                  </a:lnTo>
                  <a:lnTo>
                    <a:pt x="16647" y="6409"/>
                  </a:lnTo>
                  <a:lnTo>
                    <a:pt x="16647" y="10905"/>
                  </a:lnTo>
                  <a:lnTo>
                    <a:pt x="16644" y="11085"/>
                  </a:lnTo>
                  <a:lnTo>
                    <a:pt x="16640" y="11160"/>
                  </a:lnTo>
                  <a:lnTo>
                    <a:pt x="16636" y="11250"/>
                  </a:lnTo>
                  <a:lnTo>
                    <a:pt x="16631" y="11325"/>
                  </a:lnTo>
                  <a:lnTo>
                    <a:pt x="16626" y="11385"/>
                  </a:lnTo>
                  <a:lnTo>
                    <a:pt x="16620" y="11460"/>
                  </a:lnTo>
                  <a:lnTo>
                    <a:pt x="16614" y="11521"/>
                  </a:lnTo>
                  <a:lnTo>
                    <a:pt x="16607" y="11573"/>
                  </a:lnTo>
                  <a:lnTo>
                    <a:pt x="16599" y="11618"/>
                  </a:lnTo>
                  <a:lnTo>
                    <a:pt x="16591" y="11648"/>
                  </a:lnTo>
                  <a:lnTo>
                    <a:pt x="16582" y="11686"/>
                  </a:lnTo>
                  <a:lnTo>
                    <a:pt x="16575" y="11708"/>
                  </a:lnTo>
                  <a:lnTo>
                    <a:pt x="16566" y="11716"/>
                  </a:lnTo>
                  <a:lnTo>
                    <a:pt x="16556" y="11731"/>
                  </a:lnTo>
                  <a:lnTo>
                    <a:pt x="16546" y="11716"/>
                  </a:lnTo>
                  <a:lnTo>
                    <a:pt x="16537" y="11708"/>
                  </a:lnTo>
                  <a:lnTo>
                    <a:pt x="16529" y="11686"/>
                  </a:lnTo>
                  <a:lnTo>
                    <a:pt x="16520" y="11648"/>
                  </a:lnTo>
                  <a:lnTo>
                    <a:pt x="16512" y="11618"/>
                  </a:lnTo>
                  <a:lnTo>
                    <a:pt x="16504" y="11573"/>
                  </a:lnTo>
                  <a:lnTo>
                    <a:pt x="16497" y="11521"/>
                  </a:lnTo>
                  <a:lnTo>
                    <a:pt x="16491" y="11460"/>
                  </a:lnTo>
                  <a:lnTo>
                    <a:pt x="16485" y="11385"/>
                  </a:lnTo>
                  <a:lnTo>
                    <a:pt x="16481" y="11325"/>
                  </a:lnTo>
                  <a:lnTo>
                    <a:pt x="16476" y="11250"/>
                  </a:lnTo>
                  <a:lnTo>
                    <a:pt x="16471" y="11160"/>
                  </a:lnTo>
                  <a:lnTo>
                    <a:pt x="16468" y="11085"/>
                  </a:lnTo>
                  <a:lnTo>
                    <a:pt x="16466" y="10995"/>
                  </a:lnTo>
                  <a:lnTo>
                    <a:pt x="16465" y="10815"/>
                  </a:lnTo>
                  <a:lnTo>
                    <a:pt x="16465" y="2814"/>
                  </a:lnTo>
                  <a:lnTo>
                    <a:pt x="16462" y="2814"/>
                  </a:lnTo>
                  <a:lnTo>
                    <a:pt x="16461" y="2739"/>
                  </a:lnTo>
                  <a:lnTo>
                    <a:pt x="16459" y="2657"/>
                  </a:lnTo>
                  <a:lnTo>
                    <a:pt x="16451" y="2522"/>
                  </a:lnTo>
                  <a:lnTo>
                    <a:pt x="16447" y="2447"/>
                  </a:lnTo>
                  <a:lnTo>
                    <a:pt x="16443" y="2387"/>
                  </a:lnTo>
                  <a:lnTo>
                    <a:pt x="16438" y="2327"/>
                  </a:lnTo>
                  <a:lnTo>
                    <a:pt x="16432" y="2282"/>
                  </a:lnTo>
                  <a:lnTo>
                    <a:pt x="16425" y="2222"/>
                  </a:lnTo>
                  <a:lnTo>
                    <a:pt x="16418" y="2177"/>
                  </a:lnTo>
                  <a:lnTo>
                    <a:pt x="16412" y="2146"/>
                  </a:lnTo>
                  <a:lnTo>
                    <a:pt x="16406" y="2116"/>
                  </a:lnTo>
                  <a:lnTo>
                    <a:pt x="16397" y="2094"/>
                  </a:lnTo>
                  <a:lnTo>
                    <a:pt x="16388" y="2071"/>
                  </a:lnTo>
                  <a:lnTo>
                    <a:pt x="16381" y="2064"/>
                  </a:lnTo>
                  <a:lnTo>
                    <a:pt x="16372" y="2056"/>
                  </a:lnTo>
                  <a:lnTo>
                    <a:pt x="16356" y="2071"/>
                  </a:lnTo>
                  <a:lnTo>
                    <a:pt x="16340" y="2116"/>
                  </a:lnTo>
                  <a:lnTo>
                    <a:pt x="16333" y="2146"/>
                  </a:lnTo>
                  <a:lnTo>
                    <a:pt x="16327" y="2177"/>
                  </a:lnTo>
                  <a:lnTo>
                    <a:pt x="16319" y="2222"/>
                  </a:lnTo>
                  <a:lnTo>
                    <a:pt x="16312" y="2282"/>
                  </a:lnTo>
                  <a:lnTo>
                    <a:pt x="16307" y="2327"/>
                  </a:lnTo>
                  <a:lnTo>
                    <a:pt x="16302" y="2387"/>
                  </a:lnTo>
                  <a:lnTo>
                    <a:pt x="16298" y="2447"/>
                  </a:lnTo>
                  <a:lnTo>
                    <a:pt x="16293" y="2522"/>
                  </a:lnTo>
                  <a:lnTo>
                    <a:pt x="16290" y="2589"/>
                  </a:lnTo>
                  <a:lnTo>
                    <a:pt x="16286" y="2657"/>
                  </a:lnTo>
                  <a:lnTo>
                    <a:pt x="16284" y="2739"/>
                  </a:lnTo>
                  <a:lnTo>
                    <a:pt x="16282" y="2814"/>
                  </a:lnTo>
                  <a:lnTo>
                    <a:pt x="16280" y="2814"/>
                  </a:lnTo>
                  <a:lnTo>
                    <a:pt x="16280" y="7197"/>
                  </a:lnTo>
                  <a:lnTo>
                    <a:pt x="16280" y="7288"/>
                  </a:lnTo>
                  <a:lnTo>
                    <a:pt x="16276" y="7363"/>
                  </a:lnTo>
                  <a:lnTo>
                    <a:pt x="16274" y="7453"/>
                  </a:lnTo>
                  <a:lnTo>
                    <a:pt x="16269" y="7528"/>
                  </a:lnTo>
                  <a:lnTo>
                    <a:pt x="16265" y="7610"/>
                  </a:lnTo>
                  <a:lnTo>
                    <a:pt x="16260" y="7678"/>
                  </a:lnTo>
                  <a:lnTo>
                    <a:pt x="16248" y="7798"/>
                  </a:lnTo>
                  <a:lnTo>
                    <a:pt x="16241" y="7850"/>
                  </a:lnTo>
                  <a:lnTo>
                    <a:pt x="16233" y="7895"/>
                  </a:lnTo>
                  <a:lnTo>
                    <a:pt x="16224" y="7941"/>
                  </a:lnTo>
                  <a:lnTo>
                    <a:pt x="16216" y="7963"/>
                  </a:lnTo>
                  <a:lnTo>
                    <a:pt x="16208" y="7993"/>
                  </a:lnTo>
                  <a:lnTo>
                    <a:pt x="16199" y="8008"/>
                  </a:lnTo>
                  <a:lnTo>
                    <a:pt x="16180" y="8008"/>
                  </a:lnTo>
                  <a:lnTo>
                    <a:pt x="16171" y="7993"/>
                  </a:lnTo>
                  <a:lnTo>
                    <a:pt x="16162" y="7963"/>
                  </a:lnTo>
                  <a:lnTo>
                    <a:pt x="16154" y="7941"/>
                  </a:lnTo>
                  <a:lnTo>
                    <a:pt x="16145" y="7895"/>
                  </a:lnTo>
                  <a:lnTo>
                    <a:pt x="16138" y="7850"/>
                  </a:lnTo>
                  <a:lnTo>
                    <a:pt x="16131" y="7798"/>
                  </a:lnTo>
                  <a:lnTo>
                    <a:pt x="16125" y="7738"/>
                  </a:lnTo>
                  <a:lnTo>
                    <a:pt x="16118" y="7678"/>
                  </a:lnTo>
                  <a:lnTo>
                    <a:pt x="16113" y="7610"/>
                  </a:lnTo>
                  <a:lnTo>
                    <a:pt x="16108" y="7528"/>
                  </a:lnTo>
                  <a:lnTo>
                    <a:pt x="16105" y="7453"/>
                  </a:lnTo>
                  <a:lnTo>
                    <a:pt x="16101" y="7363"/>
                  </a:lnTo>
                  <a:lnTo>
                    <a:pt x="16100" y="7288"/>
                  </a:lnTo>
                  <a:lnTo>
                    <a:pt x="16099" y="7197"/>
                  </a:lnTo>
                  <a:lnTo>
                    <a:pt x="16097" y="7092"/>
                  </a:lnTo>
                  <a:lnTo>
                    <a:pt x="16097" y="1749"/>
                  </a:lnTo>
                  <a:lnTo>
                    <a:pt x="16096" y="1644"/>
                  </a:lnTo>
                  <a:lnTo>
                    <a:pt x="16096" y="1561"/>
                  </a:lnTo>
                  <a:lnTo>
                    <a:pt x="16094" y="1471"/>
                  </a:lnTo>
                  <a:lnTo>
                    <a:pt x="16091" y="1396"/>
                  </a:lnTo>
                  <a:lnTo>
                    <a:pt x="16086" y="1306"/>
                  </a:lnTo>
                  <a:lnTo>
                    <a:pt x="16081" y="1238"/>
                  </a:lnTo>
                  <a:lnTo>
                    <a:pt x="16076" y="1163"/>
                  </a:lnTo>
                  <a:lnTo>
                    <a:pt x="16070" y="1096"/>
                  </a:lnTo>
                  <a:lnTo>
                    <a:pt x="16064" y="1043"/>
                  </a:lnTo>
                  <a:lnTo>
                    <a:pt x="16058" y="983"/>
                  </a:lnTo>
                  <a:lnTo>
                    <a:pt x="16049" y="938"/>
                  </a:lnTo>
                  <a:lnTo>
                    <a:pt x="16042" y="893"/>
                  </a:lnTo>
                  <a:lnTo>
                    <a:pt x="16033" y="871"/>
                  </a:lnTo>
                  <a:lnTo>
                    <a:pt x="16025" y="856"/>
                  </a:lnTo>
                  <a:lnTo>
                    <a:pt x="16015" y="833"/>
                  </a:lnTo>
                  <a:lnTo>
                    <a:pt x="16006" y="826"/>
                  </a:lnTo>
                  <a:lnTo>
                    <a:pt x="15996" y="833"/>
                  </a:lnTo>
                  <a:lnTo>
                    <a:pt x="15988" y="856"/>
                  </a:lnTo>
                  <a:lnTo>
                    <a:pt x="15979" y="871"/>
                  </a:lnTo>
                  <a:lnTo>
                    <a:pt x="15970" y="893"/>
                  </a:lnTo>
                  <a:lnTo>
                    <a:pt x="15961" y="938"/>
                  </a:lnTo>
                  <a:lnTo>
                    <a:pt x="15954" y="983"/>
                  </a:lnTo>
                  <a:lnTo>
                    <a:pt x="15947" y="1043"/>
                  </a:lnTo>
                  <a:lnTo>
                    <a:pt x="15941" y="1096"/>
                  </a:lnTo>
                  <a:lnTo>
                    <a:pt x="15935" y="1163"/>
                  </a:lnTo>
                  <a:lnTo>
                    <a:pt x="15930" y="1238"/>
                  </a:lnTo>
                  <a:lnTo>
                    <a:pt x="15926" y="1306"/>
                  </a:lnTo>
                  <a:lnTo>
                    <a:pt x="15917" y="1471"/>
                  </a:lnTo>
                  <a:lnTo>
                    <a:pt x="15916" y="1561"/>
                  </a:lnTo>
                  <a:lnTo>
                    <a:pt x="15914" y="1644"/>
                  </a:lnTo>
                  <a:lnTo>
                    <a:pt x="15914" y="10357"/>
                  </a:lnTo>
                  <a:lnTo>
                    <a:pt x="15914" y="10447"/>
                  </a:lnTo>
                  <a:lnTo>
                    <a:pt x="15912" y="10537"/>
                  </a:lnTo>
                  <a:lnTo>
                    <a:pt x="15910" y="10627"/>
                  </a:lnTo>
                  <a:lnTo>
                    <a:pt x="15906" y="10710"/>
                  </a:lnTo>
                  <a:lnTo>
                    <a:pt x="15903" y="10785"/>
                  </a:lnTo>
                  <a:lnTo>
                    <a:pt x="15899" y="10868"/>
                  </a:lnTo>
                  <a:lnTo>
                    <a:pt x="15893" y="10935"/>
                  </a:lnTo>
                  <a:lnTo>
                    <a:pt x="15887" y="11003"/>
                  </a:lnTo>
                  <a:lnTo>
                    <a:pt x="15880" y="11063"/>
                  </a:lnTo>
                  <a:lnTo>
                    <a:pt x="15873" y="11115"/>
                  </a:lnTo>
                  <a:lnTo>
                    <a:pt x="15867" y="11160"/>
                  </a:lnTo>
                  <a:lnTo>
                    <a:pt x="15857" y="11198"/>
                  </a:lnTo>
                  <a:lnTo>
                    <a:pt x="15850" y="11228"/>
                  </a:lnTo>
                  <a:lnTo>
                    <a:pt x="15841" y="11250"/>
                  </a:lnTo>
                  <a:lnTo>
                    <a:pt x="15832" y="11265"/>
                  </a:lnTo>
                  <a:lnTo>
                    <a:pt x="15813" y="11265"/>
                  </a:lnTo>
                  <a:lnTo>
                    <a:pt x="15804" y="11250"/>
                  </a:lnTo>
                  <a:lnTo>
                    <a:pt x="15794" y="11228"/>
                  </a:lnTo>
                  <a:lnTo>
                    <a:pt x="15787" y="11198"/>
                  </a:lnTo>
                  <a:lnTo>
                    <a:pt x="15779" y="11160"/>
                  </a:lnTo>
                  <a:lnTo>
                    <a:pt x="15771" y="11115"/>
                  </a:lnTo>
                  <a:lnTo>
                    <a:pt x="15764" y="11063"/>
                  </a:lnTo>
                  <a:lnTo>
                    <a:pt x="15757" y="11003"/>
                  </a:lnTo>
                  <a:lnTo>
                    <a:pt x="15746" y="10868"/>
                  </a:lnTo>
                  <a:lnTo>
                    <a:pt x="15742" y="10785"/>
                  </a:lnTo>
                  <a:lnTo>
                    <a:pt x="15737" y="10710"/>
                  </a:lnTo>
                  <a:lnTo>
                    <a:pt x="15734" y="10627"/>
                  </a:lnTo>
                  <a:lnTo>
                    <a:pt x="15732" y="10537"/>
                  </a:lnTo>
                  <a:lnTo>
                    <a:pt x="15731" y="10357"/>
                  </a:lnTo>
                  <a:lnTo>
                    <a:pt x="15731" y="5997"/>
                  </a:lnTo>
                  <a:lnTo>
                    <a:pt x="15730" y="5892"/>
                  </a:lnTo>
                  <a:lnTo>
                    <a:pt x="15729" y="5802"/>
                  </a:lnTo>
                  <a:lnTo>
                    <a:pt x="15726" y="5711"/>
                  </a:lnTo>
                  <a:lnTo>
                    <a:pt x="15724" y="5629"/>
                  </a:lnTo>
                  <a:lnTo>
                    <a:pt x="15715" y="5479"/>
                  </a:lnTo>
                  <a:lnTo>
                    <a:pt x="15710" y="5396"/>
                  </a:lnTo>
                  <a:lnTo>
                    <a:pt x="15704" y="5336"/>
                  </a:lnTo>
                  <a:lnTo>
                    <a:pt x="15698" y="5284"/>
                  </a:lnTo>
                  <a:lnTo>
                    <a:pt x="15690" y="5224"/>
                  </a:lnTo>
                  <a:lnTo>
                    <a:pt x="15682" y="5179"/>
                  </a:lnTo>
                  <a:lnTo>
                    <a:pt x="15674" y="5149"/>
                  </a:lnTo>
                  <a:lnTo>
                    <a:pt x="15666" y="5111"/>
                  </a:lnTo>
                  <a:lnTo>
                    <a:pt x="15657" y="5096"/>
                  </a:lnTo>
                  <a:lnTo>
                    <a:pt x="15649" y="5066"/>
                  </a:lnTo>
                  <a:lnTo>
                    <a:pt x="15629" y="5066"/>
                  </a:lnTo>
                  <a:lnTo>
                    <a:pt x="15620" y="5096"/>
                  </a:lnTo>
                  <a:lnTo>
                    <a:pt x="15612" y="5111"/>
                  </a:lnTo>
                  <a:lnTo>
                    <a:pt x="15603" y="5149"/>
                  </a:lnTo>
                  <a:lnTo>
                    <a:pt x="15595" y="5179"/>
                  </a:lnTo>
                  <a:lnTo>
                    <a:pt x="15588" y="5224"/>
                  </a:lnTo>
                  <a:lnTo>
                    <a:pt x="15581" y="5284"/>
                  </a:lnTo>
                  <a:lnTo>
                    <a:pt x="15575" y="5336"/>
                  </a:lnTo>
                  <a:lnTo>
                    <a:pt x="15568" y="5396"/>
                  </a:lnTo>
                  <a:lnTo>
                    <a:pt x="15562" y="5479"/>
                  </a:lnTo>
                  <a:lnTo>
                    <a:pt x="15555" y="5629"/>
                  </a:lnTo>
                  <a:lnTo>
                    <a:pt x="15551" y="5711"/>
                  </a:lnTo>
                  <a:lnTo>
                    <a:pt x="15550" y="5802"/>
                  </a:lnTo>
                  <a:lnTo>
                    <a:pt x="15547" y="5892"/>
                  </a:lnTo>
                  <a:lnTo>
                    <a:pt x="15547" y="10072"/>
                  </a:lnTo>
                  <a:lnTo>
                    <a:pt x="15545" y="10162"/>
                  </a:lnTo>
                  <a:lnTo>
                    <a:pt x="15543" y="10252"/>
                  </a:lnTo>
                  <a:lnTo>
                    <a:pt x="15540" y="10335"/>
                  </a:lnTo>
                  <a:lnTo>
                    <a:pt x="15536" y="10410"/>
                  </a:lnTo>
                  <a:lnTo>
                    <a:pt x="15532" y="10492"/>
                  </a:lnTo>
                  <a:lnTo>
                    <a:pt x="15526" y="10560"/>
                  </a:lnTo>
                  <a:lnTo>
                    <a:pt x="15520" y="10627"/>
                  </a:lnTo>
                  <a:lnTo>
                    <a:pt x="15514" y="10687"/>
                  </a:lnTo>
                  <a:lnTo>
                    <a:pt x="15507" y="10740"/>
                  </a:lnTo>
                  <a:lnTo>
                    <a:pt x="15499" y="10785"/>
                  </a:lnTo>
                  <a:lnTo>
                    <a:pt x="15491" y="10823"/>
                  </a:lnTo>
                  <a:lnTo>
                    <a:pt x="15482" y="10853"/>
                  </a:lnTo>
                  <a:lnTo>
                    <a:pt x="15475" y="10875"/>
                  </a:lnTo>
                  <a:lnTo>
                    <a:pt x="15465" y="10890"/>
                  </a:lnTo>
                  <a:lnTo>
                    <a:pt x="15446" y="10890"/>
                  </a:lnTo>
                  <a:lnTo>
                    <a:pt x="15437" y="10875"/>
                  </a:lnTo>
                  <a:lnTo>
                    <a:pt x="15428" y="10853"/>
                  </a:lnTo>
                  <a:lnTo>
                    <a:pt x="15419" y="10823"/>
                  </a:lnTo>
                  <a:lnTo>
                    <a:pt x="15412" y="10785"/>
                  </a:lnTo>
                  <a:lnTo>
                    <a:pt x="15404" y="10740"/>
                  </a:lnTo>
                  <a:lnTo>
                    <a:pt x="15398" y="10687"/>
                  </a:lnTo>
                  <a:lnTo>
                    <a:pt x="15391" y="10627"/>
                  </a:lnTo>
                  <a:lnTo>
                    <a:pt x="15385" y="10560"/>
                  </a:lnTo>
                  <a:lnTo>
                    <a:pt x="15380" y="10492"/>
                  </a:lnTo>
                  <a:lnTo>
                    <a:pt x="15375" y="10410"/>
                  </a:lnTo>
                  <a:lnTo>
                    <a:pt x="15371" y="10335"/>
                  </a:lnTo>
                  <a:lnTo>
                    <a:pt x="15368" y="10252"/>
                  </a:lnTo>
                  <a:lnTo>
                    <a:pt x="15366" y="10162"/>
                  </a:lnTo>
                  <a:lnTo>
                    <a:pt x="15365" y="10072"/>
                  </a:lnTo>
                  <a:lnTo>
                    <a:pt x="15364" y="9982"/>
                  </a:lnTo>
                  <a:lnTo>
                    <a:pt x="15364" y="6710"/>
                  </a:lnTo>
                  <a:lnTo>
                    <a:pt x="15361" y="6612"/>
                  </a:lnTo>
                  <a:lnTo>
                    <a:pt x="15360" y="6530"/>
                  </a:lnTo>
                  <a:lnTo>
                    <a:pt x="15356" y="6447"/>
                  </a:lnTo>
                  <a:lnTo>
                    <a:pt x="15353" y="6372"/>
                  </a:lnTo>
                  <a:lnTo>
                    <a:pt x="15348" y="6282"/>
                  </a:lnTo>
                  <a:lnTo>
                    <a:pt x="15344" y="6222"/>
                  </a:lnTo>
                  <a:lnTo>
                    <a:pt x="15338" y="6147"/>
                  </a:lnTo>
                  <a:lnTo>
                    <a:pt x="15330" y="6087"/>
                  </a:lnTo>
                  <a:lnTo>
                    <a:pt x="15323" y="6034"/>
                  </a:lnTo>
                  <a:lnTo>
                    <a:pt x="15316" y="5997"/>
                  </a:lnTo>
                  <a:lnTo>
                    <a:pt x="15308" y="5959"/>
                  </a:lnTo>
                  <a:lnTo>
                    <a:pt x="15300" y="5922"/>
                  </a:lnTo>
                  <a:lnTo>
                    <a:pt x="15291" y="5899"/>
                  </a:lnTo>
                  <a:lnTo>
                    <a:pt x="15281" y="5892"/>
                  </a:lnTo>
                  <a:lnTo>
                    <a:pt x="15263" y="5892"/>
                  </a:lnTo>
                  <a:lnTo>
                    <a:pt x="15254" y="5899"/>
                  </a:lnTo>
                  <a:lnTo>
                    <a:pt x="15244" y="5922"/>
                  </a:lnTo>
                  <a:lnTo>
                    <a:pt x="15237" y="5959"/>
                  </a:lnTo>
                  <a:lnTo>
                    <a:pt x="15229" y="5997"/>
                  </a:lnTo>
                  <a:lnTo>
                    <a:pt x="15221" y="6034"/>
                  </a:lnTo>
                  <a:lnTo>
                    <a:pt x="15214" y="6087"/>
                  </a:lnTo>
                  <a:lnTo>
                    <a:pt x="15207" y="6147"/>
                  </a:lnTo>
                  <a:lnTo>
                    <a:pt x="15202" y="6222"/>
                  </a:lnTo>
                  <a:lnTo>
                    <a:pt x="15196" y="6282"/>
                  </a:lnTo>
                  <a:lnTo>
                    <a:pt x="15191" y="6372"/>
                  </a:lnTo>
                  <a:lnTo>
                    <a:pt x="15188" y="6447"/>
                  </a:lnTo>
                  <a:lnTo>
                    <a:pt x="15184" y="6530"/>
                  </a:lnTo>
                  <a:lnTo>
                    <a:pt x="15183" y="6612"/>
                  </a:lnTo>
                  <a:lnTo>
                    <a:pt x="15181" y="6710"/>
                  </a:lnTo>
                  <a:lnTo>
                    <a:pt x="15181" y="8383"/>
                  </a:lnTo>
                  <a:lnTo>
                    <a:pt x="15180" y="8481"/>
                  </a:lnTo>
                  <a:lnTo>
                    <a:pt x="15179" y="8571"/>
                  </a:lnTo>
                  <a:lnTo>
                    <a:pt x="15176" y="8654"/>
                  </a:lnTo>
                  <a:lnTo>
                    <a:pt x="15173" y="8744"/>
                  </a:lnTo>
                  <a:lnTo>
                    <a:pt x="15169" y="8819"/>
                  </a:lnTo>
                  <a:lnTo>
                    <a:pt x="15165" y="8901"/>
                  </a:lnTo>
                  <a:lnTo>
                    <a:pt x="15160" y="8969"/>
                  </a:lnTo>
                  <a:lnTo>
                    <a:pt x="15154" y="9036"/>
                  </a:lnTo>
                  <a:lnTo>
                    <a:pt x="15147" y="9089"/>
                  </a:lnTo>
                  <a:lnTo>
                    <a:pt x="15139" y="9156"/>
                  </a:lnTo>
                  <a:lnTo>
                    <a:pt x="15133" y="9194"/>
                  </a:lnTo>
                  <a:lnTo>
                    <a:pt x="15125" y="9231"/>
                  </a:lnTo>
                  <a:lnTo>
                    <a:pt x="15116" y="9269"/>
                  </a:lnTo>
                  <a:lnTo>
                    <a:pt x="15098" y="9299"/>
                  </a:lnTo>
                  <a:lnTo>
                    <a:pt x="15089" y="9306"/>
                  </a:lnTo>
                  <a:lnTo>
                    <a:pt x="15079" y="9299"/>
                  </a:lnTo>
                  <a:lnTo>
                    <a:pt x="15071" y="9284"/>
                  </a:lnTo>
                  <a:lnTo>
                    <a:pt x="15062" y="9269"/>
                  </a:lnTo>
                  <a:lnTo>
                    <a:pt x="15053" y="9231"/>
                  </a:lnTo>
                  <a:lnTo>
                    <a:pt x="15046" y="9194"/>
                  </a:lnTo>
                  <a:lnTo>
                    <a:pt x="15038" y="9156"/>
                  </a:lnTo>
                  <a:lnTo>
                    <a:pt x="15031" y="9089"/>
                  </a:lnTo>
                  <a:lnTo>
                    <a:pt x="15025" y="9036"/>
                  </a:lnTo>
                  <a:lnTo>
                    <a:pt x="15018" y="8969"/>
                  </a:lnTo>
                  <a:lnTo>
                    <a:pt x="15012" y="8901"/>
                  </a:lnTo>
                  <a:lnTo>
                    <a:pt x="15008" y="8819"/>
                  </a:lnTo>
                  <a:lnTo>
                    <a:pt x="15004" y="8744"/>
                  </a:lnTo>
                  <a:lnTo>
                    <a:pt x="15002" y="8654"/>
                  </a:lnTo>
                  <a:lnTo>
                    <a:pt x="14999" y="8571"/>
                  </a:lnTo>
                  <a:lnTo>
                    <a:pt x="14998" y="8481"/>
                  </a:lnTo>
                  <a:lnTo>
                    <a:pt x="14996" y="8383"/>
                  </a:lnTo>
                  <a:lnTo>
                    <a:pt x="14996" y="4901"/>
                  </a:lnTo>
                  <a:lnTo>
                    <a:pt x="14995" y="4803"/>
                  </a:lnTo>
                  <a:lnTo>
                    <a:pt x="14993" y="4721"/>
                  </a:lnTo>
                  <a:lnTo>
                    <a:pt x="14989" y="4631"/>
                  </a:lnTo>
                  <a:lnTo>
                    <a:pt x="14986" y="4556"/>
                  </a:lnTo>
                  <a:lnTo>
                    <a:pt x="14982" y="4473"/>
                  </a:lnTo>
                  <a:lnTo>
                    <a:pt x="14975" y="4413"/>
                  </a:lnTo>
                  <a:lnTo>
                    <a:pt x="14970" y="4353"/>
                  </a:lnTo>
                  <a:lnTo>
                    <a:pt x="14964" y="4285"/>
                  </a:lnTo>
                  <a:lnTo>
                    <a:pt x="14957" y="4233"/>
                  </a:lnTo>
                  <a:lnTo>
                    <a:pt x="14948" y="4188"/>
                  </a:lnTo>
                  <a:lnTo>
                    <a:pt x="14942" y="4150"/>
                  </a:lnTo>
                  <a:lnTo>
                    <a:pt x="14932" y="4128"/>
                  </a:lnTo>
                  <a:lnTo>
                    <a:pt x="14925" y="4090"/>
                  </a:lnTo>
                  <a:lnTo>
                    <a:pt x="14915" y="4083"/>
                  </a:lnTo>
                  <a:lnTo>
                    <a:pt x="14905" y="4075"/>
                  </a:lnTo>
                  <a:lnTo>
                    <a:pt x="14896" y="4083"/>
                  </a:lnTo>
                  <a:lnTo>
                    <a:pt x="14888" y="4090"/>
                  </a:lnTo>
                  <a:lnTo>
                    <a:pt x="14878" y="4128"/>
                  </a:lnTo>
                  <a:lnTo>
                    <a:pt x="14869" y="4150"/>
                  </a:lnTo>
                  <a:lnTo>
                    <a:pt x="14862" y="4188"/>
                  </a:lnTo>
                  <a:lnTo>
                    <a:pt x="14854" y="4233"/>
                  </a:lnTo>
                  <a:lnTo>
                    <a:pt x="14847" y="4285"/>
                  </a:lnTo>
                  <a:lnTo>
                    <a:pt x="14840" y="4353"/>
                  </a:lnTo>
                  <a:lnTo>
                    <a:pt x="14830" y="4473"/>
                  </a:lnTo>
                  <a:lnTo>
                    <a:pt x="14825" y="4556"/>
                  </a:lnTo>
                  <a:lnTo>
                    <a:pt x="14821" y="4631"/>
                  </a:lnTo>
                  <a:lnTo>
                    <a:pt x="14818" y="4721"/>
                  </a:lnTo>
                  <a:lnTo>
                    <a:pt x="14816" y="4803"/>
                  </a:lnTo>
                  <a:lnTo>
                    <a:pt x="14815" y="4901"/>
                  </a:lnTo>
                  <a:lnTo>
                    <a:pt x="14814" y="4991"/>
                  </a:lnTo>
                  <a:lnTo>
                    <a:pt x="14814" y="10883"/>
                  </a:lnTo>
                  <a:lnTo>
                    <a:pt x="14813" y="10965"/>
                  </a:lnTo>
                  <a:lnTo>
                    <a:pt x="14811" y="11063"/>
                  </a:lnTo>
                  <a:lnTo>
                    <a:pt x="14810" y="11153"/>
                  </a:lnTo>
                  <a:lnTo>
                    <a:pt x="14807" y="11243"/>
                  </a:lnTo>
                  <a:lnTo>
                    <a:pt x="14803" y="11310"/>
                  </a:lnTo>
                  <a:lnTo>
                    <a:pt x="14798" y="11385"/>
                  </a:lnTo>
                  <a:lnTo>
                    <a:pt x="14793" y="11468"/>
                  </a:lnTo>
                  <a:lnTo>
                    <a:pt x="14788" y="11528"/>
                  </a:lnTo>
                  <a:lnTo>
                    <a:pt x="14779" y="11588"/>
                  </a:lnTo>
                  <a:lnTo>
                    <a:pt x="14774" y="11641"/>
                  </a:lnTo>
                  <a:lnTo>
                    <a:pt x="14766" y="11686"/>
                  </a:lnTo>
                  <a:lnTo>
                    <a:pt x="14758" y="11716"/>
                  </a:lnTo>
                  <a:lnTo>
                    <a:pt x="14750" y="11753"/>
                  </a:lnTo>
                  <a:lnTo>
                    <a:pt x="14741" y="11783"/>
                  </a:lnTo>
                  <a:lnTo>
                    <a:pt x="14732" y="11791"/>
                  </a:lnTo>
                  <a:lnTo>
                    <a:pt x="14723" y="11798"/>
                  </a:lnTo>
                  <a:lnTo>
                    <a:pt x="14713" y="11791"/>
                  </a:lnTo>
                  <a:lnTo>
                    <a:pt x="14703" y="11783"/>
                  </a:lnTo>
                  <a:lnTo>
                    <a:pt x="14695" y="11753"/>
                  </a:lnTo>
                  <a:lnTo>
                    <a:pt x="14687" y="11716"/>
                  </a:lnTo>
                  <a:lnTo>
                    <a:pt x="14678" y="11686"/>
                  </a:lnTo>
                  <a:lnTo>
                    <a:pt x="14672" y="11641"/>
                  </a:lnTo>
                  <a:lnTo>
                    <a:pt x="14663" y="11588"/>
                  </a:lnTo>
                  <a:lnTo>
                    <a:pt x="14651" y="11468"/>
                  </a:lnTo>
                  <a:lnTo>
                    <a:pt x="14646" y="11385"/>
                  </a:lnTo>
                  <a:lnTo>
                    <a:pt x="14641" y="11310"/>
                  </a:lnTo>
                  <a:lnTo>
                    <a:pt x="14639" y="11243"/>
                  </a:lnTo>
                  <a:lnTo>
                    <a:pt x="14635" y="11153"/>
                  </a:lnTo>
                  <a:lnTo>
                    <a:pt x="14632" y="11063"/>
                  </a:lnTo>
                  <a:lnTo>
                    <a:pt x="14630" y="10965"/>
                  </a:lnTo>
                  <a:lnTo>
                    <a:pt x="14630" y="6199"/>
                  </a:lnTo>
                  <a:lnTo>
                    <a:pt x="14629" y="6117"/>
                  </a:lnTo>
                  <a:lnTo>
                    <a:pt x="14626" y="6027"/>
                  </a:lnTo>
                  <a:lnTo>
                    <a:pt x="14624" y="5944"/>
                  </a:lnTo>
                  <a:lnTo>
                    <a:pt x="14619" y="5862"/>
                  </a:lnTo>
                  <a:lnTo>
                    <a:pt x="14614" y="5787"/>
                  </a:lnTo>
                  <a:lnTo>
                    <a:pt x="14609" y="5711"/>
                  </a:lnTo>
                  <a:lnTo>
                    <a:pt x="14597" y="5591"/>
                  </a:lnTo>
                  <a:lnTo>
                    <a:pt x="14591" y="5539"/>
                  </a:lnTo>
                  <a:lnTo>
                    <a:pt x="14582" y="5494"/>
                  </a:lnTo>
                  <a:lnTo>
                    <a:pt x="14575" y="5449"/>
                  </a:lnTo>
                  <a:lnTo>
                    <a:pt x="14566" y="5426"/>
                  </a:lnTo>
                  <a:lnTo>
                    <a:pt x="14557" y="5396"/>
                  </a:lnTo>
                  <a:lnTo>
                    <a:pt x="14549" y="5389"/>
                  </a:lnTo>
                  <a:lnTo>
                    <a:pt x="14530" y="5389"/>
                  </a:lnTo>
                  <a:lnTo>
                    <a:pt x="14520" y="5396"/>
                  </a:lnTo>
                  <a:lnTo>
                    <a:pt x="14512" y="5426"/>
                  </a:lnTo>
                  <a:lnTo>
                    <a:pt x="14503" y="5449"/>
                  </a:lnTo>
                  <a:lnTo>
                    <a:pt x="14495" y="5494"/>
                  </a:lnTo>
                  <a:lnTo>
                    <a:pt x="14487" y="5539"/>
                  </a:lnTo>
                  <a:lnTo>
                    <a:pt x="14480" y="5591"/>
                  </a:lnTo>
                  <a:lnTo>
                    <a:pt x="14474" y="5651"/>
                  </a:lnTo>
                  <a:lnTo>
                    <a:pt x="14468" y="5711"/>
                  </a:lnTo>
                  <a:lnTo>
                    <a:pt x="14462" y="5787"/>
                  </a:lnTo>
                  <a:lnTo>
                    <a:pt x="14459" y="5862"/>
                  </a:lnTo>
                  <a:lnTo>
                    <a:pt x="14454" y="5944"/>
                  </a:lnTo>
                  <a:lnTo>
                    <a:pt x="14451" y="6027"/>
                  </a:lnTo>
                  <a:lnTo>
                    <a:pt x="14449" y="6117"/>
                  </a:lnTo>
                  <a:lnTo>
                    <a:pt x="14448" y="6199"/>
                  </a:lnTo>
                  <a:lnTo>
                    <a:pt x="14447" y="6297"/>
                  </a:lnTo>
                  <a:lnTo>
                    <a:pt x="14447" y="9547"/>
                  </a:lnTo>
                  <a:lnTo>
                    <a:pt x="14445" y="9644"/>
                  </a:lnTo>
                  <a:lnTo>
                    <a:pt x="14444" y="9719"/>
                  </a:lnTo>
                  <a:lnTo>
                    <a:pt x="14440" y="9809"/>
                  </a:lnTo>
                  <a:lnTo>
                    <a:pt x="14437" y="9877"/>
                  </a:lnTo>
                  <a:lnTo>
                    <a:pt x="14432" y="9959"/>
                  </a:lnTo>
                  <a:lnTo>
                    <a:pt x="14426" y="10034"/>
                  </a:lnTo>
                  <a:lnTo>
                    <a:pt x="14421" y="10095"/>
                  </a:lnTo>
                  <a:lnTo>
                    <a:pt x="14414" y="10147"/>
                  </a:lnTo>
                  <a:lnTo>
                    <a:pt x="14407" y="10207"/>
                  </a:lnTo>
                  <a:lnTo>
                    <a:pt x="14399" y="10252"/>
                  </a:lnTo>
                  <a:lnTo>
                    <a:pt x="14391" y="10290"/>
                  </a:lnTo>
                  <a:lnTo>
                    <a:pt x="14383" y="10320"/>
                  </a:lnTo>
                  <a:lnTo>
                    <a:pt x="14365" y="10365"/>
                  </a:lnTo>
                  <a:lnTo>
                    <a:pt x="14345" y="10365"/>
                  </a:lnTo>
                  <a:lnTo>
                    <a:pt x="14337" y="10342"/>
                  </a:lnTo>
                  <a:lnTo>
                    <a:pt x="14328" y="10320"/>
                  </a:lnTo>
                  <a:lnTo>
                    <a:pt x="14321" y="10290"/>
                  </a:lnTo>
                  <a:lnTo>
                    <a:pt x="14312" y="10252"/>
                  </a:lnTo>
                  <a:lnTo>
                    <a:pt x="14305" y="10207"/>
                  </a:lnTo>
                  <a:lnTo>
                    <a:pt x="14297" y="10147"/>
                  </a:lnTo>
                  <a:lnTo>
                    <a:pt x="14291" y="10095"/>
                  </a:lnTo>
                  <a:lnTo>
                    <a:pt x="14284" y="10034"/>
                  </a:lnTo>
                  <a:lnTo>
                    <a:pt x="14279" y="9959"/>
                  </a:lnTo>
                  <a:lnTo>
                    <a:pt x="14275" y="9877"/>
                  </a:lnTo>
                  <a:lnTo>
                    <a:pt x="14271" y="9809"/>
                  </a:lnTo>
                  <a:lnTo>
                    <a:pt x="14268" y="9719"/>
                  </a:lnTo>
                  <a:lnTo>
                    <a:pt x="14265" y="9644"/>
                  </a:lnTo>
                  <a:lnTo>
                    <a:pt x="14264" y="9547"/>
                  </a:lnTo>
                  <a:lnTo>
                    <a:pt x="14264" y="3820"/>
                  </a:lnTo>
                  <a:lnTo>
                    <a:pt x="14264" y="3715"/>
                  </a:lnTo>
                  <a:lnTo>
                    <a:pt x="14262" y="3625"/>
                  </a:lnTo>
                  <a:lnTo>
                    <a:pt x="14260" y="3550"/>
                  </a:lnTo>
                  <a:lnTo>
                    <a:pt x="14257" y="3460"/>
                  </a:lnTo>
                  <a:lnTo>
                    <a:pt x="14253" y="3377"/>
                  </a:lnTo>
                  <a:lnTo>
                    <a:pt x="14248" y="3302"/>
                  </a:lnTo>
                  <a:lnTo>
                    <a:pt x="14242" y="3235"/>
                  </a:lnTo>
                  <a:lnTo>
                    <a:pt x="14237" y="3175"/>
                  </a:lnTo>
                  <a:lnTo>
                    <a:pt x="14231" y="3115"/>
                  </a:lnTo>
                  <a:lnTo>
                    <a:pt x="14223" y="3062"/>
                  </a:lnTo>
                  <a:lnTo>
                    <a:pt x="14216" y="3010"/>
                  </a:lnTo>
                  <a:lnTo>
                    <a:pt x="14207" y="2972"/>
                  </a:lnTo>
                  <a:lnTo>
                    <a:pt x="14199" y="2942"/>
                  </a:lnTo>
                  <a:lnTo>
                    <a:pt x="14191" y="2920"/>
                  </a:lnTo>
                  <a:lnTo>
                    <a:pt x="14181" y="2905"/>
                  </a:lnTo>
                  <a:lnTo>
                    <a:pt x="14172" y="2897"/>
                  </a:lnTo>
                  <a:lnTo>
                    <a:pt x="14163" y="2905"/>
                  </a:lnTo>
                  <a:lnTo>
                    <a:pt x="14153" y="2920"/>
                  </a:lnTo>
                  <a:lnTo>
                    <a:pt x="14144" y="2942"/>
                  </a:lnTo>
                  <a:lnTo>
                    <a:pt x="14137" y="2972"/>
                  </a:lnTo>
                  <a:lnTo>
                    <a:pt x="14129" y="3010"/>
                  </a:lnTo>
                  <a:lnTo>
                    <a:pt x="14120" y="3062"/>
                  </a:lnTo>
                  <a:lnTo>
                    <a:pt x="14114" y="3115"/>
                  </a:lnTo>
                  <a:lnTo>
                    <a:pt x="14107" y="3175"/>
                  </a:lnTo>
                  <a:lnTo>
                    <a:pt x="14101" y="3235"/>
                  </a:lnTo>
                  <a:lnTo>
                    <a:pt x="14096" y="3302"/>
                  </a:lnTo>
                  <a:lnTo>
                    <a:pt x="14091" y="3377"/>
                  </a:lnTo>
                  <a:lnTo>
                    <a:pt x="14088" y="3460"/>
                  </a:lnTo>
                  <a:lnTo>
                    <a:pt x="14084" y="3550"/>
                  </a:lnTo>
                  <a:lnTo>
                    <a:pt x="14082" y="3625"/>
                  </a:lnTo>
                  <a:lnTo>
                    <a:pt x="14081" y="3715"/>
                  </a:lnTo>
                  <a:lnTo>
                    <a:pt x="14081" y="6657"/>
                  </a:lnTo>
                  <a:lnTo>
                    <a:pt x="14080" y="6762"/>
                  </a:lnTo>
                  <a:lnTo>
                    <a:pt x="14078" y="6852"/>
                  </a:lnTo>
                  <a:lnTo>
                    <a:pt x="14077" y="6935"/>
                  </a:lnTo>
                  <a:lnTo>
                    <a:pt x="14073" y="7017"/>
                  </a:lnTo>
                  <a:lnTo>
                    <a:pt x="14069" y="7092"/>
                  </a:lnTo>
                  <a:lnTo>
                    <a:pt x="14065" y="7175"/>
                  </a:lnTo>
                  <a:lnTo>
                    <a:pt x="14059" y="7243"/>
                  </a:lnTo>
                  <a:lnTo>
                    <a:pt x="14054" y="7310"/>
                  </a:lnTo>
                  <a:lnTo>
                    <a:pt x="14048" y="7363"/>
                  </a:lnTo>
                  <a:lnTo>
                    <a:pt x="14040" y="7423"/>
                  </a:lnTo>
                  <a:lnTo>
                    <a:pt x="14032" y="7468"/>
                  </a:lnTo>
                  <a:lnTo>
                    <a:pt x="14025" y="7505"/>
                  </a:lnTo>
                  <a:lnTo>
                    <a:pt x="14016" y="7535"/>
                  </a:lnTo>
                  <a:lnTo>
                    <a:pt x="14006" y="7558"/>
                  </a:lnTo>
                  <a:lnTo>
                    <a:pt x="13998" y="7573"/>
                  </a:lnTo>
                  <a:lnTo>
                    <a:pt x="13979" y="7573"/>
                  </a:lnTo>
                  <a:lnTo>
                    <a:pt x="13969" y="7558"/>
                  </a:lnTo>
                  <a:lnTo>
                    <a:pt x="13961" y="7535"/>
                  </a:lnTo>
                  <a:lnTo>
                    <a:pt x="13953" y="7505"/>
                  </a:lnTo>
                  <a:lnTo>
                    <a:pt x="13946" y="7468"/>
                  </a:lnTo>
                  <a:lnTo>
                    <a:pt x="13937" y="7423"/>
                  </a:lnTo>
                  <a:lnTo>
                    <a:pt x="13931" y="7363"/>
                  </a:lnTo>
                  <a:lnTo>
                    <a:pt x="13924" y="7310"/>
                  </a:lnTo>
                  <a:lnTo>
                    <a:pt x="13917" y="7243"/>
                  </a:lnTo>
                  <a:lnTo>
                    <a:pt x="13913" y="7175"/>
                  </a:lnTo>
                  <a:lnTo>
                    <a:pt x="13909" y="7092"/>
                  </a:lnTo>
                  <a:lnTo>
                    <a:pt x="13904" y="7017"/>
                  </a:lnTo>
                  <a:lnTo>
                    <a:pt x="13901" y="6935"/>
                  </a:lnTo>
                  <a:lnTo>
                    <a:pt x="13899" y="6852"/>
                  </a:lnTo>
                  <a:lnTo>
                    <a:pt x="13898" y="6762"/>
                  </a:lnTo>
                  <a:lnTo>
                    <a:pt x="13898" y="976"/>
                  </a:lnTo>
                  <a:lnTo>
                    <a:pt x="13897" y="878"/>
                  </a:lnTo>
                  <a:lnTo>
                    <a:pt x="13895" y="788"/>
                  </a:lnTo>
                  <a:lnTo>
                    <a:pt x="13893" y="705"/>
                  </a:lnTo>
                  <a:lnTo>
                    <a:pt x="13890" y="623"/>
                  </a:lnTo>
                  <a:lnTo>
                    <a:pt x="13886" y="540"/>
                  </a:lnTo>
                  <a:lnTo>
                    <a:pt x="13882" y="465"/>
                  </a:lnTo>
                  <a:lnTo>
                    <a:pt x="13876" y="398"/>
                  </a:lnTo>
                  <a:lnTo>
                    <a:pt x="13863" y="270"/>
                  </a:lnTo>
                  <a:lnTo>
                    <a:pt x="13856" y="218"/>
                  </a:lnTo>
                  <a:lnTo>
                    <a:pt x="13849" y="173"/>
                  </a:lnTo>
                  <a:lnTo>
                    <a:pt x="13841" y="135"/>
                  </a:lnTo>
                  <a:lnTo>
                    <a:pt x="13832" y="105"/>
                  </a:lnTo>
                  <a:lnTo>
                    <a:pt x="13824" y="75"/>
                  </a:lnTo>
                  <a:lnTo>
                    <a:pt x="13815" y="68"/>
                  </a:lnTo>
                  <a:lnTo>
                    <a:pt x="13804" y="60"/>
                  </a:lnTo>
                  <a:lnTo>
                    <a:pt x="13796" y="68"/>
                  </a:lnTo>
                  <a:lnTo>
                    <a:pt x="13787" y="75"/>
                  </a:lnTo>
                  <a:lnTo>
                    <a:pt x="13769" y="135"/>
                  </a:lnTo>
                  <a:lnTo>
                    <a:pt x="13761" y="173"/>
                  </a:lnTo>
                  <a:lnTo>
                    <a:pt x="13753" y="218"/>
                  </a:lnTo>
                  <a:lnTo>
                    <a:pt x="13747" y="270"/>
                  </a:lnTo>
                  <a:lnTo>
                    <a:pt x="13734" y="398"/>
                  </a:lnTo>
                  <a:lnTo>
                    <a:pt x="13729" y="465"/>
                  </a:lnTo>
                  <a:lnTo>
                    <a:pt x="13725" y="540"/>
                  </a:lnTo>
                  <a:lnTo>
                    <a:pt x="13720" y="623"/>
                  </a:lnTo>
                  <a:lnTo>
                    <a:pt x="13718" y="705"/>
                  </a:lnTo>
                  <a:lnTo>
                    <a:pt x="13715" y="788"/>
                  </a:lnTo>
                  <a:lnTo>
                    <a:pt x="13714" y="878"/>
                  </a:lnTo>
                  <a:lnTo>
                    <a:pt x="13714" y="976"/>
                  </a:lnTo>
                  <a:lnTo>
                    <a:pt x="13714" y="10515"/>
                  </a:lnTo>
                  <a:lnTo>
                    <a:pt x="13712" y="10612"/>
                  </a:lnTo>
                  <a:lnTo>
                    <a:pt x="13709" y="10695"/>
                  </a:lnTo>
                  <a:lnTo>
                    <a:pt x="13707" y="10785"/>
                  </a:lnTo>
                  <a:lnTo>
                    <a:pt x="13702" y="10868"/>
                  </a:lnTo>
                  <a:lnTo>
                    <a:pt x="13698" y="10935"/>
                  </a:lnTo>
                  <a:lnTo>
                    <a:pt x="13693" y="11010"/>
                  </a:lnTo>
                  <a:lnTo>
                    <a:pt x="13687" y="11070"/>
                  </a:lnTo>
                  <a:lnTo>
                    <a:pt x="13681" y="11138"/>
                  </a:lnTo>
                  <a:lnTo>
                    <a:pt x="13673" y="11190"/>
                  </a:lnTo>
                  <a:lnTo>
                    <a:pt x="13666" y="11228"/>
                  </a:lnTo>
                  <a:lnTo>
                    <a:pt x="13649" y="11303"/>
                  </a:lnTo>
                  <a:lnTo>
                    <a:pt x="13640" y="11325"/>
                  </a:lnTo>
                  <a:lnTo>
                    <a:pt x="13631" y="11333"/>
                  </a:lnTo>
                  <a:lnTo>
                    <a:pt x="13622" y="11340"/>
                  </a:lnTo>
                  <a:lnTo>
                    <a:pt x="13613" y="11333"/>
                  </a:lnTo>
                  <a:lnTo>
                    <a:pt x="13604" y="11325"/>
                  </a:lnTo>
                  <a:lnTo>
                    <a:pt x="13595" y="11303"/>
                  </a:lnTo>
                  <a:lnTo>
                    <a:pt x="13586" y="11265"/>
                  </a:lnTo>
                  <a:lnTo>
                    <a:pt x="13578" y="11228"/>
                  </a:lnTo>
                  <a:lnTo>
                    <a:pt x="13571" y="11190"/>
                  </a:lnTo>
                  <a:lnTo>
                    <a:pt x="13564" y="11138"/>
                  </a:lnTo>
                  <a:lnTo>
                    <a:pt x="13551" y="11010"/>
                  </a:lnTo>
                  <a:lnTo>
                    <a:pt x="13546" y="10935"/>
                  </a:lnTo>
                  <a:lnTo>
                    <a:pt x="13541" y="10868"/>
                  </a:lnTo>
                  <a:lnTo>
                    <a:pt x="13538" y="10785"/>
                  </a:lnTo>
                  <a:lnTo>
                    <a:pt x="13534" y="10695"/>
                  </a:lnTo>
                  <a:lnTo>
                    <a:pt x="13532" y="10612"/>
                  </a:lnTo>
                  <a:lnTo>
                    <a:pt x="13532" y="10515"/>
                  </a:lnTo>
                  <a:lnTo>
                    <a:pt x="13530" y="10425"/>
                  </a:lnTo>
                  <a:lnTo>
                    <a:pt x="13530" y="6072"/>
                  </a:lnTo>
                  <a:lnTo>
                    <a:pt x="13529" y="5974"/>
                  </a:lnTo>
                  <a:lnTo>
                    <a:pt x="13529" y="5892"/>
                  </a:lnTo>
                  <a:lnTo>
                    <a:pt x="13526" y="5802"/>
                  </a:lnTo>
                  <a:lnTo>
                    <a:pt x="13523" y="5711"/>
                  </a:lnTo>
                  <a:lnTo>
                    <a:pt x="13519" y="5629"/>
                  </a:lnTo>
                  <a:lnTo>
                    <a:pt x="13514" y="5554"/>
                  </a:lnTo>
                  <a:lnTo>
                    <a:pt x="13509" y="5486"/>
                  </a:lnTo>
                  <a:lnTo>
                    <a:pt x="13497" y="5366"/>
                  </a:lnTo>
                  <a:lnTo>
                    <a:pt x="13490" y="5314"/>
                  </a:lnTo>
                  <a:lnTo>
                    <a:pt x="13482" y="5269"/>
                  </a:lnTo>
                  <a:lnTo>
                    <a:pt x="13474" y="5224"/>
                  </a:lnTo>
                  <a:lnTo>
                    <a:pt x="13466" y="5201"/>
                  </a:lnTo>
                  <a:lnTo>
                    <a:pt x="13457" y="5171"/>
                  </a:lnTo>
                  <a:lnTo>
                    <a:pt x="13448" y="5156"/>
                  </a:lnTo>
                  <a:lnTo>
                    <a:pt x="13429" y="5156"/>
                  </a:lnTo>
                  <a:lnTo>
                    <a:pt x="13421" y="5171"/>
                  </a:lnTo>
                  <a:lnTo>
                    <a:pt x="13412" y="5201"/>
                  </a:lnTo>
                  <a:lnTo>
                    <a:pt x="13403" y="5224"/>
                  </a:lnTo>
                  <a:lnTo>
                    <a:pt x="13387" y="5314"/>
                  </a:lnTo>
                  <a:lnTo>
                    <a:pt x="13380" y="5366"/>
                  </a:lnTo>
                  <a:lnTo>
                    <a:pt x="13368" y="5486"/>
                  </a:lnTo>
                  <a:lnTo>
                    <a:pt x="13363" y="5554"/>
                  </a:lnTo>
                  <a:lnTo>
                    <a:pt x="13358" y="5629"/>
                  </a:lnTo>
                  <a:lnTo>
                    <a:pt x="13354" y="5711"/>
                  </a:lnTo>
                  <a:lnTo>
                    <a:pt x="13351" y="5802"/>
                  </a:lnTo>
                  <a:lnTo>
                    <a:pt x="13349" y="5892"/>
                  </a:lnTo>
                  <a:lnTo>
                    <a:pt x="13348" y="5974"/>
                  </a:lnTo>
                  <a:lnTo>
                    <a:pt x="13347" y="6072"/>
                  </a:lnTo>
                  <a:lnTo>
                    <a:pt x="13347" y="7213"/>
                  </a:lnTo>
                  <a:lnTo>
                    <a:pt x="13342" y="7393"/>
                  </a:lnTo>
                  <a:lnTo>
                    <a:pt x="13339" y="7468"/>
                  </a:lnTo>
                  <a:lnTo>
                    <a:pt x="13336" y="7558"/>
                  </a:lnTo>
                  <a:lnTo>
                    <a:pt x="13331" y="7625"/>
                  </a:lnTo>
                  <a:lnTo>
                    <a:pt x="13326" y="7693"/>
                  </a:lnTo>
                  <a:lnTo>
                    <a:pt x="13320" y="7768"/>
                  </a:lnTo>
                  <a:lnTo>
                    <a:pt x="13313" y="7820"/>
                  </a:lnTo>
                  <a:lnTo>
                    <a:pt x="13307" y="7880"/>
                  </a:lnTo>
                  <a:lnTo>
                    <a:pt x="13299" y="7926"/>
                  </a:lnTo>
                  <a:lnTo>
                    <a:pt x="13291" y="7963"/>
                  </a:lnTo>
                  <a:lnTo>
                    <a:pt x="13282" y="7993"/>
                  </a:lnTo>
                  <a:lnTo>
                    <a:pt x="13274" y="8016"/>
                  </a:lnTo>
                  <a:lnTo>
                    <a:pt x="13264" y="8031"/>
                  </a:lnTo>
                  <a:lnTo>
                    <a:pt x="13255" y="8038"/>
                  </a:lnTo>
                  <a:lnTo>
                    <a:pt x="13246" y="8031"/>
                  </a:lnTo>
                  <a:lnTo>
                    <a:pt x="13237" y="8016"/>
                  </a:lnTo>
                  <a:lnTo>
                    <a:pt x="13228" y="7993"/>
                  </a:lnTo>
                  <a:lnTo>
                    <a:pt x="13219" y="7963"/>
                  </a:lnTo>
                  <a:lnTo>
                    <a:pt x="13211" y="7926"/>
                  </a:lnTo>
                  <a:lnTo>
                    <a:pt x="13204" y="7880"/>
                  </a:lnTo>
                  <a:lnTo>
                    <a:pt x="13196" y="7820"/>
                  </a:lnTo>
                  <a:lnTo>
                    <a:pt x="13190" y="7768"/>
                  </a:lnTo>
                  <a:lnTo>
                    <a:pt x="13184" y="7693"/>
                  </a:lnTo>
                  <a:lnTo>
                    <a:pt x="13179" y="7625"/>
                  </a:lnTo>
                  <a:lnTo>
                    <a:pt x="13174" y="7558"/>
                  </a:lnTo>
                  <a:lnTo>
                    <a:pt x="13170" y="7468"/>
                  </a:lnTo>
                  <a:lnTo>
                    <a:pt x="13167" y="7393"/>
                  </a:lnTo>
                  <a:lnTo>
                    <a:pt x="13164" y="7213"/>
                  </a:lnTo>
                  <a:lnTo>
                    <a:pt x="13163" y="7122"/>
                  </a:lnTo>
                  <a:lnTo>
                    <a:pt x="13163" y="4180"/>
                  </a:lnTo>
                  <a:lnTo>
                    <a:pt x="13162" y="4000"/>
                  </a:lnTo>
                  <a:lnTo>
                    <a:pt x="13159" y="3910"/>
                  </a:lnTo>
                  <a:lnTo>
                    <a:pt x="13157" y="3820"/>
                  </a:lnTo>
                  <a:lnTo>
                    <a:pt x="13152" y="3753"/>
                  </a:lnTo>
                  <a:lnTo>
                    <a:pt x="13148" y="3670"/>
                  </a:lnTo>
                  <a:lnTo>
                    <a:pt x="13143" y="3595"/>
                  </a:lnTo>
                  <a:lnTo>
                    <a:pt x="13137" y="3535"/>
                  </a:lnTo>
                  <a:lnTo>
                    <a:pt x="13131" y="3467"/>
                  </a:lnTo>
                  <a:lnTo>
                    <a:pt x="13123" y="3415"/>
                  </a:lnTo>
                  <a:lnTo>
                    <a:pt x="13116" y="3377"/>
                  </a:lnTo>
                  <a:lnTo>
                    <a:pt x="13107" y="3340"/>
                  </a:lnTo>
                  <a:lnTo>
                    <a:pt x="13099" y="3302"/>
                  </a:lnTo>
                  <a:lnTo>
                    <a:pt x="13090" y="3287"/>
                  </a:lnTo>
                  <a:lnTo>
                    <a:pt x="13081" y="3272"/>
                  </a:lnTo>
                  <a:lnTo>
                    <a:pt x="13072" y="3265"/>
                  </a:lnTo>
                  <a:lnTo>
                    <a:pt x="13062" y="3272"/>
                  </a:lnTo>
                  <a:lnTo>
                    <a:pt x="13053" y="3287"/>
                  </a:lnTo>
                  <a:lnTo>
                    <a:pt x="13046" y="3302"/>
                  </a:lnTo>
                  <a:lnTo>
                    <a:pt x="13036" y="3340"/>
                  </a:lnTo>
                  <a:lnTo>
                    <a:pt x="13028" y="3377"/>
                  </a:lnTo>
                  <a:lnTo>
                    <a:pt x="13021" y="3415"/>
                  </a:lnTo>
                  <a:lnTo>
                    <a:pt x="13013" y="3467"/>
                  </a:lnTo>
                  <a:lnTo>
                    <a:pt x="13008" y="3535"/>
                  </a:lnTo>
                  <a:lnTo>
                    <a:pt x="13001" y="3595"/>
                  </a:lnTo>
                  <a:lnTo>
                    <a:pt x="12996" y="3670"/>
                  </a:lnTo>
                  <a:lnTo>
                    <a:pt x="12991" y="3753"/>
                  </a:lnTo>
                  <a:lnTo>
                    <a:pt x="12988" y="3820"/>
                  </a:lnTo>
                  <a:lnTo>
                    <a:pt x="12984" y="3910"/>
                  </a:lnTo>
                  <a:lnTo>
                    <a:pt x="12979" y="4090"/>
                  </a:lnTo>
                  <a:lnTo>
                    <a:pt x="12979" y="9517"/>
                  </a:lnTo>
                  <a:lnTo>
                    <a:pt x="12979" y="9607"/>
                  </a:lnTo>
                  <a:lnTo>
                    <a:pt x="12976" y="9704"/>
                  </a:lnTo>
                  <a:lnTo>
                    <a:pt x="12973" y="9787"/>
                  </a:lnTo>
                  <a:lnTo>
                    <a:pt x="12968" y="9869"/>
                  </a:lnTo>
                  <a:lnTo>
                    <a:pt x="12964" y="9937"/>
                  </a:lnTo>
                  <a:lnTo>
                    <a:pt x="12959" y="10019"/>
                  </a:lnTo>
                  <a:lnTo>
                    <a:pt x="12947" y="10140"/>
                  </a:lnTo>
                  <a:lnTo>
                    <a:pt x="12940" y="10185"/>
                  </a:lnTo>
                  <a:lnTo>
                    <a:pt x="12932" y="10237"/>
                  </a:lnTo>
                  <a:lnTo>
                    <a:pt x="12924" y="10267"/>
                  </a:lnTo>
                  <a:lnTo>
                    <a:pt x="12915" y="10305"/>
                  </a:lnTo>
                  <a:lnTo>
                    <a:pt x="12908" y="10320"/>
                  </a:lnTo>
                  <a:lnTo>
                    <a:pt x="12898" y="10335"/>
                  </a:lnTo>
                  <a:lnTo>
                    <a:pt x="12888" y="10342"/>
                  </a:lnTo>
                  <a:lnTo>
                    <a:pt x="12879" y="10335"/>
                  </a:lnTo>
                  <a:lnTo>
                    <a:pt x="12871" y="10320"/>
                  </a:lnTo>
                  <a:lnTo>
                    <a:pt x="12861" y="10305"/>
                  </a:lnTo>
                  <a:lnTo>
                    <a:pt x="12852" y="10267"/>
                  </a:lnTo>
                  <a:lnTo>
                    <a:pt x="12844" y="10237"/>
                  </a:lnTo>
                  <a:lnTo>
                    <a:pt x="12837" y="10185"/>
                  </a:lnTo>
                  <a:lnTo>
                    <a:pt x="12829" y="10140"/>
                  </a:lnTo>
                  <a:lnTo>
                    <a:pt x="12818" y="10019"/>
                  </a:lnTo>
                  <a:lnTo>
                    <a:pt x="12812" y="9937"/>
                  </a:lnTo>
                  <a:lnTo>
                    <a:pt x="12808" y="9869"/>
                  </a:lnTo>
                  <a:lnTo>
                    <a:pt x="12800" y="9704"/>
                  </a:lnTo>
                  <a:lnTo>
                    <a:pt x="12799" y="9607"/>
                  </a:lnTo>
                  <a:lnTo>
                    <a:pt x="12797" y="9517"/>
                  </a:lnTo>
                  <a:lnTo>
                    <a:pt x="12797" y="9427"/>
                  </a:lnTo>
                  <a:lnTo>
                    <a:pt x="12797" y="8301"/>
                  </a:lnTo>
                  <a:lnTo>
                    <a:pt x="12794" y="8211"/>
                  </a:lnTo>
                  <a:lnTo>
                    <a:pt x="12793" y="8113"/>
                  </a:lnTo>
                  <a:lnTo>
                    <a:pt x="12789" y="8038"/>
                  </a:lnTo>
                  <a:lnTo>
                    <a:pt x="12786" y="7956"/>
                  </a:lnTo>
                  <a:lnTo>
                    <a:pt x="12782" y="7880"/>
                  </a:lnTo>
                  <a:lnTo>
                    <a:pt x="12776" y="7820"/>
                  </a:lnTo>
                  <a:lnTo>
                    <a:pt x="12770" y="7745"/>
                  </a:lnTo>
                  <a:lnTo>
                    <a:pt x="12763" y="7685"/>
                  </a:lnTo>
                  <a:lnTo>
                    <a:pt x="12757" y="7633"/>
                  </a:lnTo>
                  <a:lnTo>
                    <a:pt x="12749" y="7588"/>
                  </a:lnTo>
                  <a:lnTo>
                    <a:pt x="12740" y="7550"/>
                  </a:lnTo>
                  <a:lnTo>
                    <a:pt x="12733" y="7520"/>
                  </a:lnTo>
                  <a:lnTo>
                    <a:pt x="12724" y="7498"/>
                  </a:lnTo>
                  <a:lnTo>
                    <a:pt x="12714" y="7483"/>
                  </a:lnTo>
                  <a:lnTo>
                    <a:pt x="12705" y="7475"/>
                  </a:lnTo>
                  <a:lnTo>
                    <a:pt x="12695" y="7483"/>
                  </a:lnTo>
                  <a:lnTo>
                    <a:pt x="12686" y="7498"/>
                  </a:lnTo>
                  <a:lnTo>
                    <a:pt x="12677" y="7520"/>
                  </a:lnTo>
                  <a:lnTo>
                    <a:pt x="12670" y="7550"/>
                  </a:lnTo>
                  <a:lnTo>
                    <a:pt x="12661" y="7588"/>
                  </a:lnTo>
                  <a:lnTo>
                    <a:pt x="12654" y="7633"/>
                  </a:lnTo>
                  <a:lnTo>
                    <a:pt x="12647" y="7685"/>
                  </a:lnTo>
                  <a:lnTo>
                    <a:pt x="12640" y="7745"/>
                  </a:lnTo>
                  <a:lnTo>
                    <a:pt x="12634" y="7820"/>
                  </a:lnTo>
                  <a:lnTo>
                    <a:pt x="12629" y="7880"/>
                  </a:lnTo>
                  <a:lnTo>
                    <a:pt x="12624" y="7956"/>
                  </a:lnTo>
                  <a:lnTo>
                    <a:pt x="12620" y="8038"/>
                  </a:lnTo>
                  <a:lnTo>
                    <a:pt x="12617" y="8113"/>
                  </a:lnTo>
                  <a:lnTo>
                    <a:pt x="12615" y="8211"/>
                  </a:lnTo>
                  <a:lnTo>
                    <a:pt x="12614" y="8301"/>
                  </a:lnTo>
                  <a:lnTo>
                    <a:pt x="12614" y="11708"/>
                  </a:lnTo>
                  <a:lnTo>
                    <a:pt x="12613" y="11798"/>
                  </a:lnTo>
                  <a:lnTo>
                    <a:pt x="12612" y="11896"/>
                  </a:lnTo>
                  <a:lnTo>
                    <a:pt x="12609" y="11978"/>
                  </a:lnTo>
                  <a:lnTo>
                    <a:pt x="12606" y="12068"/>
                  </a:lnTo>
                  <a:lnTo>
                    <a:pt x="12602" y="12136"/>
                  </a:lnTo>
                  <a:lnTo>
                    <a:pt x="12597" y="12226"/>
                  </a:lnTo>
                  <a:lnTo>
                    <a:pt x="12592" y="12286"/>
                  </a:lnTo>
                  <a:lnTo>
                    <a:pt x="12587" y="12346"/>
                  </a:lnTo>
                  <a:lnTo>
                    <a:pt x="12580" y="12421"/>
                  </a:lnTo>
                  <a:lnTo>
                    <a:pt x="12572" y="12474"/>
                  </a:lnTo>
                  <a:lnTo>
                    <a:pt x="12566" y="12511"/>
                  </a:lnTo>
                  <a:lnTo>
                    <a:pt x="12557" y="12549"/>
                  </a:lnTo>
                  <a:lnTo>
                    <a:pt x="12549" y="12571"/>
                  </a:lnTo>
                  <a:lnTo>
                    <a:pt x="12540" y="12609"/>
                  </a:lnTo>
                  <a:lnTo>
                    <a:pt x="12530" y="12616"/>
                  </a:lnTo>
                  <a:lnTo>
                    <a:pt x="12522" y="12624"/>
                  </a:lnTo>
                  <a:lnTo>
                    <a:pt x="12512" y="12616"/>
                  </a:lnTo>
                  <a:lnTo>
                    <a:pt x="12503" y="12609"/>
                  </a:lnTo>
                  <a:lnTo>
                    <a:pt x="12494" y="12571"/>
                  </a:lnTo>
                  <a:lnTo>
                    <a:pt x="12486" y="12549"/>
                  </a:lnTo>
                  <a:lnTo>
                    <a:pt x="12479" y="12511"/>
                  </a:lnTo>
                  <a:lnTo>
                    <a:pt x="12470" y="12474"/>
                  </a:lnTo>
                  <a:lnTo>
                    <a:pt x="12464" y="12421"/>
                  </a:lnTo>
                  <a:lnTo>
                    <a:pt x="12456" y="12346"/>
                  </a:lnTo>
                  <a:lnTo>
                    <a:pt x="12451" y="12286"/>
                  </a:lnTo>
                  <a:lnTo>
                    <a:pt x="12445" y="12226"/>
                  </a:lnTo>
                  <a:lnTo>
                    <a:pt x="12440" y="12136"/>
                  </a:lnTo>
                  <a:lnTo>
                    <a:pt x="12437" y="12068"/>
                  </a:lnTo>
                  <a:lnTo>
                    <a:pt x="12434" y="11978"/>
                  </a:lnTo>
                  <a:lnTo>
                    <a:pt x="12432" y="11896"/>
                  </a:lnTo>
                  <a:lnTo>
                    <a:pt x="12430" y="11798"/>
                  </a:lnTo>
                  <a:lnTo>
                    <a:pt x="12430" y="8301"/>
                  </a:lnTo>
                  <a:lnTo>
                    <a:pt x="12429" y="8211"/>
                  </a:lnTo>
                  <a:lnTo>
                    <a:pt x="12428" y="8113"/>
                  </a:lnTo>
                  <a:lnTo>
                    <a:pt x="12426" y="8031"/>
                  </a:lnTo>
                  <a:lnTo>
                    <a:pt x="12422" y="7948"/>
                  </a:lnTo>
                  <a:lnTo>
                    <a:pt x="12419" y="7873"/>
                  </a:lnTo>
                  <a:lnTo>
                    <a:pt x="12415" y="7790"/>
                  </a:lnTo>
                  <a:lnTo>
                    <a:pt x="12409" y="7723"/>
                  </a:lnTo>
                  <a:lnTo>
                    <a:pt x="12403" y="7663"/>
                  </a:lnTo>
                  <a:lnTo>
                    <a:pt x="12397" y="7588"/>
                  </a:lnTo>
                  <a:lnTo>
                    <a:pt x="12389" y="7550"/>
                  </a:lnTo>
                  <a:lnTo>
                    <a:pt x="12382" y="7498"/>
                  </a:lnTo>
                  <a:lnTo>
                    <a:pt x="12374" y="7460"/>
                  </a:lnTo>
                  <a:lnTo>
                    <a:pt x="12365" y="7430"/>
                  </a:lnTo>
                  <a:lnTo>
                    <a:pt x="12357" y="7408"/>
                  </a:lnTo>
                  <a:lnTo>
                    <a:pt x="12347" y="7393"/>
                  </a:lnTo>
                  <a:lnTo>
                    <a:pt x="12329" y="7393"/>
                  </a:lnTo>
                  <a:lnTo>
                    <a:pt x="12320" y="7408"/>
                  </a:lnTo>
                  <a:lnTo>
                    <a:pt x="12311" y="7430"/>
                  </a:lnTo>
                  <a:lnTo>
                    <a:pt x="12302" y="7460"/>
                  </a:lnTo>
                  <a:lnTo>
                    <a:pt x="12295" y="7498"/>
                  </a:lnTo>
                  <a:lnTo>
                    <a:pt x="12287" y="7550"/>
                  </a:lnTo>
                  <a:lnTo>
                    <a:pt x="12280" y="7588"/>
                  </a:lnTo>
                  <a:lnTo>
                    <a:pt x="12273" y="7663"/>
                  </a:lnTo>
                  <a:lnTo>
                    <a:pt x="12268" y="7723"/>
                  </a:lnTo>
                  <a:lnTo>
                    <a:pt x="12262" y="7790"/>
                  </a:lnTo>
                  <a:lnTo>
                    <a:pt x="12258" y="7873"/>
                  </a:lnTo>
                  <a:lnTo>
                    <a:pt x="12254" y="7948"/>
                  </a:lnTo>
                  <a:lnTo>
                    <a:pt x="12249" y="8113"/>
                  </a:lnTo>
                  <a:lnTo>
                    <a:pt x="12247" y="8211"/>
                  </a:lnTo>
                  <a:lnTo>
                    <a:pt x="12247" y="9802"/>
                  </a:lnTo>
                  <a:lnTo>
                    <a:pt x="12246" y="9884"/>
                  </a:lnTo>
                  <a:lnTo>
                    <a:pt x="12244" y="9982"/>
                  </a:lnTo>
                  <a:lnTo>
                    <a:pt x="12242" y="10072"/>
                  </a:lnTo>
                  <a:lnTo>
                    <a:pt x="12239" y="10147"/>
                  </a:lnTo>
                  <a:lnTo>
                    <a:pt x="12236" y="10237"/>
                  </a:lnTo>
                  <a:lnTo>
                    <a:pt x="12231" y="10312"/>
                  </a:lnTo>
                  <a:lnTo>
                    <a:pt x="12225" y="10387"/>
                  </a:lnTo>
                  <a:lnTo>
                    <a:pt x="12220" y="10447"/>
                  </a:lnTo>
                  <a:lnTo>
                    <a:pt x="12212" y="10507"/>
                  </a:lnTo>
                  <a:lnTo>
                    <a:pt x="12206" y="10560"/>
                  </a:lnTo>
                  <a:lnTo>
                    <a:pt x="12199" y="10605"/>
                  </a:lnTo>
                  <a:lnTo>
                    <a:pt x="12191" y="10635"/>
                  </a:lnTo>
                  <a:lnTo>
                    <a:pt x="12182" y="10672"/>
                  </a:lnTo>
                  <a:lnTo>
                    <a:pt x="12174" y="10695"/>
                  </a:lnTo>
                  <a:lnTo>
                    <a:pt x="12164" y="10710"/>
                  </a:lnTo>
                  <a:lnTo>
                    <a:pt x="12146" y="10710"/>
                  </a:lnTo>
                  <a:lnTo>
                    <a:pt x="12137" y="10695"/>
                  </a:lnTo>
                  <a:lnTo>
                    <a:pt x="12127" y="10672"/>
                  </a:lnTo>
                  <a:lnTo>
                    <a:pt x="12120" y="10635"/>
                  </a:lnTo>
                  <a:lnTo>
                    <a:pt x="12111" y="10605"/>
                  </a:lnTo>
                  <a:lnTo>
                    <a:pt x="12104" y="10560"/>
                  </a:lnTo>
                  <a:lnTo>
                    <a:pt x="12098" y="10507"/>
                  </a:lnTo>
                  <a:lnTo>
                    <a:pt x="12090" y="10447"/>
                  </a:lnTo>
                  <a:lnTo>
                    <a:pt x="12085" y="10387"/>
                  </a:lnTo>
                  <a:lnTo>
                    <a:pt x="12079" y="10312"/>
                  </a:lnTo>
                  <a:lnTo>
                    <a:pt x="12074" y="10237"/>
                  </a:lnTo>
                  <a:lnTo>
                    <a:pt x="12070" y="10147"/>
                  </a:lnTo>
                  <a:lnTo>
                    <a:pt x="12068" y="10072"/>
                  </a:lnTo>
                  <a:lnTo>
                    <a:pt x="12064" y="9982"/>
                  </a:lnTo>
                  <a:lnTo>
                    <a:pt x="12064" y="9884"/>
                  </a:lnTo>
                  <a:lnTo>
                    <a:pt x="12063" y="9802"/>
                  </a:lnTo>
                  <a:lnTo>
                    <a:pt x="12063" y="5479"/>
                  </a:lnTo>
                  <a:lnTo>
                    <a:pt x="12061" y="5389"/>
                  </a:lnTo>
                  <a:lnTo>
                    <a:pt x="12059" y="5299"/>
                  </a:lnTo>
                  <a:lnTo>
                    <a:pt x="12056" y="5209"/>
                  </a:lnTo>
                  <a:lnTo>
                    <a:pt x="12052" y="5126"/>
                  </a:lnTo>
                  <a:lnTo>
                    <a:pt x="12047" y="5059"/>
                  </a:lnTo>
                  <a:lnTo>
                    <a:pt x="12042" y="4983"/>
                  </a:lnTo>
                  <a:lnTo>
                    <a:pt x="12037" y="4923"/>
                  </a:lnTo>
                  <a:lnTo>
                    <a:pt x="12030" y="4856"/>
                  </a:lnTo>
                  <a:lnTo>
                    <a:pt x="12023" y="4803"/>
                  </a:lnTo>
                  <a:lnTo>
                    <a:pt x="12015" y="4766"/>
                  </a:lnTo>
                  <a:lnTo>
                    <a:pt x="12008" y="4728"/>
                  </a:lnTo>
                  <a:lnTo>
                    <a:pt x="11999" y="4691"/>
                  </a:lnTo>
                  <a:lnTo>
                    <a:pt x="11989" y="4676"/>
                  </a:lnTo>
                  <a:lnTo>
                    <a:pt x="11981" y="4661"/>
                  </a:lnTo>
                  <a:lnTo>
                    <a:pt x="11972" y="4646"/>
                  </a:lnTo>
                  <a:lnTo>
                    <a:pt x="11962" y="4661"/>
                  </a:lnTo>
                  <a:lnTo>
                    <a:pt x="11954" y="4676"/>
                  </a:lnTo>
                  <a:lnTo>
                    <a:pt x="11944" y="4691"/>
                  </a:lnTo>
                  <a:lnTo>
                    <a:pt x="11936" y="4728"/>
                  </a:lnTo>
                  <a:lnTo>
                    <a:pt x="11921" y="4803"/>
                  </a:lnTo>
                  <a:lnTo>
                    <a:pt x="11913" y="4856"/>
                  </a:lnTo>
                  <a:lnTo>
                    <a:pt x="11907" y="4923"/>
                  </a:lnTo>
                  <a:lnTo>
                    <a:pt x="11900" y="4983"/>
                  </a:lnTo>
                  <a:lnTo>
                    <a:pt x="11895" y="5059"/>
                  </a:lnTo>
                  <a:lnTo>
                    <a:pt x="11891" y="5126"/>
                  </a:lnTo>
                  <a:lnTo>
                    <a:pt x="11888" y="5209"/>
                  </a:lnTo>
                  <a:lnTo>
                    <a:pt x="11884" y="5299"/>
                  </a:lnTo>
                  <a:lnTo>
                    <a:pt x="11879" y="5569"/>
                  </a:lnTo>
                  <a:lnTo>
                    <a:pt x="11879" y="8556"/>
                  </a:lnTo>
                  <a:lnTo>
                    <a:pt x="11876" y="8736"/>
                  </a:lnTo>
                  <a:lnTo>
                    <a:pt x="11869" y="8901"/>
                  </a:lnTo>
                  <a:lnTo>
                    <a:pt x="11865" y="8976"/>
                  </a:lnTo>
                  <a:lnTo>
                    <a:pt x="11859" y="9051"/>
                  </a:lnTo>
                  <a:lnTo>
                    <a:pt x="11854" y="9111"/>
                  </a:lnTo>
                  <a:lnTo>
                    <a:pt x="11846" y="9171"/>
                  </a:lnTo>
                  <a:lnTo>
                    <a:pt x="11839" y="9224"/>
                  </a:lnTo>
                  <a:lnTo>
                    <a:pt x="11831" y="9269"/>
                  </a:lnTo>
                  <a:lnTo>
                    <a:pt x="11824" y="9306"/>
                  </a:lnTo>
                  <a:lnTo>
                    <a:pt x="11816" y="9336"/>
                  </a:lnTo>
                  <a:lnTo>
                    <a:pt x="11798" y="9382"/>
                  </a:lnTo>
                  <a:lnTo>
                    <a:pt x="11779" y="9382"/>
                  </a:lnTo>
                  <a:lnTo>
                    <a:pt x="11761" y="9336"/>
                  </a:lnTo>
                  <a:lnTo>
                    <a:pt x="11753" y="9306"/>
                  </a:lnTo>
                  <a:lnTo>
                    <a:pt x="11745" y="9269"/>
                  </a:lnTo>
                  <a:lnTo>
                    <a:pt x="11738" y="9224"/>
                  </a:lnTo>
                  <a:lnTo>
                    <a:pt x="11730" y="9171"/>
                  </a:lnTo>
                  <a:lnTo>
                    <a:pt x="11723" y="9111"/>
                  </a:lnTo>
                  <a:lnTo>
                    <a:pt x="11718" y="9051"/>
                  </a:lnTo>
                  <a:lnTo>
                    <a:pt x="11713" y="8976"/>
                  </a:lnTo>
                  <a:lnTo>
                    <a:pt x="11708" y="8901"/>
                  </a:lnTo>
                  <a:lnTo>
                    <a:pt x="11704" y="8819"/>
                  </a:lnTo>
                  <a:lnTo>
                    <a:pt x="11701" y="8736"/>
                  </a:lnTo>
                  <a:lnTo>
                    <a:pt x="11699" y="8646"/>
                  </a:lnTo>
                  <a:lnTo>
                    <a:pt x="11697" y="8556"/>
                  </a:lnTo>
                  <a:lnTo>
                    <a:pt x="11697" y="7017"/>
                  </a:lnTo>
                  <a:lnTo>
                    <a:pt x="11696" y="6920"/>
                  </a:lnTo>
                  <a:lnTo>
                    <a:pt x="11694" y="6830"/>
                  </a:lnTo>
                  <a:lnTo>
                    <a:pt x="11692" y="6747"/>
                  </a:lnTo>
                  <a:lnTo>
                    <a:pt x="11690" y="6657"/>
                  </a:lnTo>
                  <a:lnTo>
                    <a:pt x="11686" y="6575"/>
                  </a:lnTo>
                  <a:lnTo>
                    <a:pt x="11681" y="6507"/>
                  </a:lnTo>
                  <a:lnTo>
                    <a:pt x="11675" y="6432"/>
                  </a:lnTo>
                  <a:lnTo>
                    <a:pt x="11670" y="6372"/>
                  </a:lnTo>
                  <a:lnTo>
                    <a:pt x="11663" y="6304"/>
                  </a:lnTo>
                  <a:lnTo>
                    <a:pt x="11656" y="6267"/>
                  </a:lnTo>
                  <a:lnTo>
                    <a:pt x="11649" y="6199"/>
                  </a:lnTo>
                  <a:lnTo>
                    <a:pt x="11640" y="6169"/>
                  </a:lnTo>
                  <a:lnTo>
                    <a:pt x="11632" y="6139"/>
                  </a:lnTo>
                  <a:lnTo>
                    <a:pt x="11624" y="6117"/>
                  </a:lnTo>
                  <a:lnTo>
                    <a:pt x="11606" y="6102"/>
                  </a:lnTo>
                  <a:lnTo>
                    <a:pt x="11586" y="6117"/>
                  </a:lnTo>
                  <a:lnTo>
                    <a:pt x="11579" y="6139"/>
                  </a:lnTo>
                  <a:lnTo>
                    <a:pt x="11569" y="6169"/>
                  </a:lnTo>
                  <a:lnTo>
                    <a:pt x="11561" y="6199"/>
                  </a:lnTo>
                  <a:lnTo>
                    <a:pt x="11554" y="6267"/>
                  </a:lnTo>
                  <a:lnTo>
                    <a:pt x="11547" y="6304"/>
                  </a:lnTo>
                  <a:lnTo>
                    <a:pt x="11534" y="6432"/>
                  </a:lnTo>
                  <a:lnTo>
                    <a:pt x="11528" y="6507"/>
                  </a:lnTo>
                  <a:lnTo>
                    <a:pt x="11524" y="6575"/>
                  </a:lnTo>
                  <a:lnTo>
                    <a:pt x="11521" y="6657"/>
                  </a:lnTo>
                  <a:lnTo>
                    <a:pt x="11518" y="6747"/>
                  </a:lnTo>
                  <a:lnTo>
                    <a:pt x="11516" y="6830"/>
                  </a:lnTo>
                  <a:lnTo>
                    <a:pt x="11513" y="6920"/>
                  </a:lnTo>
                  <a:lnTo>
                    <a:pt x="11513" y="9081"/>
                  </a:lnTo>
                  <a:lnTo>
                    <a:pt x="11511" y="9171"/>
                  </a:lnTo>
                  <a:lnTo>
                    <a:pt x="11509" y="9269"/>
                  </a:lnTo>
                  <a:lnTo>
                    <a:pt x="11506" y="9344"/>
                  </a:lnTo>
                  <a:lnTo>
                    <a:pt x="11502" y="9427"/>
                  </a:lnTo>
                  <a:lnTo>
                    <a:pt x="11498" y="9502"/>
                  </a:lnTo>
                  <a:lnTo>
                    <a:pt x="11492" y="9569"/>
                  </a:lnTo>
                  <a:lnTo>
                    <a:pt x="11486" y="9644"/>
                  </a:lnTo>
                  <a:lnTo>
                    <a:pt x="11480" y="9697"/>
                  </a:lnTo>
                  <a:lnTo>
                    <a:pt x="11474" y="9757"/>
                  </a:lnTo>
                  <a:lnTo>
                    <a:pt x="11465" y="9802"/>
                  </a:lnTo>
                  <a:lnTo>
                    <a:pt x="11458" y="9832"/>
                  </a:lnTo>
                  <a:lnTo>
                    <a:pt x="11449" y="9869"/>
                  </a:lnTo>
                  <a:lnTo>
                    <a:pt x="11440" y="9884"/>
                  </a:lnTo>
                  <a:lnTo>
                    <a:pt x="11432" y="9907"/>
                  </a:lnTo>
                  <a:lnTo>
                    <a:pt x="11422" y="9914"/>
                  </a:lnTo>
                  <a:lnTo>
                    <a:pt x="11413" y="9907"/>
                  </a:lnTo>
                  <a:lnTo>
                    <a:pt x="11403" y="9884"/>
                  </a:lnTo>
                  <a:lnTo>
                    <a:pt x="11395" y="9869"/>
                  </a:lnTo>
                  <a:lnTo>
                    <a:pt x="11386" y="9832"/>
                  </a:lnTo>
                  <a:lnTo>
                    <a:pt x="11378" y="9802"/>
                  </a:lnTo>
                  <a:lnTo>
                    <a:pt x="11370" y="9757"/>
                  </a:lnTo>
                  <a:lnTo>
                    <a:pt x="11363" y="9697"/>
                  </a:lnTo>
                  <a:lnTo>
                    <a:pt x="11357" y="9644"/>
                  </a:lnTo>
                  <a:lnTo>
                    <a:pt x="11351" y="9569"/>
                  </a:lnTo>
                  <a:lnTo>
                    <a:pt x="11346" y="9502"/>
                  </a:lnTo>
                  <a:lnTo>
                    <a:pt x="11342" y="9427"/>
                  </a:lnTo>
                  <a:lnTo>
                    <a:pt x="11337" y="9344"/>
                  </a:lnTo>
                  <a:lnTo>
                    <a:pt x="11334" y="9269"/>
                  </a:lnTo>
                  <a:lnTo>
                    <a:pt x="11332" y="9171"/>
                  </a:lnTo>
                  <a:lnTo>
                    <a:pt x="11331" y="9081"/>
                  </a:lnTo>
                  <a:lnTo>
                    <a:pt x="11330" y="8999"/>
                  </a:lnTo>
                  <a:lnTo>
                    <a:pt x="11330" y="826"/>
                  </a:lnTo>
                  <a:lnTo>
                    <a:pt x="11328" y="728"/>
                  </a:lnTo>
                  <a:lnTo>
                    <a:pt x="11327" y="645"/>
                  </a:lnTo>
                  <a:lnTo>
                    <a:pt x="11323" y="555"/>
                  </a:lnTo>
                  <a:lnTo>
                    <a:pt x="11320" y="480"/>
                  </a:lnTo>
                  <a:lnTo>
                    <a:pt x="11314" y="398"/>
                  </a:lnTo>
                  <a:lnTo>
                    <a:pt x="11309" y="330"/>
                  </a:lnTo>
                  <a:lnTo>
                    <a:pt x="11297" y="203"/>
                  </a:lnTo>
                  <a:lnTo>
                    <a:pt x="11290" y="158"/>
                  </a:lnTo>
                  <a:lnTo>
                    <a:pt x="11282" y="113"/>
                  </a:lnTo>
                  <a:lnTo>
                    <a:pt x="11274" y="68"/>
                  </a:lnTo>
                  <a:lnTo>
                    <a:pt x="11267" y="38"/>
                  </a:lnTo>
                  <a:lnTo>
                    <a:pt x="11257" y="23"/>
                  </a:lnTo>
                  <a:lnTo>
                    <a:pt x="11248" y="8"/>
                  </a:lnTo>
                  <a:lnTo>
                    <a:pt x="11238" y="0"/>
                  </a:lnTo>
                  <a:lnTo>
                    <a:pt x="11228" y="8"/>
                  </a:lnTo>
                  <a:lnTo>
                    <a:pt x="11220" y="23"/>
                  </a:lnTo>
                  <a:lnTo>
                    <a:pt x="11211" y="38"/>
                  </a:lnTo>
                  <a:lnTo>
                    <a:pt x="11204" y="68"/>
                  </a:lnTo>
                  <a:lnTo>
                    <a:pt x="11194" y="113"/>
                  </a:lnTo>
                  <a:lnTo>
                    <a:pt x="11188" y="158"/>
                  </a:lnTo>
                  <a:lnTo>
                    <a:pt x="11180" y="203"/>
                  </a:lnTo>
                  <a:lnTo>
                    <a:pt x="11168" y="330"/>
                  </a:lnTo>
                  <a:lnTo>
                    <a:pt x="11162" y="398"/>
                  </a:lnTo>
                  <a:lnTo>
                    <a:pt x="11158" y="480"/>
                  </a:lnTo>
                  <a:lnTo>
                    <a:pt x="11154" y="555"/>
                  </a:lnTo>
                  <a:lnTo>
                    <a:pt x="11151" y="645"/>
                  </a:lnTo>
                  <a:lnTo>
                    <a:pt x="11148" y="728"/>
                  </a:lnTo>
                  <a:lnTo>
                    <a:pt x="11147" y="826"/>
                  </a:lnTo>
                  <a:lnTo>
                    <a:pt x="11147" y="916"/>
                  </a:lnTo>
                  <a:lnTo>
                    <a:pt x="11147" y="10845"/>
                  </a:lnTo>
                  <a:lnTo>
                    <a:pt x="11145" y="10935"/>
                  </a:lnTo>
                  <a:lnTo>
                    <a:pt x="11143" y="11010"/>
                  </a:lnTo>
                  <a:lnTo>
                    <a:pt x="11140" y="11100"/>
                  </a:lnTo>
                  <a:lnTo>
                    <a:pt x="11135" y="11190"/>
                  </a:lnTo>
                  <a:lnTo>
                    <a:pt x="11131" y="11258"/>
                  </a:lnTo>
                  <a:lnTo>
                    <a:pt x="11126" y="11325"/>
                  </a:lnTo>
                  <a:lnTo>
                    <a:pt x="11120" y="11385"/>
                  </a:lnTo>
                  <a:lnTo>
                    <a:pt x="11114" y="11445"/>
                  </a:lnTo>
                  <a:lnTo>
                    <a:pt x="11106" y="11513"/>
                  </a:lnTo>
                  <a:lnTo>
                    <a:pt x="11099" y="11551"/>
                  </a:lnTo>
                  <a:lnTo>
                    <a:pt x="11090" y="11596"/>
                  </a:lnTo>
                  <a:lnTo>
                    <a:pt x="11083" y="11618"/>
                  </a:lnTo>
                  <a:lnTo>
                    <a:pt x="11073" y="11641"/>
                  </a:lnTo>
                  <a:lnTo>
                    <a:pt x="11055" y="11671"/>
                  </a:lnTo>
                  <a:lnTo>
                    <a:pt x="11046" y="11656"/>
                  </a:lnTo>
                  <a:lnTo>
                    <a:pt x="11036" y="11641"/>
                  </a:lnTo>
                  <a:lnTo>
                    <a:pt x="11028" y="11618"/>
                  </a:lnTo>
                  <a:lnTo>
                    <a:pt x="11019" y="11596"/>
                  </a:lnTo>
                  <a:lnTo>
                    <a:pt x="11012" y="11551"/>
                  </a:lnTo>
                  <a:lnTo>
                    <a:pt x="11003" y="11513"/>
                  </a:lnTo>
                  <a:lnTo>
                    <a:pt x="10997" y="11445"/>
                  </a:lnTo>
                  <a:lnTo>
                    <a:pt x="10990" y="11385"/>
                  </a:lnTo>
                  <a:lnTo>
                    <a:pt x="10984" y="11325"/>
                  </a:lnTo>
                  <a:lnTo>
                    <a:pt x="10979" y="11258"/>
                  </a:lnTo>
                  <a:lnTo>
                    <a:pt x="10974" y="11190"/>
                  </a:lnTo>
                  <a:lnTo>
                    <a:pt x="10971" y="11100"/>
                  </a:lnTo>
                  <a:lnTo>
                    <a:pt x="10967" y="11010"/>
                  </a:lnTo>
                  <a:lnTo>
                    <a:pt x="10965" y="10935"/>
                  </a:lnTo>
                  <a:lnTo>
                    <a:pt x="10964" y="10845"/>
                  </a:lnTo>
                  <a:lnTo>
                    <a:pt x="10963" y="10740"/>
                  </a:lnTo>
                  <a:lnTo>
                    <a:pt x="10963" y="7408"/>
                  </a:lnTo>
                  <a:lnTo>
                    <a:pt x="10960" y="7228"/>
                  </a:lnTo>
                  <a:lnTo>
                    <a:pt x="10956" y="7137"/>
                  </a:lnTo>
                  <a:lnTo>
                    <a:pt x="10952" y="7055"/>
                  </a:lnTo>
                  <a:lnTo>
                    <a:pt x="10948" y="6987"/>
                  </a:lnTo>
                  <a:lnTo>
                    <a:pt x="10942" y="6920"/>
                  </a:lnTo>
                  <a:lnTo>
                    <a:pt x="10937" y="6860"/>
                  </a:lnTo>
                  <a:lnTo>
                    <a:pt x="10931" y="6785"/>
                  </a:lnTo>
                  <a:lnTo>
                    <a:pt x="10923" y="6747"/>
                  </a:lnTo>
                  <a:lnTo>
                    <a:pt x="10915" y="6695"/>
                  </a:lnTo>
                  <a:lnTo>
                    <a:pt x="10908" y="6657"/>
                  </a:lnTo>
                  <a:lnTo>
                    <a:pt x="10899" y="6627"/>
                  </a:lnTo>
                  <a:lnTo>
                    <a:pt x="10889" y="6605"/>
                  </a:lnTo>
                  <a:lnTo>
                    <a:pt x="10881" y="6597"/>
                  </a:lnTo>
                  <a:lnTo>
                    <a:pt x="10871" y="6575"/>
                  </a:lnTo>
                  <a:lnTo>
                    <a:pt x="10862" y="6597"/>
                  </a:lnTo>
                  <a:lnTo>
                    <a:pt x="10852" y="6605"/>
                  </a:lnTo>
                  <a:lnTo>
                    <a:pt x="10844" y="6627"/>
                  </a:lnTo>
                  <a:lnTo>
                    <a:pt x="10836" y="6657"/>
                  </a:lnTo>
                  <a:lnTo>
                    <a:pt x="10828" y="6695"/>
                  </a:lnTo>
                  <a:lnTo>
                    <a:pt x="10820" y="6747"/>
                  </a:lnTo>
                  <a:lnTo>
                    <a:pt x="10814" y="6785"/>
                  </a:lnTo>
                  <a:lnTo>
                    <a:pt x="10807" y="6860"/>
                  </a:lnTo>
                  <a:lnTo>
                    <a:pt x="10801" y="6920"/>
                  </a:lnTo>
                  <a:lnTo>
                    <a:pt x="10792" y="7055"/>
                  </a:lnTo>
                  <a:lnTo>
                    <a:pt x="10787" y="7137"/>
                  </a:lnTo>
                  <a:lnTo>
                    <a:pt x="10784" y="7228"/>
                  </a:lnTo>
                  <a:lnTo>
                    <a:pt x="10781" y="7318"/>
                  </a:lnTo>
                  <a:lnTo>
                    <a:pt x="10781" y="7408"/>
                  </a:lnTo>
                  <a:lnTo>
                    <a:pt x="10781" y="13690"/>
                  </a:lnTo>
                  <a:lnTo>
                    <a:pt x="10780" y="13787"/>
                  </a:lnTo>
                  <a:lnTo>
                    <a:pt x="10778" y="13877"/>
                  </a:lnTo>
                  <a:lnTo>
                    <a:pt x="10776" y="13960"/>
                  </a:lnTo>
                  <a:lnTo>
                    <a:pt x="10772" y="14042"/>
                  </a:lnTo>
                  <a:lnTo>
                    <a:pt x="10769" y="14125"/>
                  </a:lnTo>
                  <a:lnTo>
                    <a:pt x="10764" y="14200"/>
                  </a:lnTo>
                  <a:lnTo>
                    <a:pt x="10759" y="14267"/>
                  </a:lnTo>
                  <a:lnTo>
                    <a:pt x="10753" y="14335"/>
                  </a:lnTo>
                  <a:lnTo>
                    <a:pt x="10746" y="14387"/>
                  </a:lnTo>
                  <a:lnTo>
                    <a:pt x="10739" y="14455"/>
                  </a:lnTo>
                  <a:lnTo>
                    <a:pt x="10732" y="14493"/>
                  </a:lnTo>
                  <a:lnTo>
                    <a:pt x="10714" y="14568"/>
                  </a:lnTo>
                  <a:lnTo>
                    <a:pt x="10707" y="14583"/>
                  </a:lnTo>
                  <a:lnTo>
                    <a:pt x="10698" y="14598"/>
                  </a:lnTo>
                  <a:lnTo>
                    <a:pt x="10679" y="14598"/>
                  </a:lnTo>
                  <a:lnTo>
                    <a:pt x="10669" y="14583"/>
                  </a:lnTo>
                  <a:lnTo>
                    <a:pt x="10661" y="14568"/>
                  </a:lnTo>
                  <a:lnTo>
                    <a:pt x="10653" y="14530"/>
                  </a:lnTo>
                  <a:lnTo>
                    <a:pt x="10644" y="14493"/>
                  </a:lnTo>
                  <a:lnTo>
                    <a:pt x="10637" y="14455"/>
                  </a:lnTo>
                  <a:lnTo>
                    <a:pt x="10629" y="14387"/>
                  </a:lnTo>
                  <a:lnTo>
                    <a:pt x="10623" y="14335"/>
                  </a:lnTo>
                  <a:lnTo>
                    <a:pt x="10617" y="14267"/>
                  </a:lnTo>
                  <a:lnTo>
                    <a:pt x="10612" y="14200"/>
                  </a:lnTo>
                  <a:lnTo>
                    <a:pt x="10607" y="14125"/>
                  </a:lnTo>
                  <a:lnTo>
                    <a:pt x="10603" y="14042"/>
                  </a:lnTo>
                  <a:lnTo>
                    <a:pt x="10598" y="13877"/>
                  </a:lnTo>
                  <a:lnTo>
                    <a:pt x="10597" y="13787"/>
                  </a:lnTo>
                  <a:lnTo>
                    <a:pt x="10597" y="7670"/>
                  </a:lnTo>
                  <a:lnTo>
                    <a:pt x="10596" y="7580"/>
                  </a:lnTo>
                  <a:lnTo>
                    <a:pt x="10594" y="7498"/>
                  </a:lnTo>
                  <a:lnTo>
                    <a:pt x="10592" y="7400"/>
                  </a:lnTo>
                  <a:lnTo>
                    <a:pt x="10590" y="7318"/>
                  </a:lnTo>
                  <a:lnTo>
                    <a:pt x="10586" y="7243"/>
                  </a:lnTo>
                  <a:lnTo>
                    <a:pt x="10580" y="7160"/>
                  </a:lnTo>
                  <a:lnTo>
                    <a:pt x="10576" y="7092"/>
                  </a:lnTo>
                  <a:lnTo>
                    <a:pt x="10570" y="7025"/>
                  </a:lnTo>
                  <a:lnTo>
                    <a:pt x="10564" y="6972"/>
                  </a:lnTo>
                  <a:lnTo>
                    <a:pt x="10557" y="6912"/>
                  </a:lnTo>
                  <a:lnTo>
                    <a:pt x="10549" y="6867"/>
                  </a:lnTo>
                  <a:lnTo>
                    <a:pt x="10541" y="6830"/>
                  </a:lnTo>
                  <a:lnTo>
                    <a:pt x="10532" y="6800"/>
                  </a:lnTo>
                  <a:lnTo>
                    <a:pt x="10523" y="6777"/>
                  </a:lnTo>
                  <a:lnTo>
                    <a:pt x="10514" y="6762"/>
                  </a:lnTo>
                  <a:lnTo>
                    <a:pt x="10495" y="6762"/>
                  </a:lnTo>
                  <a:lnTo>
                    <a:pt x="10486" y="6777"/>
                  </a:lnTo>
                  <a:lnTo>
                    <a:pt x="10478" y="6800"/>
                  </a:lnTo>
                  <a:lnTo>
                    <a:pt x="10469" y="6830"/>
                  </a:lnTo>
                  <a:lnTo>
                    <a:pt x="10462" y="6867"/>
                  </a:lnTo>
                  <a:lnTo>
                    <a:pt x="10454" y="6912"/>
                  </a:lnTo>
                  <a:lnTo>
                    <a:pt x="10447" y="6972"/>
                  </a:lnTo>
                  <a:lnTo>
                    <a:pt x="10441" y="7025"/>
                  </a:lnTo>
                  <a:lnTo>
                    <a:pt x="10434" y="7092"/>
                  </a:lnTo>
                  <a:lnTo>
                    <a:pt x="10429" y="7160"/>
                  </a:lnTo>
                  <a:lnTo>
                    <a:pt x="10425" y="7243"/>
                  </a:lnTo>
                  <a:lnTo>
                    <a:pt x="10421" y="7318"/>
                  </a:lnTo>
                  <a:lnTo>
                    <a:pt x="10418" y="7400"/>
                  </a:lnTo>
                  <a:lnTo>
                    <a:pt x="10415" y="7498"/>
                  </a:lnTo>
                  <a:lnTo>
                    <a:pt x="10413" y="7580"/>
                  </a:lnTo>
                  <a:lnTo>
                    <a:pt x="10413" y="9246"/>
                  </a:lnTo>
                  <a:lnTo>
                    <a:pt x="10412" y="9344"/>
                  </a:lnTo>
                  <a:lnTo>
                    <a:pt x="10412" y="9434"/>
                  </a:lnTo>
                  <a:lnTo>
                    <a:pt x="10409" y="9517"/>
                  </a:lnTo>
                  <a:lnTo>
                    <a:pt x="10406" y="9607"/>
                  </a:lnTo>
                  <a:lnTo>
                    <a:pt x="10402" y="9689"/>
                  </a:lnTo>
                  <a:lnTo>
                    <a:pt x="10397" y="9757"/>
                  </a:lnTo>
                  <a:lnTo>
                    <a:pt x="10392" y="9832"/>
                  </a:lnTo>
                  <a:lnTo>
                    <a:pt x="10386" y="9892"/>
                  </a:lnTo>
                  <a:lnTo>
                    <a:pt x="10380" y="9959"/>
                  </a:lnTo>
                  <a:lnTo>
                    <a:pt x="10372" y="10012"/>
                  </a:lnTo>
                  <a:lnTo>
                    <a:pt x="10365" y="10049"/>
                  </a:lnTo>
                  <a:lnTo>
                    <a:pt x="10349" y="10125"/>
                  </a:lnTo>
                  <a:lnTo>
                    <a:pt x="10340" y="10140"/>
                  </a:lnTo>
                  <a:lnTo>
                    <a:pt x="10331" y="10162"/>
                  </a:lnTo>
                  <a:lnTo>
                    <a:pt x="10312" y="10162"/>
                  </a:lnTo>
                  <a:lnTo>
                    <a:pt x="10304" y="10140"/>
                  </a:lnTo>
                  <a:lnTo>
                    <a:pt x="10294" y="10125"/>
                  </a:lnTo>
                  <a:lnTo>
                    <a:pt x="10285" y="10087"/>
                  </a:lnTo>
                  <a:lnTo>
                    <a:pt x="10278" y="10049"/>
                  </a:lnTo>
                  <a:lnTo>
                    <a:pt x="10270" y="10012"/>
                  </a:lnTo>
                  <a:lnTo>
                    <a:pt x="10263" y="9959"/>
                  </a:lnTo>
                  <a:lnTo>
                    <a:pt x="10257" y="9892"/>
                  </a:lnTo>
                  <a:lnTo>
                    <a:pt x="10251" y="9832"/>
                  </a:lnTo>
                  <a:lnTo>
                    <a:pt x="10246" y="9757"/>
                  </a:lnTo>
                  <a:lnTo>
                    <a:pt x="10241" y="9689"/>
                  </a:lnTo>
                  <a:lnTo>
                    <a:pt x="10237" y="9607"/>
                  </a:lnTo>
                  <a:lnTo>
                    <a:pt x="10234" y="9517"/>
                  </a:lnTo>
                  <a:lnTo>
                    <a:pt x="10232" y="9434"/>
                  </a:lnTo>
                  <a:lnTo>
                    <a:pt x="10231" y="9344"/>
                  </a:lnTo>
                  <a:lnTo>
                    <a:pt x="10229" y="9246"/>
                  </a:lnTo>
                  <a:lnTo>
                    <a:pt x="10229" y="5254"/>
                  </a:lnTo>
                  <a:lnTo>
                    <a:pt x="10228" y="5164"/>
                  </a:lnTo>
                  <a:lnTo>
                    <a:pt x="10226" y="5074"/>
                  </a:lnTo>
                  <a:lnTo>
                    <a:pt x="10222" y="4998"/>
                  </a:lnTo>
                  <a:lnTo>
                    <a:pt x="10219" y="4908"/>
                  </a:lnTo>
                  <a:lnTo>
                    <a:pt x="10214" y="4841"/>
                  </a:lnTo>
                  <a:lnTo>
                    <a:pt x="10209" y="4773"/>
                  </a:lnTo>
                  <a:lnTo>
                    <a:pt x="10203" y="4698"/>
                  </a:lnTo>
                  <a:lnTo>
                    <a:pt x="10197" y="4646"/>
                  </a:lnTo>
                  <a:lnTo>
                    <a:pt x="10189" y="4586"/>
                  </a:lnTo>
                  <a:lnTo>
                    <a:pt x="10182" y="4548"/>
                  </a:lnTo>
                  <a:lnTo>
                    <a:pt x="10174" y="4503"/>
                  </a:lnTo>
                  <a:lnTo>
                    <a:pt x="10166" y="4473"/>
                  </a:lnTo>
                  <a:lnTo>
                    <a:pt x="10157" y="4458"/>
                  </a:lnTo>
                  <a:lnTo>
                    <a:pt x="10147" y="4443"/>
                  </a:lnTo>
                  <a:lnTo>
                    <a:pt x="10138" y="4428"/>
                  </a:lnTo>
                  <a:lnTo>
                    <a:pt x="10129" y="4443"/>
                  </a:lnTo>
                  <a:lnTo>
                    <a:pt x="10120" y="4458"/>
                  </a:lnTo>
                  <a:lnTo>
                    <a:pt x="10111" y="4473"/>
                  </a:lnTo>
                  <a:lnTo>
                    <a:pt x="10102" y="4503"/>
                  </a:lnTo>
                  <a:lnTo>
                    <a:pt x="10094" y="4548"/>
                  </a:lnTo>
                  <a:lnTo>
                    <a:pt x="10087" y="4586"/>
                  </a:lnTo>
                  <a:lnTo>
                    <a:pt x="10079" y="4646"/>
                  </a:lnTo>
                  <a:lnTo>
                    <a:pt x="10073" y="4698"/>
                  </a:lnTo>
                  <a:lnTo>
                    <a:pt x="10067" y="4773"/>
                  </a:lnTo>
                  <a:lnTo>
                    <a:pt x="10062" y="4841"/>
                  </a:lnTo>
                  <a:lnTo>
                    <a:pt x="10058" y="4908"/>
                  </a:lnTo>
                  <a:lnTo>
                    <a:pt x="10053" y="4998"/>
                  </a:lnTo>
                  <a:lnTo>
                    <a:pt x="10050" y="5074"/>
                  </a:lnTo>
                  <a:lnTo>
                    <a:pt x="10048" y="5164"/>
                  </a:lnTo>
                  <a:lnTo>
                    <a:pt x="10046" y="5254"/>
                  </a:lnTo>
                  <a:lnTo>
                    <a:pt x="10046" y="7685"/>
                  </a:lnTo>
                  <a:lnTo>
                    <a:pt x="10045" y="7880"/>
                  </a:lnTo>
                  <a:lnTo>
                    <a:pt x="10042" y="7956"/>
                  </a:lnTo>
                  <a:lnTo>
                    <a:pt x="10039" y="8046"/>
                  </a:lnTo>
                  <a:lnTo>
                    <a:pt x="10026" y="8271"/>
                  </a:lnTo>
                  <a:lnTo>
                    <a:pt x="10012" y="8391"/>
                  </a:lnTo>
                  <a:lnTo>
                    <a:pt x="10007" y="8443"/>
                  </a:lnTo>
                  <a:lnTo>
                    <a:pt x="9999" y="8488"/>
                  </a:lnTo>
                  <a:lnTo>
                    <a:pt x="9992" y="8526"/>
                  </a:lnTo>
                  <a:lnTo>
                    <a:pt x="9982" y="8556"/>
                  </a:lnTo>
                  <a:lnTo>
                    <a:pt x="9973" y="8586"/>
                  </a:lnTo>
                  <a:lnTo>
                    <a:pt x="9964" y="8601"/>
                  </a:lnTo>
                  <a:lnTo>
                    <a:pt x="9945" y="8601"/>
                  </a:lnTo>
                  <a:lnTo>
                    <a:pt x="9936" y="8586"/>
                  </a:lnTo>
                  <a:lnTo>
                    <a:pt x="9928" y="8556"/>
                  </a:lnTo>
                  <a:lnTo>
                    <a:pt x="9919" y="8526"/>
                  </a:lnTo>
                  <a:lnTo>
                    <a:pt x="9911" y="8488"/>
                  </a:lnTo>
                  <a:lnTo>
                    <a:pt x="9904" y="8443"/>
                  </a:lnTo>
                  <a:lnTo>
                    <a:pt x="9896" y="8391"/>
                  </a:lnTo>
                  <a:lnTo>
                    <a:pt x="9890" y="8331"/>
                  </a:lnTo>
                  <a:lnTo>
                    <a:pt x="9884" y="8271"/>
                  </a:lnTo>
                  <a:lnTo>
                    <a:pt x="9873" y="8121"/>
                  </a:lnTo>
                  <a:lnTo>
                    <a:pt x="9870" y="8046"/>
                  </a:lnTo>
                  <a:lnTo>
                    <a:pt x="9867" y="7956"/>
                  </a:lnTo>
                  <a:lnTo>
                    <a:pt x="9865" y="7880"/>
                  </a:lnTo>
                  <a:lnTo>
                    <a:pt x="9862" y="7783"/>
                  </a:lnTo>
                  <a:lnTo>
                    <a:pt x="9862" y="3655"/>
                  </a:lnTo>
                  <a:lnTo>
                    <a:pt x="9861" y="3565"/>
                  </a:lnTo>
                  <a:lnTo>
                    <a:pt x="9859" y="3482"/>
                  </a:lnTo>
                  <a:lnTo>
                    <a:pt x="9856" y="3400"/>
                  </a:lnTo>
                  <a:lnTo>
                    <a:pt x="9851" y="3302"/>
                  </a:lnTo>
                  <a:lnTo>
                    <a:pt x="9847" y="3235"/>
                  </a:lnTo>
                  <a:lnTo>
                    <a:pt x="9842" y="3175"/>
                  </a:lnTo>
                  <a:lnTo>
                    <a:pt x="9829" y="3040"/>
                  </a:lnTo>
                  <a:lnTo>
                    <a:pt x="9823" y="2987"/>
                  </a:lnTo>
                  <a:lnTo>
                    <a:pt x="9814" y="2942"/>
                  </a:lnTo>
                  <a:lnTo>
                    <a:pt x="9807" y="2905"/>
                  </a:lnTo>
                  <a:lnTo>
                    <a:pt x="9798" y="2874"/>
                  </a:lnTo>
                  <a:lnTo>
                    <a:pt x="9791" y="2852"/>
                  </a:lnTo>
                  <a:lnTo>
                    <a:pt x="9771" y="2837"/>
                  </a:lnTo>
                  <a:lnTo>
                    <a:pt x="9753" y="2852"/>
                  </a:lnTo>
                  <a:lnTo>
                    <a:pt x="9744" y="2874"/>
                  </a:lnTo>
                  <a:lnTo>
                    <a:pt x="9735" y="2905"/>
                  </a:lnTo>
                  <a:lnTo>
                    <a:pt x="9728" y="2942"/>
                  </a:lnTo>
                  <a:lnTo>
                    <a:pt x="9719" y="2987"/>
                  </a:lnTo>
                  <a:lnTo>
                    <a:pt x="9712" y="3040"/>
                  </a:lnTo>
                  <a:lnTo>
                    <a:pt x="9701" y="3175"/>
                  </a:lnTo>
                  <a:lnTo>
                    <a:pt x="9695" y="3235"/>
                  </a:lnTo>
                  <a:lnTo>
                    <a:pt x="9691" y="3302"/>
                  </a:lnTo>
                  <a:lnTo>
                    <a:pt x="9686" y="3400"/>
                  </a:lnTo>
                  <a:lnTo>
                    <a:pt x="9682" y="3565"/>
                  </a:lnTo>
                  <a:lnTo>
                    <a:pt x="9680" y="3655"/>
                  </a:lnTo>
                  <a:lnTo>
                    <a:pt x="9679" y="3753"/>
                  </a:lnTo>
                  <a:lnTo>
                    <a:pt x="9679" y="8916"/>
                  </a:lnTo>
                  <a:lnTo>
                    <a:pt x="9677" y="9006"/>
                  </a:lnTo>
                  <a:lnTo>
                    <a:pt x="9676" y="9104"/>
                  </a:lnTo>
                  <a:lnTo>
                    <a:pt x="9672" y="9186"/>
                  </a:lnTo>
                  <a:lnTo>
                    <a:pt x="9669" y="9269"/>
                  </a:lnTo>
                  <a:lnTo>
                    <a:pt x="9664" y="9336"/>
                  </a:lnTo>
                  <a:lnTo>
                    <a:pt x="9659" y="9412"/>
                  </a:lnTo>
                  <a:lnTo>
                    <a:pt x="9653" y="9479"/>
                  </a:lnTo>
                  <a:lnTo>
                    <a:pt x="9646" y="9539"/>
                  </a:lnTo>
                  <a:lnTo>
                    <a:pt x="9640" y="9584"/>
                  </a:lnTo>
                  <a:lnTo>
                    <a:pt x="9632" y="9637"/>
                  </a:lnTo>
                  <a:lnTo>
                    <a:pt x="9623" y="9667"/>
                  </a:lnTo>
                  <a:lnTo>
                    <a:pt x="9616" y="9704"/>
                  </a:lnTo>
                  <a:lnTo>
                    <a:pt x="9607" y="9719"/>
                  </a:lnTo>
                  <a:lnTo>
                    <a:pt x="9597" y="9727"/>
                  </a:lnTo>
                  <a:lnTo>
                    <a:pt x="9589" y="9734"/>
                  </a:lnTo>
                  <a:lnTo>
                    <a:pt x="9578" y="9727"/>
                  </a:lnTo>
                  <a:lnTo>
                    <a:pt x="9569" y="9719"/>
                  </a:lnTo>
                  <a:lnTo>
                    <a:pt x="9561" y="9704"/>
                  </a:lnTo>
                  <a:lnTo>
                    <a:pt x="9553" y="9667"/>
                  </a:lnTo>
                  <a:lnTo>
                    <a:pt x="9544" y="9637"/>
                  </a:lnTo>
                  <a:lnTo>
                    <a:pt x="9537" y="9584"/>
                  </a:lnTo>
                  <a:lnTo>
                    <a:pt x="9530" y="9539"/>
                  </a:lnTo>
                  <a:lnTo>
                    <a:pt x="9523" y="9479"/>
                  </a:lnTo>
                  <a:lnTo>
                    <a:pt x="9518" y="9412"/>
                  </a:lnTo>
                  <a:lnTo>
                    <a:pt x="9512" y="9336"/>
                  </a:lnTo>
                  <a:lnTo>
                    <a:pt x="9507" y="9269"/>
                  </a:lnTo>
                  <a:lnTo>
                    <a:pt x="9504" y="9186"/>
                  </a:lnTo>
                  <a:lnTo>
                    <a:pt x="9500" y="9104"/>
                  </a:lnTo>
                  <a:lnTo>
                    <a:pt x="9499" y="9006"/>
                  </a:lnTo>
                  <a:lnTo>
                    <a:pt x="9497" y="8916"/>
                  </a:lnTo>
                  <a:lnTo>
                    <a:pt x="9496" y="8819"/>
                  </a:lnTo>
                  <a:lnTo>
                    <a:pt x="9496" y="6304"/>
                  </a:lnTo>
                  <a:lnTo>
                    <a:pt x="9495" y="6222"/>
                  </a:lnTo>
                  <a:lnTo>
                    <a:pt x="9489" y="6057"/>
                  </a:lnTo>
                  <a:lnTo>
                    <a:pt x="9484" y="5974"/>
                  </a:lnTo>
                  <a:lnTo>
                    <a:pt x="9476" y="5824"/>
                  </a:lnTo>
                  <a:lnTo>
                    <a:pt x="9469" y="5764"/>
                  </a:lnTo>
                  <a:lnTo>
                    <a:pt x="9463" y="5704"/>
                  </a:lnTo>
                  <a:lnTo>
                    <a:pt x="9456" y="5651"/>
                  </a:lnTo>
                  <a:lnTo>
                    <a:pt x="9449" y="5599"/>
                  </a:lnTo>
                  <a:lnTo>
                    <a:pt x="9440" y="5569"/>
                  </a:lnTo>
                  <a:lnTo>
                    <a:pt x="9432" y="5531"/>
                  </a:lnTo>
                  <a:lnTo>
                    <a:pt x="9423" y="5516"/>
                  </a:lnTo>
                  <a:lnTo>
                    <a:pt x="9414" y="5494"/>
                  </a:lnTo>
                  <a:lnTo>
                    <a:pt x="9395" y="5494"/>
                  </a:lnTo>
                  <a:lnTo>
                    <a:pt x="9386" y="5516"/>
                  </a:lnTo>
                  <a:lnTo>
                    <a:pt x="9377" y="5531"/>
                  </a:lnTo>
                  <a:lnTo>
                    <a:pt x="9368" y="5569"/>
                  </a:lnTo>
                  <a:lnTo>
                    <a:pt x="9362" y="5599"/>
                  </a:lnTo>
                  <a:lnTo>
                    <a:pt x="9353" y="5651"/>
                  </a:lnTo>
                  <a:lnTo>
                    <a:pt x="9347" y="5704"/>
                  </a:lnTo>
                  <a:lnTo>
                    <a:pt x="9340" y="5764"/>
                  </a:lnTo>
                  <a:lnTo>
                    <a:pt x="9334" y="5824"/>
                  </a:lnTo>
                  <a:lnTo>
                    <a:pt x="9328" y="5899"/>
                  </a:lnTo>
                  <a:lnTo>
                    <a:pt x="9324" y="5974"/>
                  </a:lnTo>
                  <a:lnTo>
                    <a:pt x="9317" y="6139"/>
                  </a:lnTo>
                  <a:lnTo>
                    <a:pt x="9314" y="6304"/>
                  </a:lnTo>
                  <a:lnTo>
                    <a:pt x="9314" y="10815"/>
                  </a:lnTo>
                  <a:lnTo>
                    <a:pt x="9312" y="10905"/>
                  </a:lnTo>
                  <a:lnTo>
                    <a:pt x="9311" y="10995"/>
                  </a:lnTo>
                  <a:lnTo>
                    <a:pt x="9309" y="11085"/>
                  </a:lnTo>
                  <a:lnTo>
                    <a:pt x="9305" y="11160"/>
                  </a:lnTo>
                  <a:lnTo>
                    <a:pt x="9302" y="11250"/>
                  </a:lnTo>
                  <a:lnTo>
                    <a:pt x="9298" y="11325"/>
                  </a:lnTo>
                  <a:lnTo>
                    <a:pt x="9292" y="11385"/>
                  </a:lnTo>
                  <a:lnTo>
                    <a:pt x="9286" y="11460"/>
                  </a:lnTo>
                  <a:lnTo>
                    <a:pt x="9280" y="11521"/>
                  </a:lnTo>
                  <a:lnTo>
                    <a:pt x="9272" y="11573"/>
                  </a:lnTo>
                  <a:lnTo>
                    <a:pt x="9264" y="11618"/>
                  </a:lnTo>
                  <a:lnTo>
                    <a:pt x="9257" y="11648"/>
                  </a:lnTo>
                  <a:lnTo>
                    <a:pt x="9248" y="11686"/>
                  </a:lnTo>
                  <a:lnTo>
                    <a:pt x="9240" y="11708"/>
                  </a:lnTo>
                  <a:lnTo>
                    <a:pt x="9230" y="11716"/>
                  </a:lnTo>
                  <a:lnTo>
                    <a:pt x="9221" y="11731"/>
                  </a:lnTo>
                  <a:lnTo>
                    <a:pt x="9212" y="11716"/>
                  </a:lnTo>
                  <a:lnTo>
                    <a:pt x="9203" y="11708"/>
                  </a:lnTo>
                  <a:lnTo>
                    <a:pt x="9194" y="11686"/>
                  </a:lnTo>
                  <a:lnTo>
                    <a:pt x="9185" y="11648"/>
                  </a:lnTo>
                  <a:lnTo>
                    <a:pt x="9177" y="11618"/>
                  </a:lnTo>
                  <a:lnTo>
                    <a:pt x="9170" y="11573"/>
                  </a:lnTo>
                  <a:lnTo>
                    <a:pt x="9163" y="11521"/>
                  </a:lnTo>
                  <a:lnTo>
                    <a:pt x="9156" y="11460"/>
                  </a:lnTo>
                  <a:lnTo>
                    <a:pt x="9151" y="11385"/>
                  </a:lnTo>
                  <a:lnTo>
                    <a:pt x="9146" y="11325"/>
                  </a:lnTo>
                  <a:lnTo>
                    <a:pt x="9141" y="11250"/>
                  </a:lnTo>
                  <a:lnTo>
                    <a:pt x="9137" y="11160"/>
                  </a:lnTo>
                  <a:lnTo>
                    <a:pt x="9134" y="11085"/>
                  </a:lnTo>
                  <a:lnTo>
                    <a:pt x="9131" y="10995"/>
                  </a:lnTo>
                  <a:lnTo>
                    <a:pt x="9130" y="10905"/>
                  </a:lnTo>
                  <a:lnTo>
                    <a:pt x="9130" y="2814"/>
                  </a:lnTo>
                  <a:lnTo>
                    <a:pt x="9128" y="2814"/>
                  </a:lnTo>
                  <a:lnTo>
                    <a:pt x="9126" y="2739"/>
                  </a:lnTo>
                  <a:lnTo>
                    <a:pt x="9124" y="2657"/>
                  </a:lnTo>
                  <a:lnTo>
                    <a:pt x="9121" y="2589"/>
                  </a:lnTo>
                  <a:lnTo>
                    <a:pt x="9118" y="2522"/>
                  </a:lnTo>
                  <a:lnTo>
                    <a:pt x="9113" y="2447"/>
                  </a:lnTo>
                  <a:lnTo>
                    <a:pt x="9103" y="2327"/>
                  </a:lnTo>
                  <a:lnTo>
                    <a:pt x="9098" y="2282"/>
                  </a:lnTo>
                  <a:lnTo>
                    <a:pt x="9092" y="2222"/>
                  </a:lnTo>
                  <a:lnTo>
                    <a:pt x="9084" y="2177"/>
                  </a:lnTo>
                  <a:lnTo>
                    <a:pt x="9071" y="2116"/>
                  </a:lnTo>
                  <a:lnTo>
                    <a:pt x="9062" y="2094"/>
                  </a:lnTo>
                  <a:lnTo>
                    <a:pt x="9055" y="2071"/>
                  </a:lnTo>
                  <a:lnTo>
                    <a:pt x="9037" y="2056"/>
                  </a:lnTo>
                  <a:lnTo>
                    <a:pt x="9029" y="2064"/>
                  </a:lnTo>
                  <a:lnTo>
                    <a:pt x="9021" y="2071"/>
                  </a:lnTo>
                  <a:lnTo>
                    <a:pt x="9014" y="2094"/>
                  </a:lnTo>
                  <a:lnTo>
                    <a:pt x="9005" y="2116"/>
                  </a:lnTo>
                  <a:lnTo>
                    <a:pt x="8992" y="2177"/>
                  </a:lnTo>
                  <a:lnTo>
                    <a:pt x="8985" y="2222"/>
                  </a:lnTo>
                  <a:lnTo>
                    <a:pt x="8978" y="2282"/>
                  </a:lnTo>
                  <a:lnTo>
                    <a:pt x="8972" y="2327"/>
                  </a:lnTo>
                  <a:lnTo>
                    <a:pt x="8968" y="2387"/>
                  </a:lnTo>
                  <a:lnTo>
                    <a:pt x="8962" y="2447"/>
                  </a:lnTo>
                  <a:lnTo>
                    <a:pt x="8959" y="2522"/>
                  </a:lnTo>
                  <a:lnTo>
                    <a:pt x="8955" y="2589"/>
                  </a:lnTo>
                  <a:lnTo>
                    <a:pt x="8952" y="2657"/>
                  </a:lnTo>
                  <a:lnTo>
                    <a:pt x="8950" y="2739"/>
                  </a:lnTo>
                  <a:lnTo>
                    <a:pt x="8947" y="2814"/>
                  </a:lnTo>
                  <a:lnTo>
                    <a:pt x="8946" y="2814"/>
                  </a:lnTo>
                  <a:lnTo>
                    <a:pt x="8946" y="7092"/>
                  </a:lnTo>
                  <a:lnTo>
                    <a:pt x="8945" y="7197"/>
                  </a:lnTo>
                  <a:lnTo>
                    <a:pt x="8944" y="7288"/>
                  </a:lnTo>
                  <a:lnTo>
                    <a:pt x="8942" y="7363"/>
                  </a:lnTo>
                  <a:lnTo>
                    <a:pt x="8939" y="7453"/>
                  </a:lnTo>
                  <a:lnTo>
                    <a:pt x="8935" y="7528"/>
                  </a:lnTo>
                  <a:lnTo>
                    <a:pt x="8930" y="7610"/>
                  </a:lnTo>
                  <a:lnTo>
                    <a:pt x="8925" y="7678"/>
                  </a:lnTo>
                  <a:lnTo>
                    <a:pt x="8913" y="7798"/>
                  </a:lnTo>
                  <a:lnTo>
                    <a:pt x="8906" y="7850"/>
                  </a:lnTo>
                  <a:lnTo>
                    <a:pt x="8898" y="7895"/>
                  </a:lnTo>
                  <a:lnTo>
                    <a:pt x="8891" y="7941"/>
                  </a:lnTo>
                  <a:lnTo>
                    <a:pt x="8882" y="7963"/>
                  </a:lnTo>
                  <a:lnTo>
                    <a:pt x="8872" y="7993"/>
                  </a:lnTo>
                  <a:lnTo>
                    <a:pt x="8864" y="8008"/>
                  </a:lnTo>
                  <a:lnTo>
                    <a:pt x="8845" y="8008"/>
                  </a:lnTo>
                  <a:lnTo>
                    <a:pt x="8835" y="7993"/>
                  </a:lnTo>
                  <a:lnTo>
                    <a:pt x="8828" y="7963"/>
                  </a:lnTo>
                  <a:lnTo>
                    <a:pt x="8819" y="7941"/>
                  </a:lnTo>
                  <a:lnTo>
                    <a:pt x="8804" y="7850"/>
                  </a:lnTo>
                  <a:lnTo>
                    <a:pt x="8796" y="7798"/>
                  </a:lnTo>
                  <a:lnTo>
                    <a:pt x="8784" y="7678"/>
                  </a:lnTo>
                  <a:lnTo>
                    <a:pt x="8779" y="7610"/>
                  </a:lnTo>
                  <a:lnTo>
                    <a:pt x="8774" y="7528"/>
                  </a:lnTo>
                  <a:lnTo>
                    <a:pt x="8771" y="7453"/>
                  </a:lnTo>
                  <a:lnTo>
                    <a:pt x="8767" y="7363"/>
                  </a:lnTo>
                  <a:lnTo>
                    <a:pt x="8765" y="7288"/>
                  </a:lnTo>
                  <a:lnTo>
                    <a:pt x="8763" y="7197"/>
                  </a:lnTo>
                  <a:lnTo>
                    <a:pt x="8763" y="1644"/>
                  </a:lnTo>
                  <a:lnTo>
                    <a:pt x="8761" y="1561"/>
                  </a:lnTo>
                  <a:lnTo>
                    <a:pt x="8759" y="1471"/>
                  </a:lnTo>
                  <a:lnTo>
                    <a:pt x="8756" y="1396"/>
                  </a:lnTo>
                  <a:lnTo>
                    <a:pt x="8752" y="1306"/>
                  </a:lnTo>
                  <a:lnTo>
                    <a:pt x="8748" y="1238"/>
                  </a:lnTo>
                  <a:lnTo>
                    <a:pt x="8742" y="1163"/>
                  </a:lnTo>
                  <a:lnTo>
                    <a:pt x="8735" y="1096"/>
                  </a:lnTo>
                  <a:lnTo>
                    <a:pt x="8729" y="1043"/>
                  </a:lnTo>
                  <a:lnTo>
                    <a:pt x="8722" y="983"/>
                  </a:lnTo>
                  <a:lnTo>
                    <a:pt x="8707" y="893"/>
                  </a:lnTo>
                  <a:lnTo>
                    <a:pt x="8698" y="871"/>
                  </a:lnTo>
                  <a:lnTo>
                    <a:pt x="8689" y="856"/>
                  </a:lnTo>
                  <a:lnTo>
                    <a:pt x="8681" y="833"/>
                  </a:lnTo>
                  <a:lnTo>
                    <a:pt x="8671" y="826"/>
                  </a:lnTo>
                  <a:lnTo>
                    <a:pt x="8661" y="833"/>
                  </a:lnTo>
                  <a:lnTo>
                    <a:pt x="8653" y="856"/>
                  </a:lnTo>
                  <a:lnTo>
                    <a:pt x="8644" y="871"/>
                  </a:lnTo>
                  <a:lnTo>
                    <a:pt x="8635" y="893"/>
                  </a:lnTo>
                  <a:lnTo>
                    <a:pt x="8620" y="983"/>
                  </a:lnTo>
                  <a:lnTo>
                    <a:pt x="8613" y="1043"/>
                  </a:lnTo>
                  <a:lnTo>
                    <a:pt x="8606" y="1096"/>
                  </a:lnTo>
                  <a:lnTo>
                    <a:pt x="8600" y="1163"/>
                  </a:lnTo>
                  <a:lnTo>
                    <a:pt x="8595" y="1238"/>
                  </a:lnTo>
                  <a:lnTo>
                    <a:pt x="8591" y="1306"/>
                  </a:lnTo>
                  <a:lnTo>
                    <a:pt x="8586" y="1396"/>
                  </a:lnTo>
                  <a:lnTo>
                    <a:pt x="8584" y="1471"/>
                  </a:lnTo>
                  <a:lnTo>
                    <a:pt x="8581" y="1561"/>
                  </a:lnTo>
                  <a:lnTo>
                    <a:pt x="8580" y="1644"/>
                  </a:lnTo>
                  <a:lnTo>
                    <a:pt x="8579" y="1749"/>
                  </a:lnTo>
                  <a:lnTo>
                    <a:pt x="8579" y="10447"/>
                  </a:lnTo>
                  <a:lnTo>
                    <a:pt x="8578" y="10537"/>
                  </a:lnTo>
                  <a:lnTo>
                    <a:pt x="8576" y="10627"/>
                  </a:lnTo>
                  <a:lnTo>
                    <a:pt x="8572" y="10710"/>
                  </a:lnTo>
                  <a:lnTo>
                    <a:pt x="8569" y="10785"/>
                  </a:lnTo>
                  <a:lnTo>
                    <a:pt x="8564" y="10868"/>
                  </a:lnTo>
                  <a:lnTo>
                    <a:pt x="8553" y="11003"/>
                  </a:lnTo>
                  <a:lnTo>
                    <a:pt x="8546" y="11063"/>
                  </a:lnTo>
                  <a:lnTo>
                    <a:pt x="8539" y="11115"/>
                  </a:lnTo>
                  <a:lnTo>
                    <a:pt x="8531" y="11160"/>
                  </a:lnTo>
                  <a:lnTo>
                    <a:pt x="8523" y="11198"/>
                  </a:lnTo>
                  <a:lnTo>
                    <a:pt x="8516" y="11228"/>
                  </a:lnTo>
                  <a:lnTo>
                    <a:pt x="8506" y="11250"/>
                  </a:lnTo>
                  <a:lnTo>
                    <a:pt x="8497" y="11265"/>
                  </a:lnTo>
                  <a:lnTo>
                    <a:pt x="8479" y="11265"/>
                  </a:lnTo>
                  <a:lnTo>
                    <a:pt x="8469" y="11250"/>
                  </a:lnTo>
                  <a:lnTo>
                    <a:pt x="8460" y="11228"/>
                  </a:lnTo>
                  <a:lnTo>
                    <a:pt x="8452" y="11198"/>
                  </a:lnTo>
                  <a:lnTo>
                    <a:pt x="8444" y="11160"/>
                  </a:lnTo>
                  <a:lnTo>
                    <a:pt x="8437" y="11115"/>
                  </a:lnTo>
                  <a:lnTo>
                    <a:pt x="8430" y="11063"/>
                  </a:lnTo>
                  <a:lnTo>
                    <a:pt x="8422" y="11003"/>
                  </a:lnTo>
                  <a:lnTo>
                    <a:pt x="8417" y="10935"/>
                  </a:lnTo>
                  <a:lnTo>
                    <a:pt x="8411" y="10868"/>
                  </a:lnTo>
                  <a:lnTo>
                    <a:pt x="8407" y="10785"/>
                  </a:lnTo>
                  <a:lnTo>
                    <a:pt x="8404" y="10710"/>
                  </a:lnTo>
                  <a:lnTo>
                    <a:pt x="8400" y="10627"/>
                  </a:lnTo>
                  <a:lnTo>
                    <a:pt x="8399" y="10537"/>
                  </a:lnTo>
                  <a:lnTo>
                    <a:pt x="8396" y="10447"/>
                  </a:lnTo>
                  <a:lnTo>
                    <a:pt x="8396" y="5997"/>
                  </a:lnTo>
                  <a:lnTo>
                    <a:pt x="8396" y="5892"/>
                  </a:lnTo>
                  <a:lnTo>
                    <a:pt x="8392" y="5711"/>
                  </a:lnTo>
                  <a:lnTo>
                    <a:pt x="8389" y="5629"/>
                  </a:lnTo>
                  <a:lnTo>
                    <a:pt x="8385" y="5554"/>
                  </a:lnTo>
                  <a:lnTo>
                    <a:pt x="8381" y="5479"/>
                  </a:lnTo>
                  <a:lnTo>
                    <a:pt x="8375" y="5396"/>
                  </a:lnTo>
                  <a:lnTo>
                    <a:pt x="8369" y="5336"/>
                  </a:lnTo>
                  <a:lnTo>
                    <a:pt x="8362" y="5284"/>
                  </a:lnTo>
                  <a:lnTo>
                    <a:pt x="8356" y="5224"/>
                  </a:lnTo>
                  <a:lnTo>
                    <a:pt x="8348" y="5179"/>
                  </a:lnTo>
                  <a:lnTo>
                    <a:pt x="8341" y="5149"/>
                  </a:lnTo>
                  <a:lnTo>
                    <a:pt x="8332" y="5111"/>
                  </a:lnTo>
                  <a:lnTo>
                    <a:pt x="8322" y="5096"/>
                  </a:lnTo>
                  <a:lnTo>
                    <a:pt x="8314" y="5066"/>
                  </a:lnTo>
                  <a:lnTo>
                    <a:pt x="8295" y="5066"/>
                  </a:lnTo>
                  <a:lnTo>
                    <a:pt x="8285" y="5096"/>
                  </a:lnTo>
                  <a:lnTo>
                    <a:pt x="8278" y="5111"/>
                  </a:lnTo>
                  <a:lnTo>
                    <a:pt x="8269" y="5149"/>
                  </a:lnTo>
                  <a:lnTo>
                    <a:pt x="8261" y="5179"/>
                  </a:lnTo>
                  <a:lnTo>
                    <a:pt x="8253" y="5224"/>
                  </a:lnTo>
                  <a:lnTo>
                    <a:pt x="8246" y="5284"/>
                  </a:lnTo>
                  <a:lnTo>
                    <a:pt x="8239" y="5336"/>
                  </a:lnTo>
                  <a:lnTo>
                    <a:pt x="8234" y="5396"/>
                  </a:lnTo>
                  <a:lnTo>
                    <a:pt x="8228" y="5479"/>
                  </a:lnTo>
                  <a:lnTo>
                    <a:pt x="8224" y="5554"/>
                  </a:lnTo>
                  <a:lnTo>
                    <a:pt x="8220" y="5629"/>
                  </a:lnTo>
                  <a:lnTo>
                    <a:pt x="8218" y="5711"/>
                  </a:lnTo>
                  <a:lnTo>
                    <a:pt x="8214" y="5802"/>
                  </a:lnTo>
                  <a:lnTo>
                    <a:pt x="8213" y="5892"/>
                  </a:lnTo>
                  <a:lnTo>
                    <a:pt x="8212" y="5997"/>
                  </a:lnTo>
                  <a:lnTo>
                    <a:pt x="8212" y="10072"/>
                  </a:lnTo>
                  <a:lnTo>
                    <a:pt x="8210" y="10162"/>
                  </a:lnTo>
                  <a:lnTo>
                    <a:pt x="8209" y="10252"/>
                  </a:lnTo>
                  <a:lnTo>
                    <a:pt x="8205" y="10335"/>
                  </a:lnTo>
                  <a:lnTo>
                    <a:pt x="8202" y="10410"/>
                  </a:lnTo>
                  <a:lnTo>
                    <a:pt x="8198" y="10492"/>
                  </a:lnTo>
                  <a:lnTo>
                    <a:pt x="8192" y="10560"/>
                  </a:lnTo>
                  <a:lnTo>
                    <a:pt x="8186" y="10627"/>
                  </a:lnTo>
                  <a:lnTo>
                    <a:pt x="8179" y="10687"/>
                  </a:lnTo>
                  <a:lnTo>
                    <a:pt x="8172" y="10740"/>
                  </a:lnTo>
                  <a:lnTo>
                    <a:pt x="8164" y="10785"/>
                  </a:lnTo>
                  <a:lnTo>
                    <a:pt x="8157" y="10823"/>
                  </a:lnTo>
                  <a:lnTo>
                    <a:pt x="8149" y="10853"/>
                  </a:lnTo>
                  <a:lnTo>
                    <a:pt x="8140" y="10875"/>
                  </a:lnTo>
                  <a:lnTo>
                    <a:pt x="8131" y="10890"/>
                  </a:lnTo>
                  <a:lnTo>
                    <a:pt x="8112" y="10890"/>
                  </a:lnTo>
                  <a:lnTo>
                    <a:pt x="8103" y="10875"/>
                  </a:lnTo>
                  <a:lnTo>
                    <a:pt x="8093" y="10853"/>
                  </a:lnTo>
                  <a:lnTo>
                    <a:pt x="8086" y="10823"/>
                  </a:lnTo>
                  <a:lnTo>
                    <a:pt x="8078" y="10785"/>
                  </a:lnTo>
                  <a:lnTo>
                    <a:pt x="8070" y="10740"/>
                  </a:lnTo>
                  <a:lnTo>
                    <a:pt x="8062" y="10687"/>
                  </a:lnTo>
                  <a:lnTo>
                    <a:pt x="8056" y="10627"/>
                  </a:lnTo>
                  <a:lnTo>
                    <a:pt x="8050" y="10560"/>
                  </a:lnTo>
                  <a:lnTo>
                    <a:pt x="8045" y="10492"/>
                  </a:lnTo>
                  <a:lnTo>
                    <a:pt x="8041" y="10410"/>
                  </a:lnTo>
                  <a:lnTo>
                    <a:pt x="8036" y="10335"/>
                  </a:lnTo>
                  <a:lnTo>
                    <a:pt x="8033" y="10252"/>
                  </a:lnTo>
                  <a:lnTo>
                    <a:pt x="8031" y="10162"/>
                  </a:lnTo>
                  <a:lnTo>
                    <a:pt x="8029" y="9982"/>
                  </a:lnTo>
                  <a:lnTo>
                    <a:pt x="8029" y="6800"/>
                  </a:lnTo>
                  <a:lnTo>
                    <a:pt x="8029" y="6710"/>
                  </a:lnTo>
                  <a:lnTo>
                    <a:pt x="8027" y="6612"/>
                  </a:lnTo>
                  <a:lnTo>
                    <a:pt x="8026" y="6530"/>
                  </a:lnTo>
                  <a:lnTo>
                    <a:pt x="8023" y="6447"/>
                  </a:lnTo>
                  <a:lnTo>
                    <a:pt x="8018" y="6372"/>
                  </a:lnTo>
                  <a:lnTo>
                    <a:pt x="8014" y="6282"/>
                  </a:lnTo>
                  <a:lnTo>
                    <a:pt x="8009" y="6222"/>
                  </a:lnTo>
                  <a:lnTo>
                    <a:pt x="8003" y="6147"/>
                  </a:lnTo>
                  <a:lnTo>
                    <a:pt x="7997" y="6087"/>
                  </a:lnTo>
                  <a:lnTo>
                    <a:pt x="7989" y="6034"/>
                  </a:lnTo>
                  <a:lnTo>
                    <a:pt x="7982" y="5997"/>
                  </a:lnTo>
                  <a:lnTo>
                    <a:pt x="7973" y="5959"/>
                  </a:lnTo>
                  <a:lnTo>
                    <a:pt x="7966" y="5922"/>
                  </a:lnTo>
                  <a:lnTo>
                    <a:pt x="7956" y="5899"/>
                  </a:lnTo>
                  <a:lnTo>
                    <a:pt x="7948" y="5892"/>
                  </a:lnTo>
                  <a:lnTo>
                    <a:pt x="7928" y="5892"/>
                  </a:lnTo>
                  <a:lnTo>
                    <a:pt x="7919" y="5899"/>
                  </a:lnTo>
                  <a:lnTo>
                    <a:pt x="7911" y="5922"/>
                  </a:lnTo>
                  <a:lnTo>
                    <a:pt x="7893" y="5997"/>
                  </a:lnTo>
                  <a:lnTo>
                    <a:pt x="7887" y="6034"/>
                  </a:lnTo>
                  <a:lnTo>
                    <a:pt x="7879" y="6087"/>
                  </a:lnTo>
                  <a:lnTo>
                    <a:pt x="7874" y="6147"/>
                  </a:lnTo>
                  <a:lnTo>
                    <a:pt x="7867" y="6222"/>
                  </a:lnTo>
                  <a:lnTo>
                    <a:pt x="7862" y="6282"/>
                  </a:lnTo>
                  <a:lnTo>
                    <a:pt x="7856" y="6372"/>
                  </a:lnTo>
                  <a:lnTo>
                    <a:pt x="7854" y="6447"/>
                  </a:lnTo>
                  <a:lnTo>
                    <a:pt x="7850" y="6530"/>
                  </a:lnTo>
                  <a:lnTo>
                    <a:pt x="7848" y="6612"/>
                  </a:lnTo>
                  <a:lnTo>
                    <a:pt x="7846" y="6710"/>
                  </a:lnTo>
                  <a:lnTo>
                    <a:pt x="7846" y="8481"/>
                  </a:lnTo>
                  <a:lnTo>
                    <a:pt x="7844" y="8571"/>
                  </a:lnTo>
                  <a:lnTo>
                    <a:pt x="7842" y="8654"/>
                  </a:lnTo>
                  <a:lnTo>
                    <a:pt x="7839" y="8744"/>
                  </a:lnTo>
                  <a:lnTo>
                    <a:pt x="7834" y="8819"/>
                  </a:lnTo>
                  <a:lnTo>
                    <a:pt x="7829" y="8901"/>
                  </a:lnTo>
                  <a:lnTo>
                    <a:pt x="7825" y="8969"/>
                  </a:lnTo>
                  <a:lnTo>
                    <a:pt x="7819" y="9036"/>
                  </a:lnTo>
                  <a:lnTo>
                    <a:pt x="7813" y="9089"/>
                  </a:lnTo>
                  <a:lnTo>
                    <a:pt x="7806" y="9156"/>
                  </a:lnTo>
                  <a:lnTo>
                    <a:pt x="7798" y="9194"/>
                  </a:lnTo>
                  <a:lnTo>
                    <a:pt x="7790" y="9231"/>
                  </a:lnTo>
                  <a:lnTo>
                    <a:pt x="7781" y="9269"/>
                  </a:lnTo>
                  <a:lnTo>
                    <a:pt x="7773" y="9284"/>
                  </a:lnTo>
                  <a:lnTo>
                    <a:pt x="7764" y="9299"/>
                  </a:lnTo>
                  <a:lnTo>
                    <a:pt x="7754" y="9306"/>
                  </a:lnTo>
                  <a:lnTo>
                    <a:pt x="7745" y="9299"/>
                  </a:lnTo>
                  <a:lnTo>
                    <a:pt x="7727" y="9269"/>
                  </a:lnTo>
                  <a:lnTo>
                    <a:pt x="7718" y="9231"/>
                  </a:lnTo>
                  <a:lnTo>
                    <a:pt x="7711" y="9194"/>
                  </a:lnTo>
                  <a:lnTo>
                    <a:pt x="7702" y="9156"/>
                  </a:lnTo>
                  <a:lnTo>
                    <a:pt x="7696" y="9089"/>
                  </a:lnTo>
                  <a:lnTo>
                    <a:pt x="7690" y="9036"/>
                  </a:lnTo>
                  <a:lnTo>
                    <a:pt x="7684" y="8969"/>
                  </a:lnTo>
                  <a:lnTo>
                    <a:pt x="7678" y="8901"/>
                  </a:lnTo>
                  <a:lnTo>
                    <a:pt x="7674" y="8819"/>
                  </a:lnTo>
                  <a:lnTo>
                    <a:pt x="7670" y="8744"/>
                  </a:lnTo>
                  <a:lnTo>
                    <a:pt x="7667" y="8654"/>
                  </a:lnTo>
                  <a:lnTo>
                    <a:pt x="7664" y="8571"/>
                  </a:lnTo>
                  <a:lnTo>
                    <a:pt x="7663" y="8481"/>
                  </a:lnTo>
                  <a:lnTo>
                    <a:pt x="7663" y="8383"/>
                  </a:lnTo>
                  <a:lnTo>
                    <a:pt x="7663" y="4991"/>
                  </a:lnTo>
                  <a:lnTo>
                    <a:pt x="7662" y="4901"/>
                  </a:lnTo>
                  <a:lnTo>
                    <a:pt x="7661" y="4803"/>
                  </a:lnTo>
                  <a:lnTo>
                    <a:pt x="7659" y="4721"/>
                  </a:lnTo>
                  <a:lnTo>
                    <a:pt x="7655" y="4631"/>
                  </a:lnTo>
                  <a:lnTo>
                    <a:pt x="7652" y="4556"/>
                  </a:lnTo>
                  <a:lnTo>
                    <a:pt x="7647" y="4473"/>
                  </a:lnTo>
                  <a:lnTo>
                    <a:pt x="7642" y="4413"/>
                  </a:lnTo>
                  <a:lnTo>
                    <a:pt x="7629" y="4285"/>
                  </a:lnTo>
                  <a:lnTo>
                    <a:pt x="7622" y="4233"/>
                  </a:lnTo>
                  <a:lnTo>
                    <a:pt x="7615" y="4188"/>
                  </a:lnTo>
                  <a:lnTo>
                    <a:pt x="7607" y="4150"/>
                  </a:lnTo>
                  <a:lnTo>
                    <a:pt x="7598" y="4128"/>
                  </a:lnTo>
                  <a:lnTo>
                    <a:pt x="7589" y="4090"/>
                  </a:lnTo>
                  <a:lnTo>
                    <a:pt x="7580" y="4083"/>
                  </a:lnTo>
                  <a:lnTo>
                    <a:pt x="7571" y="4075"/>
                  </a:lnTo>
                  <a:lnTo>
                    <a:pt x="7552" y="4090"/>
                  </a:lnTo>
                  <a:lnTo>
                    <a:pt x="7543" y="4128"/>
                  </a:lnTo>
                  <a:lnTo>
                    <a:pt x="7536" y="4150"/>
                  </a:lnTo>
                  <a:lnTo>
                    <a:pt x="7527" y="4188"/>
                  </a:lnTo>
                  <a:lnTo>
                    <a:pt x="7520" y="4233"/>
                  </a:lnTo>
                  <a:lnTo>
                    <a:pt x="7512" y="4285"/>
                  </a:lnTo>
                  <a:lnTo>
                    <a:pt x="7506" y="4353"/>
                  </a:lnTo>
                  <a:lnTo>
                    <a:pt x="7500" y="4413"/>
                  </a:lnTo>
                  <a:lnTo>
                    <a:pt x="7495" y="4473"/>
                  </a:lnTo>
                  <a:lnTo>
                    <a:pt x="7490" y="4556"/>
                  </a:lnTo>
                  <a:lnTo>
                    <a:pt x="7486" y="4631"/>
                  </a:lnTo>
                  <a:lnTo>
                    <a:pt x="7483" y="4721"/>
                  </a:lnTo>
                  <a:lnTo>
                    <a:pt x="7481" y="4803"/>
                  </a:lnTo>
                  <a:lnTo>
                    <a:pt x="7480" y="4901"/>
                  </a:lnTo>
                  <a:lnTo>
                    <a:pt x="7480" y="10883"/>
                  </a:lnTo>
                  <a:lnTo>
                    <a:pt x="7478" y="10965"/>
                  </a:lnTo>
                  <a:lnTo>
                    <a:pt x="7478" y="11063"/>
                  </a:lnTo>
                  <a:lnTo>
                    <a:pt x="7475" y="11153"/>
                  </a:lnTo>
                  <a:lnTo>
                    <a:pt x="7472" y="11243"/>
                  </a:lnTo>
                  <a:lnTo>
                    <a:pt x="7468" y="11310"/>
                  </a:lnTo>
                  <a:lnTo>
                    <a:pt x="7463" y="11385"/>
                  </a:lnTo>
                  <a:lnTo>
                    <a:pt x="7458" y="11468"/>
                  </a:lnTo>
                  <a:lnTo>
                    <a:pt x="7446" y="11588"/>
                  </a:lnTo>
                  <a:lnTo>
                    <a:pt x="7438" y="11641"/>
                  </a:lnTo>
                  <a:lnTo>
                    <a:pt x="7432" y="11686"/>
                  </a:lnTo>
                  <a:lnTo>
                    <a:pt x="7423" y="11716"/>
                  </a:lnTo>
                  <a:lnTo>
                    <a:pt x="7415" y="11753"/>
                  </a:lnTo>
                  <a:lnTo>
                    <a:pt x="7406" y="11783"/>
                  </a:lnTo>
                  <a:lnTo>
                    <a:pt x="7397" y="11791"/>
                  </a:lnTo>
                  <a:lnTo>
                    <a:pt x="7388" y="11798"/>
                  </a:lnTo>
                  <a:lnTo>
                    <a:pt x="7378" y="11791"/>
                  </a:lnTo>
                  <a:lnTo>
                    <a:pt x="7369" y="11783"/>
                  </a:lnTo>
                  <a:lnTo>
                    <a:pt x="7361" y="11753"/>
                  </a:lnTo>
                  <a:lnTo>
                    <a:pt x="7352" y="11716"/>
                  </a:lnTo>
                  <a:lnTo>
                    <a:pt x="7343" y="11686"/>
                  </a:lnTo>
                  <a:lnTo>
                    <a:pt x="7336" y="11641"/>
                  </a:lnTo>
                  <a:lnTo>
                    <a:pt x="7330" y="11588"/>
                  </a:lnTo>
                  <a:lnTo>
                    <a:pt x="7316" y="11468"/>
                  </a:lnTo>
                  <a:lnTo>
                    <a:pt x="7311" y="11385"/>
                  </a:lnTo>
                  <a:lnTo>
                    <a:pt x="7307" y="11310"/>
                  </a:lnTo>
                  <a:lnTo>
                    <a:pt x="7303" y="11243"/>
                  </a:lnTo>
                  <a:lnTo>
                    <a:pt x="7299" y="11153"/>
                  </a:lnTo>
                  <a:lnTo>
                    <a:pt x="7298" y="11063"/>
                  </a:lnTo>
                  <a:lnTo>
                    <a:pt x="7297" y="10965"/>
                  </a:lnTo>
                  <a:lnTo>
                    <a:pt x="7295" y="10883"/>
                  </a:lnTo>
                  <a:lnTo>
                    <a:pt x="7295" y="6297"/>
                  </a:lnTo>
                  <a:lnTo>
                    <a:pt x="7295" y="6199"/>
                  </a:lnTo>
                  <a:lnTo>
                    <a:pt x="7294" y="6117"/>
                  </a:lnTo>
                  <a:lnTo>
                    <a:pt x="7292" y="6027"/>
                  </a:lnTo>
                  <a:lnTo>
                    <a:pt x="7288" y="5944"/>
                  </a:lnTo>
                  <a:lnTo>
                    <a:pt x="7284" y="5862"/>
                  </a:lnTo>
                  <a:lnTo>
                    <a:pt x="7280" y="5787"/>
                  </a:lnTo>
                  <a:lnTo>
                    <a:pt x="7276" y="5711"/>
                  </a:lnTo>
                  <a:lnTo>
                    <a:pt x="7269" y="5651"/>
                  </a:lnTo>
                  <a:lnTo>
                    <a:pt x="7263" y="5591"/>
                  </a:lnTo>
                  <a:lnTo>
                    <a:pt x="7256" y="5539"/>
                  </a:lnTo>
                  <a:lnTo>
                    <a:pt x="7247" y="5494"/>
                  </a:lnTo>
                  <a:lnTo>
                    <a:pt x="7240" y="5449"/>
                  </a:lnTo>
                  <a:lnTo>
                    <a:pt x="7231" y="5426"/>
                  </a:lnTo>
                  <a:lnTo>
                    <a:pt x="7222" y="5396"/>
                  </a:lnTo>
                  <a:lnTo>
                    <a:pt x="7213" y="5389"/>
                  </a:lnTo>
                  <a:lnTo>
                    <a:pt x="7194" y="5389"/>
                  </a:lnTo>
                  <a:lnTo>
                    <a:pt x="7186" y="5396"/>
                  </a:lnTo>
                  <a:lnTo>
                    <a:pt x="7177" y="5426"/>
                  </a:lnTo>
                  <a:lnTo>
                    <a:pt x="7168" y="5449"/>
                  </a:lnTo>
                  <a:lnTo>
                    <a:pt x="7153" y="5539"/>
                  </a:lnTo>
                  <a:lnTo>
                    <a:pt x="7145" y="5591"/>
                  </a:lnTo>
                  <a:lnTo>
                    <a:pt x="7133" y="5711"/>
                  </a:lnTo>
                  <a:lnTo>
                    <a:pt x="7129" y="5787"/>
                  </a:lnTo>
                  <a:lnTo>
                    <a:pt x="7123" y="5862"/>
                  </a:lnTo>
                  <a:lnTo>
                    <a:pt x="7120" y="5944"/>
                  </a:lnTo>
                  <a:lnTo>
                    <a:pt x="7117" y="6027"/>
                  </a:lnTo>
                  <a:lnTo>
                    <a:pt x="7115" y="6117"/>
                  </a:lnTo>
                  <a:lnTo>
                    <a:pt x="7112" y="6199"/>
                  </a:lnTo>
                  <a:lnTo>
                    <a:pt x="7112" y="9547"/>
                  </a:lnTo>
                  <a:lnTo>
                    <a:pt x="7110" y="9644"/>
                  </a:lnTo>
                  <a:lnTo>
                    <a:pt x="7108" y="9719"/>
                  </a:lnTo>
                  <a:lnTo>
                    <a:pt x="7106" y="9809"/>
                  </a:lnTo>
                  <a:lnTo>
                    <a:pt x="7102" y="9877"/>
                  </a:lnTo>
                  <a:lnTo>
                    <a:pt x="7097" y="9959"/>
                  </a:lnTo>
                  <a:lnTo>
                    <a:pt x="7091" y="10034"/>
                  </a:lnTo>
                  <a:lnTo>
                    <a:pt x="7085" y="10095"/>
                  </a:lnTo>
                  <a:lnTo>
                    <a:pt x="7078" y="10147"/>
                  </a:lnTo>
                  <a:lnTo>
                    <a:pt x="7072" y="10207"/>
                  </a:lnTo>
                  <a:lnTo>
                    <a:pt x="7065" y="10252"/>
                  </a:lnTo>
                  <a:lnTo>
                    <a:pt x="7056" y="10290"/>
                  </a:lnTo>
                  <a:lnTo>
                    <a:pt x="7047" y="10320"/>
                  </a:lnTo>
                  <a:lnTo>
                    <a:pt x="7040" y="10342"/>
                  </a:lnTo>
                  <a:lnTo>
                    <a:pt x="7030" y="10365"/>
                  </a:lnTo>
                  <a:lnTo>
                    <a:pt x="7012" y="10365"/>
                  </a:lnTo>
                  <a:lnTo>
                    <a:pt x="7002" y="10342"/>
                  </a:lnTo>
                  <a:lnTo>
                    <a:pt x="6993" y="10320"/>
                  </a:lnTo>
                  <a:lnTo>
                    <a:pt x="6985" y="10290"/>
                  </a:lnTo>
                  <a:lnTo>
                    <a:pt x="6977" y="10252"/>
                  </a:lnTo>
                  <a:lnTo>
                    <a:pt x="6970" y="10207"/>
                  </a:lnTo>
                  <a:lnTo>
                    <a:pt x="6962" y="10147"/>
                  </a:lnTo>
                  <a:lnTo>
                    <a:pt x="6956" y="10095"/>
                  </a:lnTo>
                  <a:lnTo>
                    <a:pt x="6950" y="10034"/>
                  </a:lnTo>
                  <a:lnTo>
                    <a:pt x="6944" y="9959"/>
                  </a:lnTo>
                  <a:lnTo>
                    <a:pt x="6940" y="9877"/>
                  </a:lnTo>
                  <a:lnTo>
                    <a:pt x="6935" y="9809"/>
                  </a:lnTo>
                  <a:lnTo>
                    <a:pt x="6933" y="9719"/>
                  </a:lnTo>
                  <a:lnTo>
                    <a:pt x="6932" y="9644"/>
                  </a:lnTo>
                  <a:lnTo>
                    <a:pt x="6929" y="9547"/>
                  </a:lnTo>
                  <a:lnTo>
                    <a:pt x="6928" y="9449"/>
                  </a:lnTo>
                  <a:lnTo>
                    <a:pt x="6928" y="3715"/>
                  </a:lnTo>
                  <a:lnTo>
                    <a:pt x="6927" y="3625"/>
                  </a:lnTo>
                  <a:lnTo>
                    <a:pt x="6925" y="3550"/>
                  </a:lnTo>
                  <a:lnTo>
                    <a:pt x="6922" y="3460"/>
                  </a:lnTo>
                  <a:lnTo>
                    <a:pt x="6918" y="3377"/>
                  </a:lnTo>
                  <a:lnTo>
                    <a:pt x="6913" y="3302"/>
                  </a:lnTo>
                  <a:lnTo>
                    <a:pt x="6908" y="3235"/>
                  </a:lnTo>
                  <a:lnTo>
                    <a:pt x="6902" y="3175"/>
                  </a:lnTo>
                  <a:lnTo>
                    <a:pt x="6896" y="3115"/>
                  </a:lnTo>
                  <a:lnTo>
                    <a:pt x="6890" y="3062"/>
                  </a:lnTo>
                  <a:lnTo>
                    <a:pt x="6881" y="3010"/>
                  </a:lnTo>
                  <a:lnTo>
                    <a:pt x="6872" y="2972"/>
                  </a:lnTo>
                  <a:lnTo>
                    <a:pt x="6865" y="2942"/>
                  </a:lnTo>
                  <a:lnTo>
                    <a:pt x="6856" y="2920"/>
                  </a:lnTo>
                  <a:lnTo>
                    <a:pt x="6847" y="2905"/>
                  </a:lnTo>
                  <a:lnTo>
                    <a:pt x="6838" y="2897"/>
                  </a:lnTo>
                  <a:lnTo>
                    <a:pt x="6828" y="2905"/>
                  </a:lnTo>
                  <a:lnTo>
                    <a:pt x="6819" y="2920"/>
                  </a:lnTo>
                  <a:lnTo>
                    <a:pt x="6810" y="2942"/>
                  </a:lnTo>
                  <a:lnTo>
                    <a:pt x="6802" y="2972"/>
                  </a:lnTo>
                  <a:lnTo>
                    <a:pt x="6794" y="3010"/>
                  </a:lnTo>
                  <a:lnTo>
                    <a:pt x="6786" y="3062"/>
                  </a:lnTo>
                  <a:lnTo>
                    <a:pt x="6779" y="3115"/>
                  </a:lnTo>
                  <a:lnTo>
                    <a:pt x="6772" y="3175"/>
                  </a:lnTo>
                  <a:lnTo>
                    <a:pt x="6767" y="3235"/>
                  </a:lnTo>
                  <a:lnTo>
                    <a:pt x="6761" y="3302"/>
                  </a:lnTo>
                  <a:lnTo>
                    <a:pt x="6757" y="3377"/>
                  </a:lnTo>
                  <a:lnTo>
                    <a:pt x="6753" y="3460"/>
                  </a:lnTo>
                  <a:lnTo>
                    <a:pt x="6749" y="3550"/>
                  </a:lnTo>
                  <a:lnTo>
                    <a:pt x="6748" y="3625"/>
                  </a:lnTo>
                  <a:lnTo>
                    <a:pt x="6746" y="3715"/>
                  </a:lnTo>
                  <a:lnTo>
                    <a:pt x="6746" y="6657"/>
                  </a:lnTo>
                  <a:lnTo>
                    <a:pt x="6745" y="6762"/>
                  </a:lnTo>
                  <a:lnTo>
                    <a:pt x="6744" y="6852"/>
                  </a:lnTo>
                  <a:lnTo>
                    <a:pt x="6742" y="6935"/>
                  </a:lnTo>
                  <a:lnTo>
                    <a:pt x="6738" y="7017"/>
                  </a:lnTo>
                  <a:lnTo>
                    <a:pt x="6734" y="7092"/>
                  </a:lnTo>
                  <a:lnTo>
                    <a:pt x="6731" y="7175"/>
                  </a:lnTo>
                  <a:lnTo>
                    <a:pt x="6725" y="7243"/>
                  </a:lnTo>
                  <a:lnTo>
                    <a:pt x="6718" y="7310"/>
                  </a:lnTo>
                  <a:lnTo>
                    <a:pt x="6712" y="7363"/>
                  </a:lnTo>
                  <a:lnTo>
                    <a:pt x="6706" y="7423"/>
                  </a:lnTo>
                  <a:lnTo>
                    <a:pt x="6698" y="7468"/>
                  </a:lnTo>
                  <a:lnTo>
                    <a:pt x="6690" y="7505"/>
                  </a:lnTo>
                  <a:lnTo>
                    <a:pt x="6681" y="7535"/>
                  </a:lnTo>
                  <a:lnTo>
                    <a:pt x="6673" y="7558"/>
                  </a:lnTo>
                  <a:lnTo>
                    <a:pt x="6663" y="7573"/>
                  </a:lnTo>
                  <a:lnTo>
                    <a:pt x="6644" y="7573"/>
                  </a:lnTo>
                  <a:lnTo>
                    <a:pt x="6636" y="7558"/>
                  </a:lnTo>
                  <a:lnTo>
                    <a:pt x="6627" y="7535"/>
                  </a:lnTo>
                  <a:lnTo>
                    <a:pt x="6618" y="7505"/>
                  </a:lnTo>
                  <a:lnTo>
                    <a:pt x="6611" y="7468"/>
                  </a:lnTo>
                  <a:lnTo>
                    <a:pt x="6602" y="7423"/>
                  </a:lnTo>
                  <a:lnTo>
                    <a:pt x="6596" y="7363"/>
                  </a:lnTo>
                  <a:lnTo>
                    <a:pt x="6590" y="7310"/>
                  </a:lnTo>
                  <a:lnTo>
                    <a:pt x="6578" y="7175"/>
                  </a:lnTo>
                  <a:lnTo>
                    <a:pt x="6573" y="7092"/>
                  </a:lnTo>
                  <a:lnTo>
                    <a:pt x="6569" y="7017"/>
                  </a:lnTo>
                  <a:lnTo>
                    <a:pt x="6567" y="6935"/>
                  </a:lnTo>
                  <a:lnTo>
                    <a:pt x="6564" y="6852"/>
                  </a:lnTo>
                  <a:lnTo>
                    <a:pt x="6562" y="6762"/>
                  </a:lnTo>
                  <a:lnTo>
                    <a:pt x="6562" y="878"/>
                  </a:lnTo>
                  <a:lnTo>
                    <a:pt x="6561" y="788"/>
                  </a:lnTo>
                  <a:lnTo>
                    <a:pt x="6558" y="705"/>
                  </a:lnTo>
                  <a:lnTo>
                    <a:pt x="6554" y="623"/>
                  </a:lnTo>
                  <a:lnTo>
                    <a:pt x="6551" y="540"/>
                  </a:lnTo>
                  <a:lnTo>
                    <a:pt x="6547" y="465"/>
                  </a:lnTo>
                  <a:lnTo>
                    <a:pt x="6542" y="398"/>
                  </a:lnTo>
                  <a:lnTo>
                    <a:pt x="6536" y="330"/>
                  </a:lnTo>
                  <a:lnTo>
                    <a:pt x="6530" y="270"/>
                  </a:lnTo>
                  <a:lnTo>
                    <a:pt x="6521" y="218"/>
                  </a:lnTo>
                  <a:lnTo>
                    <a:pt x="6514" y="173"/>
                  </a:lnTo>
                  <a:lnTo>
                    <a:pt x="6506" y="135"/>
                  </a:lnTo>
                  <a:lnTo>
                    <a:pt x="6490" y="75"/>
                  </a:lnTo>
                  <a:lnTo>
                    <a:pt x="6480" y="68"/>
                  </a:lnTo>
                  <a:lnTo>
                    <a:pt x="6471" y="60"/>
                  </a:lnTo>
                  <a:lnTo>
                    <a:pt x="6461" y="68"/>
                  </a:lnTo>
                  <a:lnTo>
                    <a:pt x="6452" y="75"/>
                  </a:lnTo>
                  <a:lnTo>
                    <a:pt x="6442" y="105"/>
                  </a:lnTo>
                  <a:lnTo>
                    <a:pt x="6435" y="135"/>
                  </a:lnTo>
                  <a:lnTo>
                    <a:pt x="6427" y="173"/>
                  </a:lnTo>
                  <a:lnTo>
                    <a:pt x="6419" y="218"/>
                  </a:lnTo>
                  <a:lnTo>
                    <a:pt x="6412" y="270"/>
                  </a:lnTo>
                  <a:lnTo>
                    <a:pt x="6405" y="330"/>
                  </a:lnTo>
                  <a:lnTo>
                    <a:pt x="6395" y="465"/>
                  </a:lnTo>
                  <a:lnTo>
                    <a:pt x="6390" y="540"/>
                  </a:lnTo>
                  <a:lnTo>
                    <a:pt x="6382" y="705"/>
                  </a:lnTo>
                  <a:lnTo>
                    <a:pt x="6382" y="788"/>
                  </a:lnTo>
                  <a:lnTo>
                    <a:pt x="6380" y="878"/>
                  </a:lnTo>
                  <a:lnTo>
                    <a:pt x="6379" y="976"/>
                  </a:lnTo>
                  <a:lnTo>
                    <a:pt x="6379" y="10425"/>
                  </a:lnTo>
                  <a:lnTo>
                    <a:pt x="6378" y="10515"/>
                  </a:lnTo>
                  <a:lnTo>
                    <a:pt x="6377" y="10612"/>
                  </a:lnTo>
                  <a:lnTo>
                    <a:pt x="6376" y="10695"/>
                  </a:lnTo>
                  <a:lnTo>
                    <a:pt x="6372" y="10785"/>
                  </a:lnTo>
                  <a:lnTo>
                    <a:pt x="6368" y="10868"/>
                  </a:lnTo>
                  <a:lnTo>
                    <a:pt x="6363" y="10935"/>
                  </a:lnTo>
                  <a:lnTo>
                    <a:pt x="6358" y="11010"/>
                  </a:lnTo>
                  <a:lnTo>
                    <a:pt x="6346" y="11138"/>
                  </a:lnTo>
                  <a:lnTo>
                    <a:pt x="6339" y="11190"/>
                  </a:lnTo>
                  <a:lnTo>
                    <a:pt x="6331" y="11228"/>
                  </a:lnTo>
                  <a:lnTo>
                    <a:pt x="6323" y="11265"/>
                  </a:lnTo>
                  <a:lnTo>
                    <a:pt x="6315" y="11303"/>
                  </a:lnTo>
                  <a:lnTo>
                    <a:pt x="6305" y="11325"/>
                  </a:lnTo>
                  <a:lnTo>
                    <a:pt x="6297" y="11333"/>
                  </a:lnTo>
                  <a:lnTo>
                    <a:pt x="6288" y="11340"/>
                  </a:lnTo>
                  <a:lnTo>
                    <a:pt x="6278" y="11333"/>
                  </a:lnTo>
                  <a:lnTo>
                    <a:pt x="6268" y="11325"/>
                  </a:lnTo>
                  <a:lnTo>
                    <a:pt x="6260" y="11303"/>
                  </a:lnTo>
                  <a:lnTo>
                    <a:pt x="6251" y="11265"/>
                  </a:lnTo>
                  <a:lnTo>
                    <a:pt x="6236" y="11190"/>
                  </a:lnTo>
                  <a:lnTo>
                    <a:pt x="6229" y="11138"/>
                  </a:lnTo>
                  <a:lnTo>
                    <a:pt x="6223" y="11070"/>
                  </a:lnTo>
                  <a:lnTo>
                    <a:pt x="6218" y="11010"/>
                  </a:lnTo>
                  <a:lnTo>
                    <a:pt x="6212" y="10935"/>
                  </a:lnTo>
                  <a:lnTo>
                    <a:pt x="6207" y="10868"/>
                  </a:lnTo>
                  <a:lnTo>
                    <a:pt x="6203" y="10785"/>
                  </a:lnTo>
                  <a:lnTo>
                    <a:pt x="6200" y="10695"/>
                  </a:lnTo>
                  <a:lnTo>
                    <a:pt x="6197" y="10612"/>
                  </a:lnTo>
                  <a:lnTo>
                    <a:pt x="6196" y="10515"/>
                  </a:lnTo>
                  <a:lnTo>
                    <a:pt x="6196" y="5974"/>
                  </a:lnTo>
                  <a:lnTo>
                    <a:pt x="6194" y="5892"/>
                  </a:lnTo>
                  <a:lnTo>
                    <a:pt x="6188" y="5711"/>
                  </a:lnTo>
                  <a:lnTo>
                    <a:pt x="6184" y="5629"/>
                  </a:lnTo>
                  <a:lnTo>
                    <a:pt x="6180" y="5554"/>
                  </a:lnTo>
                  <a:lnTo>
                    <a:pt x="6175" y="5486"/>
                  </a:lnTo>
                  <a:lnTo>
                    <a:pt x="6168" y="5426"/>
                  </a:lnTo>
                  <a:lnTo>
                    <a:pt x="6162" y="5366"/>
                  </a:lnTo>
                  <a:lnTo>
                    <a:pt x="6155" y="5314"/>
                  </a:lnTo>
                  <a:lnTo>
                    <a:pt x="6147" y="5269"/>
                  </a:lnTo>
                  <a:lnTo>
                    <a:pt x="6140" y="5224"/>
                  </a:lnTo>
                  <a:lnTo>
                    <a:pt x="6131" y="5201"/>
                  </a:lnTo>
                  <a:lnTo>
                    <a:pt x="6123" y="5171"/>
                  </a:lnTo>
                  <a:lnTo>
                    <a:pt x="6113" y="5156"/>
                  </a:lnTo>
                  <a:lnTo>
                    <a:pt x="6095" y="5156"/>
                  </a:lnTo>
                  <a:lnTo>
                    <a:pt x="6086" y="5171"/>
                  </a:lnTo>
                  <a:lnTo>
                    <a:pt x="6077" y="5201"/>
                  </a:lnTo>
                  <a:lnTo>
                    <a:pt x="6068" y="5224"/>
                  </a:lnTo>
                  <a:lnTo>
                    <a:pt x="6060" y="5269"/>
                  </a:lnTo>
                  <a:lnTo>
                    <a:pt x="6053" y="5314"/>
                  </a:lnTo>
                  <a:lnTo>
                    <a:pt x="6045" y="5366"/>
                  </a:lnTo>
                  <a:lnTo>
                    <a:pt x="6033" y="5486"/>
                  </a:lnTo>
                  <a:lnTo>
                    <a:pt x="6028" y="5554"/>
                  </a:lnTo>
                  <a:lnTo>
                    <a:pt x="6023" y="5629"/>
                  </a:lnTo>
                  <a:lnTo>
                    <a:pt x="6020" y="5711"/>
                  </a:lnTo>
                  <a:lnTo>
                    <a:pt x="6017" y="5802"/>
                  </a:lnTo>
                  <a:lnTo>
                    <a:pt x="6014" y="5892"/>
                  </a:lnTo>
                  <a:lnTo>
                    <a:pt x="6013" y="5974"/>
                  </a:lnTo>
                  <a:lnTo>
                    <a:pt x="6012" y="6072"/>
                  </a:lnTo>
                  <a:lnTo>
                    <a:pt x="6012" y="7213"/>
                  </a:lnTo>
                  <a:lnTo>
                    <a:pt x="6011" y="7303"/>
                  </a:lnTo>
                  <a:lnTo>
                    <a:pt x="6008" y="7393"/>
                  </a:lnTo>
                  <a:lnTo>
                    <a:pt x="6005" y="7468"/>
                  </a:lnTo>
                  <a:lnTo>
                    <a:pt x="6002" y="7558"/>
                  </a:lnTo>
                  <a:lnTo>
                    <a:pt x="5997" y="7625"/>
                  </a:lnTo>
                  <a:lnTo>
                    <a:pt x="5991" y="7693"/>
                  </a:lnTo>
                  <a:lnTo>
                    <a:pt x="5986" y="7768"/>
                  </a:lnTo>
                  <a:lnTo>
                    <a:pt x="5979" y="7820"/>
                  </a:lnTo>
                  <a:lnTo>
                    <a:pt x="5972" y="7880"/>
                  </a:lnTo>
                  <a:lnTo>
                    <a:pt x="5964" y="7926"/>
                  </a:lnTo>
                  <a:lnTo>
                    <a:pt x="5956" y="7963"/>
                  </a:lnTo>
                  <a:lnTo>
                    <a:pt x="5948" y="7993"/>
                  </a:lnTo>
                  <a:lnTo>
                    <a:pt x="5938" y="8016"/>
                  </a:lnTo>
                  <a:lnTo>
                    <a:pt x="5930" y="8031"/>
                  </a:lnTo>
                  <a:lnTo>
                    <a:pt x="5921" y="8038"/>
                  </a:lnTo>
                  <a:lnTo>
                    <a:pt x="5911" y="8031"/>
                  </a:lnTo>
                  <a:lnTo>
                    <a:pt x="5902" y="8016"/>
                  </a:lnTo>
                  <a:lnTo>
                    <a:pt x="5893" y="7993"/>
                  </a:lnTo>
                  <a:lnTo>
                    <a:pt x="5885" y="7963"/>
                  </a:lnTo>
                  <a:lnTo>
                    <a:pt x="5876" y="7926"/>
                  </a:lnTo>
                  <a:lnTo>
                    <a:pt x="5870" y="7880"/>
                  </a:lnTo>
                  <a:lnTo>
                    <a:pt x="5863" y="7820"/>
                  </a:lnTo>
                  <a:lnTo>
                    <a:pt x="5855" y="7768"/>
                  </a:lnTo>
                  <a:lnTo>
                    <a:pt x="5850" y="7693"/>
                  </a:lnTo>
                  <a:lnTo>
                    <a:pt x="5840" y="7558"/>
                  </a:lnTo>
                  <a:lnTo>
                    <a:pt x="5837" y="7468"/>
                  </a:lnTo>
                  <a:lnTo>
                    <a:pt x="5833" y="7393"/>
                  </a:lnTo>
                  <a:lnTo>
                    <a:pt x="5831" y="7303"/>
                  </a:lnTo>
                  <a:lnTo>
                    <a:pt x="5829" y="7213"/>
                  </a:lnTo>
                  <a:lnTo>
                    <a:pt x="5829" y="4180"/>
                  </a:lnTo>
                  <a:lnTo>
                    <a:pt x="5828" y="4090"/>
                  </a:lnTo>
                  <a:lnTo>
                    <a:pt x="5825" y="3910"/>
                  </a:lnTo>
                  <a:lnTo>
                    <a:pt x="5822" y="3820"/>
                  </a:lnTo>
                  <a:lnTo>
                    <a:pt x="5818" y="3753"/>
                  </a:lnTo>
                  <a:lnTo>
                    <a:pt x="5812" y="3670"/>
                  </a:lnTo>
                  <a:lnTo>
                    <a:pt x="5807" y="3595"/>
                  </a:lnTo>
                  <a:lnTo>
                    <a:pt x="5802" y="3535"/>
                  </a:lnTo>
                  <a:lnTo>
                    <a:pt x="5795" y="3467"/>
                  </a:lnTo>
                  <a:lnTo>
                    <a:pt x="5788" y="3415"/>
                  </a:lnTo>
                  <a:lnTo>
                    <a:pt x="5781" y="3377"/>
                  </a:lnTo>
                  <a:lnTo>
                    <a:pt x="5765" y="3302"/>
                  </a:lnTo>
                  <a:lnTo>
                    <a:pt x="5747" y="3272"/>
                  </a:lnTo>
                  <a:lnTo>
                    <a:pt x="5737" y="3265"/>
                  </a:lnTo>
                  <a:lnTo>
                    <a:pt x="5728" y="3272"/>
                  </a:lnTo>
                  <a:lnTo>
                    <a:pt x="5718" y="3287"/>
                  </a:lnTo>
                  <a:lnTo>
                    <a:pt x="5710" y="3302"/>
                  </a:lnTo>
                  <a:lnTo>
                    <a:pt x="5702" y="3340"/>
                  </a:lnTo>
                  <a:lnTo>
                    <a:pt x="5694" y="3377"/>
                  </a:lnTo>
                  <a:lnTo>
                    <a:pt x="5686" y="3415"/>
                  </a:lnTo>
                  <a:lnTo>
                    <a:pt x="5679" y="3467"/>
                  </a:lnTo>
                  <a:lnTo>
                    <a:pt x="5673" y="3535"/>
                  </a:lnTo>
                  <a:lnTo>
                    <a:pt x="5666" y="3595"/>
                  </a:lnTo>
                  <a:lnTo>
                    <a:pt x="5660" y="3670"/>
                  </a:lnTo>
                  <a:lnTo>
                    <a:pt x="5657" y="3753"/>
                  </a:lnTo>
                  <a:lnTo>
                    <a:pt x="5653" y="3820"/>
                  </a:lnTo>
                  <a:lnTo>
                    <a:pt x="5649" y="3910"/>
                  </a:lnTo>
                  <a:lnTo>
                    <a:pt x="5646" y="4090"/>
                  </a:lnTo>
                  <a:lnTo>
                    <a:pt x="5646" y="9427"/>
                  </a:lnTo>
                  <a:lnTo>
                    <a:pt x="5645" y="9517"/>
                  </a:lnTo>
                  <a:lnTo>
                    <a:pt x="5643" y="9607"/>
                  </a:lnTo>
                  <a:lnTo>
                    <a:pt x="5642" y="9704"/>
                  </a:lnTo>
                  <a:lnTo>
                    <a:pt x="5638" y="9787"/>
                  </a:lnTo>
                  <a:lnTo>
                    <a:pt x="5635" y="9869"/>
                  </a:lnTo>
                  <a:lnTo>
                    <a:pt x="5630" y="9937"/>
                  </a:lnTo>
                  <a:lnTo>
                    <a:pt x="5625" y="10019"/>
                  </a:lnTo>
                  <a:lnTo>
                    <a:pt x="5619" y="10079"/>
                  </a:lnTo>
                  <a:lnTo>
                    <a:pt x="5612" y="10140"/>
                  </a:lnTo>
                  <a:lnTo>
                    <a:pt x="5605" y="10185"/>
                  </a:lnTo>
                  <a:lnTo>
                    <a:pt x="5598" y="10237"/>
                  </a:lnTo>
                  <a:lnTo>
                    <a:pt x="5590" y="10267"/>
                  </a:lnTo>
                  <a:lnTo>
                    <a:pt x="5581" y="10305"/>
                  </a:lnTo>
                  <a:lnTo>
                    <a:pt x="5563" y="10335"/>
                  </a:lnTo>
                  <a:lnTo>
                    <a:pt x="5554" y="10342"/>
                  </a:lnTo>
                  <a:lnTo>
                    <a:pt x="5545" y="10335"/>
                  </a:lnTo>
                  <a:lnTo>
                    <a:pt x="5535" y="10320"/>
                  </a:lnTo>
                  <a:lnTo>
                    <a:pt x="5527" y="10305"/>
                  </a:lnTo>
                  <a:lnTo>
                    <a:pt x="5518" y="10267"/>
                  </a:lnTo>
                  <a:lnTo>
                    <a:pt x="5510" y="10237"/>
                  </a:lnTo>
                  <a:lnTo>
                    <a:pt x="5503" y="10185"/>
                  </a:lnTo>
                  <a:lnTo>
                    <a:pt x="5495" y="10140"/>
                  </a:lnTo>
                  <a:lnTo>
                    <a:pt x="5488" y="10079"/>
                  </a:lnTo>
                  <a:lnTo>
                    <a:pt x="5483" y="10019"/>
                  </a:lnTo>
                  <a:lnTo>
                    <a:pt x="5478" y="9937"/>
                  </a:lnTo>
                  <a:lnTo>
                    <a:pt x="5473" y="9869"/>
                  </a:lnTo>
                  <a:lnTo>
                    <a:pt x="5469" y="9787"/>
                  </a:lnTo>
                  <a:lnTo>
                    <a:pt x="5467" y="9704"/>
                  </a:lnTo>
                  <a:lnTo>
                    <a:pt x="5464" y="9607"/>
                  </a:lnTo>
                  <a:lnTo>
                    <a:pt x="5462" y="9517"/>
                  </a:lnTo>
                  <a:lnTo>
                    <a:pt x="5462" y="8391"/>
                  </a:lnTo>
                  <a:lnTo>
                    <a:pt x="5461" y="8211"/>
                  </a:lnTo>
                  <a:lnTo>
                    <a:pt x="5458" y="8113"/>
                  </a:lnTo>
                  <a:lnTo>
                    <a:pt x="5456" y="8038"/>
                  </a:lnTo>
                  <a:lnTo>
                    <a:pt x="5451" y="7956"/>
                  </a:lnTo>
                  <a:lnTo>
                    <a:pt x="5447" y="7880"/>
                  </a:lnTo>
                  <a:lnTo>
                    <a:pt x="5441" y="7820"/>
                  </a:lnTo>
                  <a:lnTo>
                    <a:pt x="5435" y="7745"/>
                  </a:lnTo>
                  <a:lnTo>
                    <a:pt x="5428" y="7685"/>
                  </a:lnTo>
                  <a:lnTo>
                    <a:pt x="5421" y="7633"/>
                  </a:lnTo>
                  <a:lnTo>
                    <a:pt x="5414" y="7588"/>
                  </a:lnTo>
                  <a:lnTo>
                    <a:pt x="5406" y="7550"/>
                  </a:lnTo>
                  <a:lnTo>
                    <a:pt x="5397" y="7520"/>
                  </a:lnTo>
                  <a:lnTo>
                    <a:pt x="5389" y="7498"/>
                  </a:lnTo>
                  <a:lnTo>
                    <a:pt x="5380" y="7483"/>
                  </a:lnTo>
                  <a:lnTo>
                    <a:pt x="5370" y="7475"/>
                  </a:lnTo>
                  <a:lnTo>
                    <a:pt x="5361" y="7483"/>
                  </a:lnTo>
                  <a:lnTo>
                    <a:pt x="5351" y="7498"/>
                  </a:lnTo>
                  <a:lnTo>
                    <a:pt x="5342" y="7520"/>
                  </a:lnTo>
                  <a:lnTo>
                    <a:pt x="5335" y="7550"/>
                  </a:lnTo>
                  <a:lnTo>
                    <a:pt x="5327" y="7588"/>
                  </a:lnTo>
                  <a:lnTo>
                    <a:pt x="5320" y="7633"/>
                  </a:lnTo>
                  <a:lnTo>
                    <a:pt x="5313" y="7685"/>
                  </a:lnTo>
                  <a:lnTo>
                    <a:pt x="5306" y="7745"/>
                  </a:lnTo>
                  <a:lnTo>
                    <a:pt x="5300" y="7820"/>
                  </a:lnTo>
                  <a:lnTo>
                    <a:pt x="5294" y="7880"/>
                  </a:lnTo>
                  <a:lnTo>
                    <a:pt x="5290" y="7956"/>
                  </a:lnTo>
                  <a:lnTo>
                    <a:pt x="5286" y="8038"/>
                  </a:lnTo>
                  <a:lnTo>
                    <a:pt x="5283" y="8113"/>
                  </a:lnTo>
                  <a:lnTo>
                    <a:pt x="5281" y="8211"/>
                  </a:lnTo>
                  <a:lnTo>
                    <a:pt x="5280" y="8301"/>
                  </a:lnTo>
                  <a:lnTo>
                    <a:pt x="5278" y="8391"/>
                  </a:lnTo>
                  <a:lnTo>
                    <a:pt x="5278" y="11798"/>
                  </a:lnTo>
                  <a:lnTo>
                    <a:pt x="5276" y="11896"/>
                  </a:lnTo>
                  <a:lnTo>
                    <a:pt x="5275" y="11978"/>
                  </a:lnTo>
                  <a:lnTo>
                    <a:pt x="5272" y="12068"/>
                  </a:lnTo>
                  <a:lnTo>
                    <a:pt x="5267" y="12136"/>
                  </a:lnTo>
                  <a:lnTo>
                    <a:pt x="5263" y="12226"/>
                  </a:lnTo>
                  <a:lnTo>
                    <a:pt x="5252" y="12346"/>
                  </a:lnTo>
                  <a:lnTo>
                    <a:pt x="5246" y="12421"/>
                  </a:lnTo>
                  <a:lnTo>
                    <a:pt x="5239" y="12474"/>
                  </a:lnTo>
                  <a:lnTo>
                    <a:pt x="5231" y="12511"/>
                  </a:lnTo>
                  <a:lnTo>
                    <a:pt x="5223" y="12549"/>
                  </a:lnTo>
                  <a:lnTo>
                    <a:pt x="5214" y="12571"/>
                  </a:lnTo>
                  <a:lnTo>
                    <a:pt x="5205" y="12609"/>
                  </a:lnTo>
                  <a:lnTo>
                    <a:pt x="5197" y="12616"/>
                  </a:lnTo>
                  <a:lnTo>
                    <a:pt x="5187" y="12624"/>
                  </a:lnTo>
                  <a:lnTo>
                    <a:pt x="5169" y="12609"/>
                  </a:lnTo>
                  <a:lnTo>
                    <a:pt x="5160" y="12571"/>
                  </a:lnTo>
                  <a:lnTo>
                    <a:pt x="5151" y="12549"/>
                  </a:lnTo>
                  <a:lnTo>
                    <a:pt x="5143" y="12511"/>
                  </a:lnTo>
                  <a:lnTo>
                    <a:pt x="5135" y="12474"/>
                  </a:lnTo>
                  <a:lnTo>
                    <a:pt x="5128" y="12421"/>
                  </a:lnTo>
                  <a:lnTo>
                    <a:pt x="5122" y="12346"/>
                  </a:lnTo>
                  <a:lnTo>
                    <a:pt x="5117" y="12286"/>
                  </a:lnTo>
                  <a:lnTo>
                    <a:pt x="5111" y="12226"/>
                  </a:lnTo>
                  <a:lnTo>
                    <a:pt x="5107" y="12136"/>
                  </a:lnTo>
                  <a:lnTo>
                    <a:pt x="5103" y="12068"/>
                  </a:lnTo>
                  <a:lnTo>
                    <a:pt x="5099" y="11978"/>
                  </a:lnTo>
                  <a:lnTo>
                    <a:pt x="5097" y="11896"/>
                  </a:lnTo>
                  <a:lnTo>
                    <a:pt x="5096" y="11798"/>
                  </a:lnTo>
                  <a:lnTo>
                    <a:pt x="5096" y="11708"/>
                  </a:lnTo>
                  <a:lnTo>
                    <a:pt x="5096" y="8211"/>
                  </a:lnTo>
                  <a:lnTo>
                    <a:pt x="5093" y="8113"/>
                  </a:lnTo>
                  <a:lnTo>
                    <a:pt x="5091" y="8031"/>
                  </a:lnTo>
                  <a:lnTo>
                    <a:pt x="5088" y="7948"/>
                  </a:lnTo>
                  <a:lnTo>
                    <a:pt x="5085" y="7873"/>
                  </a:lnTo>
                  <a:lnTo>
                    <a:pt x="5081" y="7790"/>
                  </a:lnTo>
                  <a:lnTo>
                    <a:pt x="5075" y="7723"/>
                  </a:lnTo>
                  <a:lnTo>
                    <a:pt x="5068" y="7663"/>
                  </a:lnTo>
                  <a:lnTo>
                    <a:pt x="5062" y="7588"/>
                  </a:lnTo>
                  <a:lnTo>
                    <a:pt x="5055" y="7550"/>
                  </a:lnTo>
                  <a:lnTo>
                    <a:pt x="5048" y="7498"/>
                  </a:lnTo>
                  <a:lnTo>
                    <a:pt x="5039" y="7460"/>
                  </a:lnTo>
                  <a:lnTo>
                    <a:pt x="5032" y="7430"/>
                  </a:lnTo>
                  <a:lnTo>
                    <a:pt x="5022" y="7408"/>
                  </a:lnTo>
                  <a:lnTo>
                    <a:pt x="5013" y="7393"/>
                  </a:lnTo>
                  <a:lnTo>
                    <a:pt x="4995" y="7393"/>
                  </a:lnTo>
                  <a:lnTo>
                    <a:pt x="4985" y="7408"/>
                  </a:lnTo>
                  <a:lnTo>
                    <a:pt x="4976" y="7430"/>
                  </a:lnTo>
                  <a:lnTo>
                    <a:pt x="4969" y="7460"/>
                  </a:lnTo>
                  <a:lnTo>
                    <a:pt x="4960" y="7498"/>
                  </a:lnTo>
                  <a:lnTo>
                    <a:pt x="4953" y="7550"/>
                  </a:lnTo>
                  <a:lnTo>
                    <a:pt x="4946" y="7588"/>
                  </a:lnTo>
                  <a:lnTo>
                    <a:pt x="4939" y="7663"/>
                  </a:lnTo>
                  <a:lnTo>
                    <a:pt x="4933" y="7723"/>
                  </a:lnTo>
                  <a:lnTo>
                    <a:pt x="4928" y="7790"/>
                  </a:lnTo>
                  <a:lnTo>
                    <a:pt x="4923" y="7873"/>
                  </a:lnTo>
                  <a:lnTo>
                    <a:pt x="4918" y="7948"/>
                  </a:lnTo>
                  <a:lnTo>
                    <a:pt x="4916" y="8031"/>
                  </a:lnTo>
                  <a:lnTo>
                    <a:pt x="4913" y="8113"/>
                  </a:lnTo>
                  <a:lnTo>
                    <a:pt x="4912" y="8211"/>
                  </a:lnTo>
                  <a:lnTo>
                    <a:pt x="4912" y="8301"/>
                  </a:lnTo>
                  <a:lnTo>
                    <a:pt x="4912" y="9884"/>
                  </a:lnTo>
                  <a:lnTo>
                    <a:pt x="4910" y="9982"/>
                  </a:lnTo>
                  <a:lnTo>
                    <a:pt x="4908" y="10072"/>
                  </a:lnTo>
                  <a:lnTo>
                    <a:pt x="4905" y="10147"/>
                  </a:lnTo>
                  <a:lnTo>
                    <a:pt x="4901" y="10237"/>
                  </a:lnTo>
                  <a:lnTo>
                    <a:pt x="4891" y="10387"/>
                  </a:lnTo>
                  <a:lnTo>
                    <a:pt x="4879" y="10507"/>
                  </a:lnTo>
                  <a:lnTo>
                    <a:pt x="4871" y="10560"/>
                  </a:lnTo>
                  <a:lnTo>
                    <a:pt x="4864" y="10605"/>
                  </a:lnTo>
                  <a:lnTo>
                    <a:pt x="4856" y="10635"/>
                  </a:lnTo>
                  <a:lnTo>
                    <a:pt x="4847" y="10672"/>
                  </a:lnTo>
                  <a:lnTo>
                    <a:pt x="4839" y="10695"/>
                  </a:lnTo>
                  <a:lnTo>
                    <a:pt x="4831" y="10710"/>
                  </a:lnTo>
                  <a:lnTo>
                    <a:pt x="4811" y="10710"/>
                  </a:lnTo>
                  <a:lnTo>
                    <a:pt x="4802" y="10695"/>
                  </a:lnTo>
                  <a:lnTo>
                    <a:pt x="4793" y="10672"/>
                  </a:lnTo>
                  <a:lnTo>
                    <a:pt x="4785" y="10635"/>
                  </a:lnTo>
                  <a:lnTo>
                    <a:pt x="4776" y="10605"/>
                  </a:lnTo>
                  <a:lnTo>
                    <a:pt x="4768" y="10560"/>
                  </a:lnTo>
                  <a:lnTo>
                    <a:pt x="4762" y="10507"/>
                  </a:lnTo>
                  <a:lnTo>
                    <a:pt x="4755" y="10447"/>
                  </a:lnTo>
                  <a:lnTo>
                    <a:pt x="4749" y="10387"/>
                  </a:lnTo>
                  <a:lnTo>
                    <a:pt x="4744" y="10312"/>
                  </a:lnTo>
                  <a:lnTo>
                    <a:pt x="4739" y="10237"/>
                  </a:lnTo>
                  <a:lnTo>
                    <a:pt x="4736" y="10147"/>
                  </a:lnTo>
                  <a:lnTo>
                    <a:pt x="4732" y="10072"/>
                  </a:lnTo>
                  <a:lnTo>
                    <a:pt x="4731" y="9982"/>
                  </a:lnTo>
                  <a:lnTo>
                    <a:pt x="4729" y="9884"/>
                  </a:lnTo>
                  <a:lnTo>
                    <a:pt x="4729" y="5569"/>
                  </a:lnTo>
                  <a:lnTo>
                    <a:pt x="4727" y="5479"/>
                  </a:lnTo>
                  <a:lnTo>
                    <a:pt x="4727" y="5389"/>
                  </a:lnTo>
                  <a:lnTo>
                    <a:pt x="4725" y="5299"/>
                  </a:lnTo>
                  <a:lnTo>
                    <a:pt x="4721" y="5209"/>
                  </a:lnTo>
                  <a:lnTo>
                    <a:pt x="4718" y="5126"/>
                  </a:lnTo>
                  <a:lnTo>
                    <a:pt x="4712" y="5059"/>
                  </a:lnTo>
                  <a:lnTo>
                    <a:pt x="4708" y="4983"/>
                  </a:lnTo>
                  <a:lnTo>
                    <a:pt x="4702" y="4923"/>
                  </a:lnTo>
                  <a:lnTo>
                    <a:pt x="4696" y="4856"/>
                  </a:lnTo>
                  <a:lnTo>
                    <a:pt x="4688" y="4803"/>
                  </a:lnTo>
                  <a:lnTo>
                    <a:pt x="4673" y="4728"/>
                  </a:lnTo>
                  <a:lnTo>
                    <a:pt x="4664" y="4691"/>
                  </a:lnTo>
                  <a:lnTo>
                    <a:pt x="4656" y="4676"/>
                  </a:lnTo>
                  <a:lnTo>
                    <a:pt x="4646" y="4661"/>
                  </a:lnTo>
                  <a:lnTo>
                    <a:pt x="4637" y="4646"/>
                  </a:lnTo>
                  <a:lnTo>
                    <a:pt x="4627" y="4661"/>
                  </a:lnTo>
                  <a:lnTo>
                    <a:pt x="4610" y="4691"/>
                  </a:lnTo>
                  <a:lnTo>
                    <a:pt x="4601" y="4728"/>
                  </a:lnTo>
                  <a:lnTo>
                    <a:pt x="4593" y="4766"/>
                  </a:lnTo>
                  <a:lnTo>
                    <a:pt x="4586" y="4803"/>
                  </a:lnTo>
                  <a:lnTo>
                    <a:pt x="4579" y="4856"/>
                  </a:lnTo>
                  <a:lnTo>
                    <a:pt x="4573" y="4923"/>
                  </a:lnTo>
                  <a:lnTo>
                    <a:pt x="4567" y="4983"/>
                  </a:lnTo>
                  <a:lnTo>
                    <a:pt x="4562" y="5059"/>
                  </a:lnTo>
                  <a:lnTo>
                    <a:pt x="4557" y="5126"/>
                  </a:lnTo>
                  <a:lnTo>
                    <a:pt x="4552" y="5209"/>
                  </a:lnTo>
                  <a:lnTo>
                    <a:pt x="4550" y="5299"/>
                  </a:lnTo>
                  <a:lnTo>
                    <a:pt x="4547" y="5389"/>
                  </a:lnTo>
                  <a:lnTo>
                    <a:pt x="4545" y="5569"/>
                  </a:lnTo>
                  <a:lnTo>
                    <a:pt x="4545" y="8556"/>
                  </a:lnTo>
                  <a:lnTo>
                    <a:pt x="4543" y="8646"/>
                  </a:lnTo>
                  <a:lnTo>
                    <a:pt x="4541" y="8736"/>
                  </a:lnTo>
                  <a:lnTo>
                    <a:pt x="4538" y="8819"/>
                  </a:lnTo>
                  <a:lnTo>
                    <a:pt x="4534" y="8901"/>
                  </a:lnTo>
                  <a:lnTo>
                    <a:pt x="4529" y="8976"/>
                  </a:lnTo>
                  <a:lnTo>
                    <a:pt x="4524" y="9051"/>
                  </a:lnTo>
                  <a:lnTo>
                    <a:pt x="4519" y="9111"/>
                  </a:lnTo>
                  <a:lnTo>
                    <a:pt x="4513" y="9171"/>
                  </a:lnTo>
                  <a:lnTo>
                    <a:pt x="4505" y="9224"/>
                  </a:lnTo>
                  <a:lnTo>
                    <a:pt x="4498" y="9269"/>
                  </a:lnTo>
                  <a:lnTo>
                    <a:pt x="4489" y="9306"/>
                  </a:lnTo>
                  <a:lnTo>
                    <a:pt x="4480" y="9336"/>
                  </a:lnTo>
                  <a:lnTo>
                    <a:pt x="4472" y="9359"/>
                  </a:lnTo>
                  <a:lnTo>
                    <a:pt x="4463" y="9382"/>
                  </a:lnTo>
                  <a:lnTo>
                    <a:pt x="4445" y="9382"/>
                  </a:lnTo>
                  <a:lnTo>
                    <a:pt x="4436" y="9359"/>
                  </a:lnTo>
                  <a:lnTo>
                    <a:pt x="4426" y="9336"/>
                  </a:lnTo>
                  <a:lnTo>
                    <a:pt x="4418" y="9306"/>
                  </a:lnTo>
                  <a:lnTo>
                    <a:pt x="4409" y="9269"/>
                  </a:lnTo>
                  <a:lnTo>
                    <a:pt x="4402" y="9224"/>
                  </a:lnTo>
                  <a:lnTo>
                    <a:pt x="4394" y="9171"/>
                  </a:lnTo>
                  <a:lnTo>
                    <a:pt x="4382" y="9051"/>
                  </a:lnTo>
                  <a:lnTo>
                    <a:pt x="4378" y="8976"/>
                  </a:lnTo>
                  <a:lnTo>
                    <a:pt x="4372" y="8901"/>
                  </a:lnTo>
                  <a:lnTo>
                    <a:pt x="4369" y="8819"/>
                  </a:lnTo>
                  <a:lnTo>
                    <a:pt x="4366" y="8736"/>
                  </a:lnTo>
                  <a:lnTo>
                    <a:pt x="4363" y="8646"/>
                  </a:lnTo>
                  <a:lnTo>
                    <a:pt x="4363" y="8556"/>
                  </a:lnTo>
                  <a:lnTo>
                    <a:pt x="4361" y="8466"/>
                  </a:lnTo>
                  <a:lnTo>
                    <a:pt x="4361" y="6920"/>
                  </a:lnTo>
                  <a:lnTo>
                    <a:pt x="4360" y="6830"/>
                  </a:lnTo>
                  <a:lnTo>
                    <a:pt x="4358" y="6747"/>
                  </a:lnTo>
                  <a:lnTo>
                    <a:pt x="4355" y="6657"/>
                  </a:lnTo>
                  <a:lnTo>
                    <a:pt x="4351" y="6575"/>
                  </a:lnTo>
                  <a:lnTo>
                    <a:pt x="4346" y="6507"/>
                  </a:lnTo>
                  <a:lnTo>
                    <a:pt x="4341" y="6432"/>
                  </a:lnTo>
                  <a:lnTo>
                    <a:pt x="4335" y="6372"/>
                  </a:lnTo>
                  <a:lnTo>
                    <a:pt x="4329" y="6304"/>
                  </a:lnTo>
                  <a:lnTo>
                    <a:pt x="4322" y="6267"/>
                  </a:lnTo>
                  <a:lnTo>
                    <a:pt x="4314" y="6199"/>
                  </a:lnTo>
                  <a:lnTo>
                    <a:pt x="4305" y="6169"/>
                  </a:lnTo>
                  <a:lnTo>
                    <a:pt x="4298" y="6139"/>
                  </a:lnTo>
                  <a:lnTo>
                    <a:pt x="4288" y="6117"/>
                  </a:lnTo>
                  <a:lnTo>
                    <a:pt x="4279" y="6109"/>
                  </a:lnTo>
                  <a:lnTo>
                    <a:pt x="4271" y="6102"/>
                  </a:lnTo>
                  <a:lnTo>
                    <a:pt x="4251" y="6117"/>
                  </a:lnTo>
                  <a:lnTo>
                    <a:pt x="4243" y="6139"/>
                  </a:lnTo>
                  <a:lnTo>
                    <a:pt x="4235" y="6169"/>
                  </a:lnTo>
                  <a:lnTo>
                    <a:pt x="4227" y="6199"/>
                  </a:lnTo>
                  <a:lnTo>
                    <a:pt x="4219" y="6267"/>
                  </a:lnTo>
                  <a:lnTo>
                    <a:pt x="4212" y="6304"/>
                  </a:lnTo>
                  <a:lnTo>
                    <a:pt x="4206" y="6372"/>
                  </a:lnTo>
                  <a:lnTo>
                    <a:pt x="4199" y="6432"/>
                  </a:lnTo>
                  <a:lnTo>
                    <a:pt x="4194" y="6507"/>
                  </a:lnTo>
                  <a:lnTo>
                    <a:pt x="4190" y="6575"/>
                  </a:lnTo>
                  <a:lnTo>
                    <a:pt x="4186" y="6657"/>
                  </a:lnTo>
                  <a:lnTo>
                    <a:pt x="4182" y="6747"/>
                  </a:lnTo>
                  <a:lnTo>
                    <a:pt x="4181" y="6830"/>
                  </a:lnTo>
                  <a:lnTo>
                    <a:pt x="4178" y="6920"/>
                  </a:lnTo>
                  <a:lnTo>
                    <a:pt x="4178" y="8999"/>
                  </a:lnTo>
                  <a:lnTo>
                    <a:pt x="4178" y="9081"/>
                  </a:lnTo>
                  <a:lnTo>
                    <a:pt x="4177" y="9171"/>
                  </a:lnTo>
                  <a:lnTo>
                    <a:pt x="4175" y="9269"/>
                  </a:lnTo>
                  <a:lnTo>
                    <a:pt x="4172" y="9344"/>
                  </a:lnTo>
                  <a:lnTo>
                    <a:pt x="4167" y="9427"/>
                  </a:lnTo>
                  <a:lnTo>
                    <a:pt x="4162" y="9502"/>
                  </a:lnTo>
                  <a:lnTo>
                    <a:pt x="4158" y="9569"/>
                  </a:lnTo>
                  <a:lnTo>
                    <a:pt x="4151" y="9644"/>
                  </a:lnTo>
                  <a:lnTo>
                    <a:pt x="4145" y="9697"/>
                  </a:lnTo>
                  <a:lnTo>
                    <a:pt x="4138" y="9757"/>
                  </a:lnTo>
                  <a:lnTo>
                    <a:pt x="4130" y="9802"/>
                  </a:lnTo>
                  <a:lnTo>
                    <a:pt x="4122" y="9832"/>
                  </a:lnTo>
                  <a:lnTo>
                    <a:pt x="4114" y="9869"/>
                  </a:lnTo>
                  <a:lnTo>
                    <a:pt x="4106" y="9884"/>
                  </a:lnTo>
                  <a:lnTo>
                    <a:pt x="4097" y="9907"/>
                  </a:lnTo>
                  <a:lnTo>
                    <a:pt x="4087" y="9914"/>
                  </a:lnTo>
                  <a:lnTo>
                    <a:pt x="4077" y="9907"/>
                  </a:lnTo>
                  <a:lnTo>
                    <a:pt x="4069" y="9884"/>
                  </a:lnTo>
                  <a:lnTo>
                    <a:pt x="4059" y="9869"/>
                  </a:lnTo>
                  <a:lnTo>
                    <a:pt x="4051" y="9832"/>
                  </a:lnTo>
                  <a:lnTo>
                    <a:pt x="4043" y="9802"/>
                  </a:lnTo>
                  <a:lnTo>
                    <a:pt x="4035" y="9757"/>
                  </a:lnTo>
                  <a:lnTo>
                    <a:pt x="4028" y="9697"/>
                  </a:lnTo>
                  <a:lnTo>
                    <a:pt x="4022" y="9644"/>
                  </a:lnTo>
                  <a:lnTo>
                    <a:pt x="4016" y="9569"/>
                  </a:lnTo>
                  <a:lnTo>
                    <a:pt x="4010" y="9502"/>
                  </a:lnTo>
                  <a:lnTo>
                    <a:pt x="4006" y="9427"/>
                  </a:lnTo>
                  <a:lnTo>
                    <a:pt x="4002" y="9344"/>
                  </a:lnTo>
                  <a:lnTo>
                    <a:pt x="4000" y="9269"/>
                  </a:lnTo>
                  <a:lnTo>
                    <a:pt x="3997" y="9171"/>
                  </a:lnTo>
                  <a:lnTo>
                    <a:pt x="3995" y="9081"/>
                  </a:lnTo>
                  <a:lnTo>
                    <a:pt x="3995" y="916"/>
                  </a:lnTo>
                  <a:lnTo>
                    <a:pt x="3995" y="826"/>
                  </a:lnTo>
                  <a:lnTo>
                    <a:pt x="3993" y="728"/>
                  </a:lnTo>
                  <a:lnTo>
                    <a:pt x="3991" y="645"/>
                  </a:lnTo>
                  <a:lnTo>
                    <a:pt x="3987" y="555"/>
                  </a:lnTo>
                  <a:lnTo>
                    <a:pt x="3984" y="480"/>
                  </a:lnTo>
                  <a:lnTo>
                    <a:pt x="3980" y="398"/>
                  </a:lnTo>
                  <a:lnTo>
                    <a:pt x="3974" y="330"/>
                  </a:lnTo>
                  <a:lnTo>
                    <a:pt x="3968" y="270"/>
                  </a:lnTo>
                  <a:lnTo>
                    <a:pt x="3962" y="203"/>
                  </a:lnTo>
                  <a:lnTo>
                    <a:pt x="3947" y="113"/>
                  </a:lnTo>
                  <a:lnTo>
                    <a:pt x="3939" y="68"/>
                  </a:lnTo>
                  <a:lnTo>
                    <a:pt x="3931" y="38"/>
                  </a:lnTo>
                  <a:lnTo>
                    <a:pt x="3922" y="23"/>
                  </a:lnTo>
                  <a:lnTo>
                    <a:pt x="3912" y="8"/>
                  </a:lnTo>
                  <a:lnTo>
                    <a:pt x="3903" y="0"/>
                  </a:lnTo>
                  <a:lnTo>
                    <a:pt x="3894" y="8"/>
                  </a:lnTo>
                  <a:lnTo>
                    <a:pt x="3876" y="38"/>
                  </a:lnTo>
                  <a:lnTo>
                    <a:pt x="3868" y="68"/>
                  </a:lnTo>
                  <a:lnTo>
                    <a:pt x="3860" y="113"/>
                  </a:lnTo>
                  <a:lnTo>
                    <a:pt x="3845" y="203"/>
                  </a:lnTo>
                  <a:lnTo>
                    <a:pt x="3839" y="270"/>
                  </a:lnTo>
                  <a:lnTo>
                    <a:pt x="3832" y="330"/>
                  </a:lnTo>
                  <a:lnTo>
                    <a:pt x="3827" y="398"/>
                  </a:lnTo>
                  <a:lnTo>
                    <a:pt x="3823" y="480"/>
                  </a:lnTo>
                  <a:lnTo>
                    <a:pt x="3818" y="555"/>
                  </a:lnTo>
                  <a:lnTo>
                    <a:pt x="3816" y="645"/>
                  </a:lnTo>
                  <a:lnTo>
                    <a:pt x="3815" y="728"/>
                  </a:lnTo>
                  <a:lnTo>
                    <a:pt x="3812" y="826"/>
                  </a:lnTo>
                  <a:lnTo>
                    <a:pt x="3812" y="10845"/>
                  </a:lnTo>
                  <a:lnTo>
                    <a:pt x="3810" y="10935"/>
                  </a:lnTo>
                  <a:lnTo>
                    <a:pt x="3807" y="11010"/>
                  </a:lnTo>
                  <a:lnTo>
                    <a:pt x="3805" y="11100"/>
                  </a:lnTo>
                  <a:lnTo>
                    <a:pt x="3800" y="11190"/>
                  </a:lnTo>
                  <a:lnTo>
                    <a:pt x="3796" y="11258"/>
                  </a:lnTo>
                  <a:lnTo>
                    <a:pt x="3790" y="11325"/>
                  </a:lnTo>
                  <a:lnTo>
                    <a:pt x="3779" y="11445"/>
                  </a:lnTo>
                  <a:lnTo>
                    <a:pt x="3770" y="11513"/>
                  </a:lnTo>
                  <a:lnTo>
                    <a:pt x="3764" y="11551"/>
                  </a:lnTo>
                  <a:lnTo>
                    <a:pt x="3756" y="11596"/>
                  </a:lnTo>
                  <a:lnTo>
                    <a:pt x="3748" y="11618"/>
                  </a:lnTo>
                  <a:lnTo>
                    <a:pt x="3739" y="11641"/>
                  </a:lnTo>
                  <a:lnTo>
                    <a:pt x="3721" y="11671"/>
                  </a:lnTo>
                  <a:lnTo>
                    <a:pt x="3710" y="11656"/>
                  </a:lnTo>
                  <a:lnTo>
                    <a:pt x="3701" y="11641"/>
                  </a:lnTo>
                  <a:lnTo>
                    <a:pt x="3694" y="11618"/>
                  </a:lnTo>
                  <a:lnTo>
                    <a:pt x="3685" y="11596"/>
                  </a:lnTo>
                  <a:lnTo>
                    <a:pt x="3677" y="11551"/>
                  </a:lnTo>
                  <a:lnTo>
                    <a:pt x="3669" y="11513"/>
                  </a:lnTo>
                  <a:lnTo>
                    <a:pt x="3662" y="11445"/>
                  </a:lnTo>
                  <a:lnTo>
                    <a:pt x="3655" y="11385"/>
                  </a:lnTo>
                  <a:lnTo>
                    <a:pt x="3650" y="11325"/>
                  </a:lnTo>
                  <a:lnTo>
                    <a:pt x="3644" y="11258"/>
                  </a:lnTo>
                  <a:lnTo>
                    <a:pt x="3640" y="11190"/>
                  </a:lnTo>
                  <a:lnTo>
                    <a:pt x="3635" y="11100"/>
                  </a:lnTo>
                  <a:lnTo>
                    <a:pt x="3632" y="11010"/>
                  </a:lnTo>
                  <a:lnTo>
                    <a:pt x="3631" y="10935"/>
                  </a:lnTo>
                  <a:lnTo>
                    <a:pt x="3629" y="10845"/>
                  </a:lnTo>
                  <a:lnTo>
                    <a:pt x="3628" y="10740"/>
                  </a:lnTo>
                  <a:lnTo>
                    <a:pt x="3628" y="7408"/>
                  </a:lnTo>
                  <a:lnTo>
                    <a:pt x="3625" y="7228"/>
                  </a:lnTo>
                  <a:lnTo>
                    <a:pt x="3621" y="7137"/>
                  </a:lnTo>
                  <a:lnTo>
                    <a:pt x="3617" y="7055"/>
                  </a:lnTo>
                  <a:lnTo>
                    <a:pt x="3613" y="6987"/>
                  </a:lnTo>
                  <a:lnTo>
                    <a:pt x="3608" y="6920"/>
                  </a:lnTo>
                  <a:lnTo>
                    <a:pt x="3595" y="6785"/>
                  </a:lnTo>
                  <a:lnTo>
                    <a:pt x="3588" y="6747"/>
                  </a:lnTo>
                  <a:lnTo>
                    <a:pt x="3580" y="6695"/>
                  </a:lnTo>
                  <a:lnTo>
                    <a:pt x="3572" y="6657"/>
                  </a:lnTo>
                  <a:lnTo>
                    <a:pt x="3564" y="6627"/>
                  </a:lnTo>
                  <a:lnTo>
                    <a:pt x="3556" y="6605"/>
                  </a:lnTo>
                  <a:lnTo>
                    <a:pt x="3546" y="6597"/>
                  </a:lnTo>
                  <a:lnTo>
                    <a:pt x="3537" y="6575"/>
                  </a:lnTo>
                  <a:lnTo>
                    <a:pt x="3527" y="6597"/>
                  </a:lnTo>
                  <a:lnTo>
                    <a:pt x="3519" y="6605"/>
                  </a:lnTo>
                  <a:lnTo>
                    <a:pt x="3509" y="6627"/>
                  </a:lnTo>
                  <a:lnTo>
                    <a:pt x="3500" y="6657"/>
                  </a:lnTo>
                  <a:lnTo>
                    <a:pt x="3494" y="6695"/>
                  </a:lnTo>
                  <a:lnTo>
                    <a:pt x="3486" y="6747"/>
                  </a:lnTo>
                  <a:lnTo>
                    <a:pt x="3478" y="6785"/>
                  </a:lnTo>
                  <a:lnTo>
                    <a:pt x="3472" y="6860"/>
                  </a:lnTo>
                  <a:lnTo>
                    <a:pt x="3467" y="6920"/>
                  </a:lnTo>
                  <a:lnTo>
                    <a:pt x="3460" y="6987"/>
                  </a:lnTo>
                  <a:lnTo>
                    <a:pt x="3456" y="7055"/>
                  </a:lnTo>
                  <a:lnTo>
                    <a:pt x="3452" y="7137"/>
                  </a:lnTo>
                  <a:lnTo>
                    <a:pt x="3449" y="7228"/>
                  </a:lnTo>
                  <a:lnTo>
                    <a:pt x="3447" y="7318"/>
                  </a:lnTo>
                  <a:lnTo>
                    <a:pt x="3445" y="7408"/>
                  </a:lnTo>
                  <a:lnTo>
                    <a:pt x="3445" y="7498"/>
                  </a:lnTo>
                  <a:lnTo>
                    <a:pt x="3445" y="13787"/>
                  </a:lnTo>
                  <a:lnTo>
                    <a:pt x="3444" y="13877"/>
                  </a:lnTo>
                  <a:lnTo>
                    <a:pt x="3440" y="13960"/>
                  </a:lnTo>
                  <a:lnTo>
                    <a:pt x="3434" y="14125"/>
                  </a:lnTo>
                  <a:lnTo>
                    <a:pt x="3430" y="14200"/>
                  </a:lnTo>
                  <a:lnTo>
                    <a:pt x="3425" y="14267"/>
                  </a:lnTo>
                  <a:lnTo>
                    <a:pt x="3418" y="14335"/>
                  </a:lnTo>
                  <a:lnTo>
                    <a:pt x="3412" y="14387"/>
                  </a:lnTo>
                  <a:lnTo>
                    <a:pt x="3404" y="14455"/>
                  </a:lnTo>
                  <a:lnTo>
                    <a:pt x="3389" y="14530"/>
                  </a:lnTo>
                  <a:lnTo>
                    <a:pt x="3381" y="14568"/>
                  </a:lnTo>
                  <a:lnTo>
                    <a:pt x="3372" y="14583"/>
                  </a:lnTo>
                  <a:lnTo>
                    <a:pt x="3362" y="14598"/>
                  </a:lnTo>
                  <a:lnTo>
                    <a:pt x="3344" y="14598"/>
                  </a:lnTo>
                  <a:lnTo>
                    <a:pt x="3335" y="14583"/>
                  </a:lnTo>
                  <a:lnTo>
                    <a:pt x="3325" y="14568"/>
                  </a:lnTo>
                  <a:lnTo>
                    <a:pt x="3318" y="14530"/>
                  </a:lnTo>
                  <a:lnTo>
                    <a:pt x="3309" y="14493"/>
                  </a:lnTo>
                  <a:lnTo>
                    <a:pt x="3302" y="14455"/>
                  </a:lnTo>
                  <a:lnTo>
                    <a:pt x="3295" y="14387"/>
                  </a:lnTo>
                  <a:lnTo>
                    <a:pt x="3288" y="14335"/>
                  </a:lnTo>
                  <a:lnTo>
                    <a:pt x="3278" y="14200"/>
                  </a:lnTo>
                  <a:lnTo>
                    <a:pt x="3272" y="14125"/>
                  </a:lnTo>
                  <a:lnTo>
                    <a:pt x="3269" y="14042"/>
                  </a:lnTo>
                  <a:lnTo>
                    <a:pt x="3265" y="13960"/>
                  </a:lnTo>
                  <a:lnTo>
                    <a:pt x="3264" y="13877"/>
                  </a:lnTo>
                  <a:lnTo>
                    <a:pt x="3262" y="13787"/>
                  </a:lnTo>
                  <a:lnTo>
                    <a:pt x="3261" y="13690"/>
                  </a:lnTo>
                  <a:lnTo>
                    <a:pt x="3261" y="7580"/>
                  </a:lnTo>
                  <a:lnTo>
                    <a:pt x="3260" y="7498"/>
                  </a:lnTo>
                  <a:lnTo>
                    <a:pt x="3257" y="7400"/>
                  </a:lnTo>
                  <a:lnTo>
                    <a:pt x="3254" y="7318"/>
                  </a:lnTo>
                  <a:lnTo>
                    <a:pt x="3250" y="7243"/>
                  </a:lnTo>
                  <a:lnTo>
                    <a:pt x="3246" y="7160"/>
                  </a:lnTo>
                  <a:lnTo>
                    <a:pt x="3240" y="7092"/>
                  </a:lnTo>
                  <a:lnTo>
                    <a:pt x="3235" y="7025"/>
                  </a:lnTo>
                  <a:lnTo>
                    <a:pt x="3228" y="6972"/>
                  </a:lnTo>
                  <a:lnTo>
                    <a:pt x="3221" y="6912"/>
                  </a:lnTo>
                  <a:lnTo>
                    <a:pt x="3213" y="6867"/>
                  </a:lnTo>
                  <a:lnTo>
                    <a:pt x="3205" y="6830"/>
                  </a:lnTo>
                  <a:lnTo>
                    <a:pt x="3197" y="6800"/>
                  </a:lnTo>
                  <a:lnTo>
                    <a:pt x="3188" y="6777"/>
                  </a:lnTo>
                  <a:lnTo>
                    <a:pt x="3180" y="6762"/>
                  </a:lnTo>
                  <a:lnTo>
                    <a:pt x="3160" y="6762"/>
                  </a:lnTo>
                  <a:lnTo>
                    <a:pt x="3152" y="6777"/>
                  </a:lnTo>
                  <a:lnTo>
                    <a:pt x="3142" y="6800"/>
                  </a:lnTo>
                  <a:lnTo>
                    <a:pt x="3134" y="6830"/>
                  </a:lnTo>
                  <a:lnTo>
                    <a:pt x="3127" y="6867"/>
                  </a:lnTo>
                  <a:lnTo>
                    <a:pt x="3119" y="6912"/>
                  </a:lnTo>
                  <a:lnTo>
                    <a:pt x="3112" y="6972"/>
                  </a:lnTo>
                  <a:lnTo>
                    <a:pt x="3105" y="7025"/>
                  </a:lnTo>
                  <a:lnTo>
                    <a:pt x="3100" y="7092"/>
                  </a:lnTo>
                  <a:lnTo>
                    <a:pt x="3093" y="7160"/>
                  </a:lnTo>
                  <a:lnTo>
                    <a:pt x="3089" y="7243"/>
                  </a:lnTo>
                  <a:lnTo>
                    <a:pt x="3085" y="7318"/>
                  </a:lnTo>
                  <a:lnTo>
                    <a:pt x="3082" y="7400"/>
                  </a:lnTo>
                  <a:lnTo>
                    <a:pt x="3080" y="7498"/>
                  </a:lnTo>
                  <a:lnTo>
                    <a:pt x="3079" y="7580"/>
                  </a:lnTo>
                  <a:lnTo>
                    <a:pt x="3079" y="9246"/>
                  </a:lnTo>
                  <a:lnTo>
                    <a:pt x="3077" y="9344"/>
                  </a:lnTo>
                  <a:lnTo>
                    <a:pt x="3076" y="9434"/>
                  </a:lnTo>
                  <a:lnTo>
                    <a:pt x="3074" y="9517"/>
                  </a:lnTo>
                  <a:lnTo>
                    <a:pt x="3071" y="9607"/>
                  </a:lnTo>
                  <a:lnTo>
                    <a:pt x="3067" y="9689"/>
                  </a:lnTo>
                  <a:lnTo>
                    <a:pt x="3063" y="9757"/>
                  </a:lnTo>
                  <a:lnTo>
                    <a:pt x="3058" y="9832"/>
                  </a:lnTo>
                  <a:lnTo>
                    <a:pt x="3045" y="9959"/>
                  </a:lnTo>
                  <a:lnTo>
                    <a:pt x="3038" y="10012"/>
                  </a:lnTo>
                  <a:lnTo>
                    <a:pt x="3031" y="10049"/>
                  </a:lnTo>
                  <a:lnTo>
                    <a:pt x="3022" y="10087"/>
                  </a:lnTo>
                  <a:lnTo>
                    <a:pt x="3014" y="10125"/>
                  </a:lnTo>
                  <a:lnTo>
                    <a:pt x="3005" y="10140"/>
                  </a:lnTo>
                  <a:lnTo>
                    <a:pt x="2995" y="10162"/>
                  </a:lnTo>
                  <a:lnTo>
                    <a:pt x="2977" y="10162"/>
                  </a:lnTo>
                  <a:lnTo>
                    <a:pt x="2968" y="10140"/>
                  </a:lnTo>
                  <a:lnTo>
                    <a:pt x="2960" y="10125"/>
                  </a:lnTo>
                  <a:lnTo>
                    <a:pt x="2943" y="10049"/>
                  </a:lnTo>
                  <a:lnTo>
                    <a:pt x="2935" y="10012"/>
                  </a:lnTo>
                  <a:lnTo>
                    <a:pt x="2928" y="9959"/>
                  </a:lnTo>
                  <a:lnTo>
                    <a:pt x="2922" y="9892"/>
                  </a:lnTo>
                  <a:lnTo>
                    <a:pt x="2916" y="9832"/>
                  </a:lnTo>
                  <a:lnTo>
                    <a:pt x="2911" y="9757"/>
                  </a:lnTo>
                  <a:lnTo>
                    <a:pt x="2906" y="9689"/>
                  </a:lnTo>
                  <a:lnTo>
                    <a:pt x="2902" y="9607"/>
                  </a:lnTo>
                  <a:lnTo>
                    <a:pt x="2900" y="9517"/>
                  </a:lnTo>
                  <a:lnTo>
                    <a:pt x="2896" y="9434"/>
                  </a:lnTo>
                  <a:lnTo>
                    <a:pt x="2895" y="9344"/>
                  </a:lnTo>
                  <a:lnTo>
                    <a:pt x="2895" y="5254"/>
                  </a:lnTo>
                  <a:lnTo>
                    <a:pt x="2894" y="5164"/>
                  </a:lnTo>
                  <a:lnTo>
                    <a:pt x="2890" y="5074"/>
                  </a:lnTo>
                  <a:lnTo>
                    <a:pt x="2887" y="4998"/>
                  </a:lnTo>
                  <a:lnTo>
                    <a:pt x="2884" y="4908"/>
                  </a:lnTo>
                  <a:lnTo>
                    <a:pt x="2879" y="4841"/>
                  </a:lnTo>
                  <a:lnTo>
                    <a:pt x="2874" y="4773"/>
                  </a:lnTo>
                  <a:lnTo>
                    <a:pt x="2868" y="4698"/>
                  </a:lnTo>
                  <a:lnTo>
                    <a:pt x="2862" y="4646"/>
                  </a:lnTo>
                  <a:lnTo>
                    <a:pt x="2854" y="4586"/>
                  </a:lnTo>
                  <a:lnTo>
                    <a:pt x="2847" y="4548"/>
                  </a:lnTo>
                  <a:lnTo>
                    <a:pt x="2839" y="4503"/>
                  </a:lnTo>
                  <a:lnTo>
                    <a:pt x="2830" y="4473"/>
                  </a:lnTo>
                  <a:lnTo>
                    <a:pt x="2804" y="4428"/>
                  </a:lnTo>
                  <a:lnTo>
                    <a:pt x="2794" y="4443"/>
                  </a:lnTo>
                  <a:lnTo>
                    <a:pt x="2785" y="4458"/>
                  </a:lnTo>
                  <a:lnTo>
                    <a:pt x="2777" y="4473"/>
                  </a:lnTo>
                  <a:lnTo>
                    <a:pt x="2768" y="4503"/>
                  </a:lnTo>
                  <a:lnTo>
                    <a:pt x="2759" y="4548"/>
                  </a:lnTo>
                  <a:lnTo>
                    <a:pt x="2752" y="4586"/>
                  </a:lnTo>
                  <a:lnTo>
                    <a:pt x="2745" y="4646"/>
                  </a:lnTo>
                  <a:lnTo>
                    <a:pt x="2738" y="4698"/>
                  </a:lnTo>
                  <a:lnTo>
                    <a:pt x="2732" y="4773"/>
                  </a:lnTo>
                  <a:lnTo>
                    <a:pt x="2722" y="4908"/>
                  </a:lnTo>
                  <a:lnTo>
                    <a:pt x="2719" y="4998"/>
                  </a:lnTo>
                  <a:lnTo>
                    <a:pt x="2716" y="5074"/>
                  </a:lnTo>
                  <a:lnTo>
                    <a:pt x="2714" y="5164"/>
                  </a:lnTo>
                  <a:lnTo>
                    <a:pt x="2712" y="5254"/>
                  </a:lnTo>
                  <a:lnTo>
                    <a:pt x="2711" y="5359"/>
                  </a:lnTo>
                  <a:lnTo>
                    <a:pt x="2711" y="7685"/>
                  </a:lnTo>
                  <a:lnTo>
                    <a:pt x="2710" y="7880"/>
                  </a:lnTo>
                  <a:lnTo>
                    <a:pt x="2708" y="7956"/>
                  </a:lnTo>
                  <a:lnTo>
                    <a:pt x="2705" y="8046"/>
                  </a:lnTo>
                  <a:lnTo>
                    <a:pt x="2695" y="8196"/>
                  </a:lnTo>
                  <a:lnTo>
                    <a:pt x="2690" y="8271"/>
                  </a:lnTo>
                  <a:lnTo>
                    <a:pt x="2685" y="8331"/>
                  </a:lnTo>
                  <a:lnTo>
                    <a:pt x="2678" y="8391"/>
                  </a:lnTo>
                  <a:lnTo>
                    <a:pt x="2672" y="8443"/>
                  </a:lnTo>
                  <a:lnTo>
                    <a:pt x="2663" y="8488"/>
                  </a:lnTo>
                  <a:lnTo>
                    <a:pt x="2656" y="8526"/>
                  </a:lnTo>
                  <a:lnTo>
                    <a:pt x="2648" y="8556"/>
                  </a:lnTo>
                  <a:lnTo>
                    <a:pt x="2638" y="8586"/>
                  </a:lnTo>
                  <a:lnTo>
                    <a:pt x="2630" y="8601"/>
                  </a:lnTo>
                  <a:lnTo>
                    <a:pt x="2610" y="8601"/>
                  </a:lnTo>
                  <a:lnTo>
                    <a:pt x="2600" y="8586"/>
                  </a:lnTo>
                  <a:lnTo>
                    <a:pt x="2593" y="8556"/>
                  </a:lnTo>
                  <a:lnTo>
                    <a:pt x="2584" y="8526"/>
                  </a:lnTo>
                  <a:lnTo>
                    <a:pt x="2577" y="8488"/>
                  </a:lnTo>
                  <a:lnTo>
                    <a:pt x="2569" y="8443"/>
                  </a:lnTo>
                  <a:lnTo>
                    <a:pt x="2562" y="8391"/>
                  </a:lnTo>
                  <a:lnTo>
                    <a:pt x="2555" y="8331"/>
                  </a:lnTo>
                  <a:lnTo>
                    <a:pt x="2549" y="8271"/>
                  </a:lnTo>
                  <a:lnTo>
                    <a:pt x="2544" y="8196"/>
                  </a:lnTo>
                  <a:lnTo>
                    <a:pt x="2540" y="8121"/>
                  </a:lnTo>
                  <a:lnTo>
                    <a:pt x="2536" y="8046"/>
                  </a:lnTo>
                  <a:lnTo>
                    <a:pt x="2532" y="7956"/>
                  </a:lnTo>
                  <a:lnTo>
                    <a:pt x="2530" y="7880"/>
                  </a:lnTo>
                  <a:lnTo>
                    <a:pt x="2529" y="7783"/>
                  </a:lnTo>
                  <a:lnTo>
                    <a:pt x="2529" y="3753"/>
                  </a:lnTo>
                  <a:lnTo>
                    <a:pt x="2528" y="3655"/>
                  </a:lnTo>
                  <a:lnTo>
                    <a:pt x="2526" y="3565"/>
                  </a:lnTo>
                  <a:lnTo>
                    <a:pt x="2524" y="3482"/>
                  </a:lnTo>
                  <a:lnTo>
                    <a:pt x="2521" y="3400"/>
                  </a:lnTo>
                  <a:lnTo>
                    <a:pt x="2518" y="3302"/>
                  </a:lnTo>
                  <a:lnTo>
                    <a:pt x="2513" y="3235"/>
                  </a:lnTo>
                  <a:lnTo>
                    <a:pt x="2507" y="3175"/>
                  </a:lnTo>
                  <a:lnTo>
                    <a:pt x="2502" y="3107"/>
                  </a:lnTo>
                  <a:lnTo>
                    <a:pt x="2495" y="3040"/>
                  </a:lnTo>
                  <a:lnTo>
                    <a:pt x="2488" y="2987"/>
                  </a:lnTo>
                  <a:lnTo>
                    <a:pt x="2480" y="2942"/>
                  </a:lnTo>
                  <a:lnTo>
                    <a:pt x="2472" y="2905"/>
                  </a:lnTo>
                  <a:lnTo>
                    <a:pt x="2463" y="2874"/>
                  </a:lnTo>
                  <a:lnTo>
                    <a:pt x="2455" y="2852"/>
                  </a:lnTo>
                  <a:lnTo>
                    <a:pt x="2446" y="2844"/>
                  </a:lnTo>
                  <a:lnTo>
                    <a:pt x="2436" y="2837"/>
                  </a:lnTo>
                  <a:lnTo>
                    <a:pt x="2428" y="2844"/>
                  </a:lnTo>
                  <a:lnTo>
                    <a:pt x="2418" y="2852"/>
                  </a:lnTo>
                  <a:lnTo>
                    <a:pt x="2409" y="2874"/>
                  </a:lnTo>
                  <a:lnTo>
                    <a:pt x="2401" y="2905"/>
                  </a:lnTo>
                  <a:lnTo>
                    <a:pt x="2392" y="2942"/>
                  </a:lnTo>
                  <a:lnTo>
                    <a:pt x="2385" y="2987"/>
                  </a:lnTo>
                  <a:lnTo>
                    <a:pt x="2378" y="3040"/>
                  </a:lnTo>
                  <a:lnTo>
                    <a:pt x="2372" y="3107"/>
                  </a:lnTo>
                  <a:lnTo>
                    <a:pt x="2365" y="3175"/>
                  </a:lnTo>
                  <a:lnTo>
                    <a:pt x="2360" y="3235"/>
                  </a:lnTo>
                  <a:lnTo>
                    <a:pt x="2356" y="3302"/>
                  </a:lnTo>
                  <a:lnTo>
                    <a:pt x="2352" y="3400"/>
                  </a:lnTo>
                  <a:lnTo>
                    <a:pt x="2346" y="3565"/>
                  </a:lnTo>
                  <a:lnTo>
                    <a:pt x="2345" y="3655"/>
                  </a:lnTo>
                  <a:lnTo>
                    <a:pt x="2345" y="3753"/>
                  </a:lnTo>
                  <a:lnTo>
                    <a:pt x="2345" y="8916"/>
                  </a:lnTo>
                  <a:lnTo>
                    <a:pt x="2343" y="9006"/>
                  </a:lnTo>
                  <a:lnTo>
                    <a:pt x="2341" y="9104"/>
                  </a:lnTo>
                  <a:lnTo>
                    <a:pt x="2338" y="9186"/>
                  </a:lnTo>
                  <a:lnTo>
                    <a:pt x="2334" y="9269"/>
                  </a:lnTo>
                  <a:lnTo>
                    <a:pt x="2330" y="9336"/>
                  </a:lnTo>
                  <a:lnTo>
                    <a:pt x="2324" y="9412"/>
                  </a:lnTo>
                  <a:lnTo>
                    <a:pt x="2318" y="9479"/>
                  </a:lnTo>
                  <a:lnTo>
                    <a:pt x="2312" y="9539"/>
                  </a:lnTo>
                  <a:lnTo>
                    <a:pt x="2304" y="9584"/>
                  </a:lnTo>
                  <a:lnTo>
                    <a:pt x="2297" y="9637"/>
                  </a:lnTo>
                  <a:lnTo>
                    <a:pt x="2288" y="9667"/>
                  </a:lnTo>
                  <a:lnTo>
                    <a:pt x="2281" y="9704"/>
                  </a:lnTo>
                  <a:lnTo>
                    <a:pt x="2271" y="9719"/>
                  </a:lnTo>
                  <a:lnTo>
                    <a:pt x="2253" y="9734"/>
                  </a:lnTo>
                  <a:lnTo>
                    <a:pt x="2244" y="9727"/>
                  </a:lnTo>
                  <a:lnTo>
                    <a:pt x="2234" y="9719"/>
                  </a:lnTo>
                  <a:lnTo>
                    <a:pt x="2225" y="9704"/>
                  </a:lnTo>
                  <a:lnTo>
                    <a:pt x="2218" y="9667"/>
                  </a:lnTo>
                  <a:lnTo>
                    <a:pt x="2210" y="9637"/>
                  </a:lnTo>
                  <a:lnTo>
                    <a:pt x="2201" y="9584"/>
                  </a:lnTo>
                  <a:lnTo>
                    <a:pt x="2195" y="9539"/>
                  </a:lnTo>
                  <a:lnTo>
                    <a:pt x="2188" y="9479"/>
                  </a:lnTo>
                  <a:lnTo>
                    <a:pt x="2182" y="9412"/>
                  </a:lnTo>
                  <a:lnTo>
                    <a:pt x="2177" y="9336"/>
                  </a:lnTo>
                  <a:lnTo>
                    <a:pt x="2174" y="9269"/>
                  </a:lnTo>
                  <a:lnTo>
                    <a:pt x="2169" y="9186"/>
                  </a:lnTo>
                  <a:lnTo>
                    <a:pt x="2165" y="9104"/>
                  </a:lnTo>
                  <a:lnTo>
                    <a:pt x="2164" y="9006"/>
                  </a:lnTo>
                  <a:lnTo>
                    <a:pt x="2162" y="8916"/>
                  </a:lnTo>
                  <a:lnTo>
                    <a:pt x="2162" y="6409"/>
                  </a:lnTo>
                  <a:lnTo>
                    <a:pt x="2161" y="6304"/>
                  </a:lnTo>
                  <a:lnTo>
                    <a:pt x="2158" y="6139"/>
                  </a:lnTo>
                  <a:lnTo>
                    <a:pt x="2155" y="6057"/>
                  </a:lnTo>
                  <a:lnTo>
                    <a:pt x="2150" y="5974"/>
                  </a:lnTo>
                  <a:lnTo>
                    <a:pt x="2146" y="5899"/>
                  </a:lnTo>
                  <a:lnTo>
                    <a:pt x="2140" y="5824"/>
                  </a:lnTo>
                  <a:lnTo>
                    <a:pt x="2134" y="5764"/>
                  </a:lnTo>
                  <a:lnTo>
                    <a:pt x="2128" y="5704"/>
                  </a:lnTo>
                  <a:lnTo>
                    <a:pt x="2121" y="5651"/>
                  </a:lnTo>
                  <a:lnTo>
                    <a:pt x="2114" y="5599"/>
                  </a:lnTo>
                  <a:lnTo>
                    <a:pt x="2106" y="5569"/>
                  </a:lnTo>
                  <a:lnTo>
                    <a:pt x="2097" y="5531"/>
                  </a:lnTo>
                  <a:lnTo>
                    <a:pt x="2089" y="5516"/>
                  </a:lnTo>
                  <a:lnTo>
                    <a:pt x="2080" y="5494"/>
                  </a:lnTo>
                  <a:lnTo>
                    <a:pt x="2060" y="5494"/>
                  </a:lnTo>
                  <a:lnTo>
                    <a:pt x="2050" y="5516"/>
                  </a:lnTo>
                  <a:lnTo>
                    <a:pt x="2043" y="5531"/>
                  </a:lnTo>
                  <a:lnTo>
                    <a:pt x="2034" y="5569"/>
                  </a:lnTo>
                  <a:lnTo>
                    <a:pt x="2026" y="5599"/>
                  </a:lnTo>
                  <a:lnTo>
                    <a:pt x="2020" y="5651"/>
                  </a:lnTo>
                  <a:lnTo>
                    <a:pt x="2012" y="5704"/>
                  </a:lnTo>
                  <a:lnTo>
                    <a:pt x="2000" y="5824"/>
                  </a:lnTo>
                  <a:lnTo>
                    <a:pt x="1994" y="5899"/>
                  </a:lnTo>
                  <a:lnTo>
                    <a:pt x="1989" y="5974"/>
                  </a:lnTo>
                  <a:lnTo>
                    <a:pt x="1985" y="6057"/>
                  </a:lnTo>
                  <a:lnTo>
                    <a:pt x="1983" y="6139"/>
                  </a:lnTo>
                  <a:lnTo>
                    <a:pt x="1980" y="6222"/>
                  </a:lnTo>
                  <a:lnTo>
                    <a:pt x="1979" y="6304"/>
                  </a:lnTo>
                  <a:lnTo>
                    <a:pt x="1979" y="10905"/>
                  </a:lnTo>
                  <a:lnTo>
                    <a:pt x="1975" y="10995"/>
                  </a:lnTo>
                  <a:lnTo>
                    <a:pt x="1974" y="11085"/>
                  </a:lnTo>
                  <a:lnTo>
                    <a:pt x="1970" y="11160"/>
                  </a:lnTo>
                  <a:lnTo>
                    <a:pt x="1967" y="11250"/>
                  </a:lnTo>
                  <a:lnTo>
                    <a:pt x="1962" y="11325"/>
                  </a:lnTo>
                  <a:lnTo>
                    <a:pt x="1958" y="11385"/>
                  </a:lnTo>
                  <a:lnTo>
                    <a:pt x="1952" y="11460"/>
                  </a:lnTo>
                  <a:lnTo>
                    <a:pt x="1945" y="11521"/>
                  </a:lnTo>
                  <a:lnTo>
                    <a:pt x="1937" y="11573"/>
                  </a:lnTo>
                  <a:lnTo>
                    <a:pt x="1930" y="11618"/>
                  </a:lnTo>
                  <a:lnTo>
                    <a:pt x="1922" y="11648"/>
                  </a:lnTo>
                  <a:lnTo>
                    <a:pt x="1914" y="11686"/>
                  </a:lnTo>
                  <a:lnTo>
                    <a:pt x="1905" y="11708"/>
                  </a:lnTo>
                  <a:lnTo>
                    <a:pt x="1896" y="11716"/>
                  </a:lnTo>
                  <a:lnTo>
                    <a:pt x="1886" y="11731"/>
                  </a:lnTo>
                  <a:lnTo>
                    <a:pt x="1877" y="11716"/>
                  </a:lnTo>
                  <a:lnTo>
                    <a:pt x="1868" y="11708"/>
                  </a:lnTo>
                  <a:lnTo>
                    <a:pt x="1859" y="11686"/>
                  </a:lnTo>
                  <a:lnTo>
                    <a:pt x="1851" y="11648"/>
                  </a:lnTo>
                  <a:lnTo>
                    <a:pt x="1843" y="11618"/>
                  </a:lnTo>
                  <a:lnTo>
                    <a:pt x="1835" y="11573"/>
                  </a:lnTo>
                  <a:lnTo>
                    <a:pt x="1827" y="11521"/>
                  </a:lnTo>
                  <a:lnTo>
                    <a:pt x="1822" y="11460"/>
                  </a:lnTo>
                  <a:lnTo>
                    <a:pt x="1816" y="11385"/>
                  </a:lnTo>
                  <a:lnTo>
                    <a:pt x="1811" y="11325"/>
                  </a:lnTo>
                  <a:lnTo>
                    <a:pt x="1806" y="11250"/>
                  </a:lnTo>
                  <a:lnTo>
                    <a:pt x="1801" y="11160"/>
                  </a:lnTo>
                  <a:lnTo>
                    <a:pt x="1799" y="11085"/>
                  </a:lnTo>
                  <a:lnTo>
                    <a:pt x="1796" y="10995"/>
                  </a:lnTo>
                  <a:lnTo>
                    <a:pt x="1795" y="10815"/>
                  </a:lnTo>
                  <a:lnTo>
                    <a:pt x="1795" y="2814"/>
                  </a:lnTo>
                  <a:lnTo>
                    <a:pt x="1793" y="2814"/>
                  </a:lnTo>
                  <a:lnTo>
                    <a:pt x="1791" y="2739"/>
                  </a:lnTo>
                  <a:lnTo>
                    <a:pt x="1789" y="2657"/>
                  </a:lnTo>
                  <a:lnTo>
                    <a:pt x="1785" y="2589"/>
                  </a:lnTo>
                  <a:lnTo>
                    <a:pt x="1783" y="2522"/>
                  </a:lnTo>
                  <a:lnTo>
                    <a:pt x="1778" y="2447"/>
                  </a:lnTo>
                  <a:lnTo>
                    <a:pt x="1768" y="2327"/>
                  </a:lnTo>
                  <a:lnTo>
                    <a:pt x="1762" y="2282"/>
                  </a:lnTo>
                  <a:lnTo>
                    <a:pt x="1756" y="2222"/>
                  </a:lnTo>
                  <a:lnTo>
                    <a:pt x="1750" y="2177"/>
                  </a:lnTo>
                  <a:lnTo>
                    <a:pt x="1742" y="2146"/>
                  </a:lnTo>
                  <a:lnTo>
                    <a:pt x="1736" y="2116"/>
                  </a:lnTo>
                  <a:lnTo>
                    <a:pt x="1719" y="2071"/>
                  </a:lnTo>
                  <a:lnTo>
                    <a:pt x="1711" y="2064"/>
                  </a:lnTo>
                  <a:lnTo>
                    <a:pt x="1703" y="2056"/>
                  </a:lnTo>
                  <a:lnTo>
                    <a:pt x="1687" y="2071"/>
                  </a:lnTo>
                  <a:lnTo>
                    <a:pt x="1679" y="2094"/>
                  </a:lnTo>
                  <a:lnTo>
                    <a:pt x="1671" y="2116"/>
                  </a:lnTo>
                  <a:lnTo>
                    <a:pt x="1663" y="2146"/>
                  </a:lnTo>
                  <a:lnTo>
                    <a:pt x="1657" y="2177"/>
                  </a:lnTo>
                  <a:lnTo>
                    <a:pt x="1650" y="2222"/>
                  </a:lnTo>
                  <a:lnTo>
                    <a:pt x="1644" y="2282"/>
                  </a:lnTo>
                  <a:lnTo>
                    <a:pt x="1637" y="2327"/>
                  </a:lnTo>
                  <a:lnTo>
                    <a:pt x="1632" y="2387"/>
                  </a:lnTo>
                  <a:lnTo>
                    <a:pt x="1628" y="2447"/>
                  </a:lnTo>
                  <a:lnTo>
                    <a:pt x="1624" y="2522"/>
                  </a:lnTo>
                  <a:lnTo>
                    <a:pt x="1616" y="2657"/>
                  </a:lnTo>
                  <a:lnTo>
                    <a:pt x="1614" y="2739"/>
                  </a:lnTo>
                  <a:lnTo>
                    <a:pt x="1613" y="2814"/>
                  </a:lnTo>
                  <a:lnTo>
                    <a:pt x="1610" y="2814"/>
                  </a:lnTo>
                  <a:lnTo>
                    <a:pt x="1610" y="7197"/>
                  </a:lnTo>
                  <a:lnTo>
                    <a:pt x="1610" y="7288"/>
                  </a:lnTo>
                  <a:lnTo>
                    <a:pt x="1607" y="7363"/>
                  </a:lnTo>
                  <a:lnTo>
                    <a:pt x="1604" y="7453"/>
                  </a:lnTo>
                  <a:lnTo>
                    <a:pt x="1600" y="7528"/>
                  </a:lnTo>
                  <a:lnTo>
                    <a:pt x="1595" y="7610"/>
                  </a:lnTo>
                  <a:lnTo>
                    <a:pt x="1590" y="7678"/>
                  </a:lnTo>
                  <a:lnTo>
                    <a:pt x="1578" y="7798"/>
                  </a:lnTo>
                  <a:lnTo>
                    <a:pt x="1571" y="7850"/>
                  </a:lnTo>
                  <a:lnTo>
                    <a:pt x="1565" y="7895"/>
                  </a:lnTo>
                  <a:lnTo>
                    <a:pt x="1555" y="7941"/>
                  </a:lnTo>
                  <a:lnTo>
                    <a:pt x="1546" y="7963"/>
                  </a:lnTo>
                  <a:lnTo>
                    <a:pt x="1538" y="7993"/>
                  </a:lnTo>
                  <a:lnTo>
                    <a:pt x="1529" y="8008"/>
                  </a:lnTo>
                  <a:lnTo>
                    <a:pt x="1510" y="8008"/>
                  </a:lnTo>
                  <a:lnTo>
                    <a:pt x="1501" y="7993"/>
                  </a:lnTo>
                  <a:lnTo>
                    <a:pt x="1492" y="7963"/>
                  </a:lnTo>
                  <a:lnTo>
                    <a:pt x="1484" y="7941"/>
                  </a:lnTo>
                  <a:lnTo>
                    <a:pt x="1476" y="7895"/>
                  </a:lnTo>
                  <a:lnTo>
                    <a:pt x="1468" y="7850"/>
                  </a:lnTo>
                  <a:lnTo>
                    <a:pt x="1461" y="7798"/>
                  </a:lnTo>
                  <a:lnTo>
                    <a:pt x="1449" y="7678"/>
                  </a:lnTo>
                  <a:lnTo>
                    <a:pt x="1444" y="7610"/>
                  </a:lnTo>
                  <a:lnTo>
                    <a:pt x="1439" y="7528"/>
                  </a:lnTo>
                  <a:lnTo>
                    <a:pt x="1435" y="7453"/>
                  </a:lnTo>
                  <a:lnTo>
                    <a:pt x="1431" y="7363"/>
                  </a:lnTo>
                  <a:lnTo>
                    <a:pt x="1430" y="7288"/>
                  </a:lnTo>
                  <a:lnTo>
                    <a:pt x="1429" y="7197"/>
                  </a:lnTo>
                  <a:lnTo>
                    <a:pt x="1428" y="7092"/>
                  </a:lnTo>
                  <a:lnTo>
                    <a:pt x="1428" y="1749"/>
                  </a:lnTo>
                  <a:lnTo>
                    <a:pt x="1427" y="1644"/>
                  </a:lnTo>
                  <a:lnTo>
                    <a:pt x="1426" y="1561"/>
                  </a:lnTo>
                  <a:lnTo>
                    <a:pt x="1424" y="1471"/>
                  </a:lnTo>
                  <a:lnTo>
                    <a:pt x="1421" y="1396"/>
                  </a:lnTo>
                  <a:lnTo>
                    <a:pt x="1417" y="1306"/>
                  </a:lnTo>
                  <a:lnTo>
                    <a:pt x="1412" y="1238"/>
                  </a:lnTo>
                  <a:lnTo>
                    <a:pt x="1407" y="1163"/>
                  </a:lnTo>
                  <a:lnTo>
                    <a:pt x="1401" y="1096"/>
                  </a:lnTo>
                  <a:lnTo>
                    <a:pt x="1394" y="1043"/>
                  </a:lnTo>
                  <a:lnTo>
                    <a:pt x="1388" y="983"/>
                  </a:lnTo>
                  <a:lnTo>
                    <a:pt x="1380" y="938"/>
                  </a:lnTo>
                  <a:lnTo>
                    <a:pt x="1372" y="893"/>
                  </a:lnTo>
                  <a:lnTo>
                    <a:pt x="1364" y="871"/>
                  </a:lnTo>
                  <a:lnTo>
                    <a:pt x="1355" y="856"/>
                  </a:lnTo>
                  <a:lnTo>
                    <a:pt x="1346" y="833"/>
                  </a:lnTo>
                  <a:lnTo>
                    <a:pt x="1336" y="826"/>
                  </a:lnTo>
                  <a:lnTo>
                    <a:pt x="1327" y="833"/>
                  </a:lnTo>
                  <a:lnTo>
                    <a:pt x="1318" y="856"/>
                  </a:lnTo>
                  <a:lnTo>
                    <a:pt x="1309" y="871"/>
                  </a:lnTo>
                  <a:lnTo>
                    <a:pt x="1301" y="893"/>
                  </a:lnTo>
                  <a:lnTo>
                    <a:pt x="1292" y="938"/>
                  </a:lnTo>
                  <a:lnTo>
                    <a:pt x="1286" y="983"/>
                  </a:lnTo>
                  <a:lnTo>
                    <a:pt x="1277" y="1043"/>
                  </a:lnTo>
                  <a:lnTo>
                    <a:pt x="1271" y="1096"/>
                  </a:lnTo>
                  <a:lnTo>
                    <a:pt x="1265" y="1163"/>
                  </a:lnTo>
                  <a:lnTo>
                    <a:pt x="1261" y="1238"/>
                  </a:lnTo>
                  <a:lnTo>
                    <a:pt x="1256" y="1306"/>
                  </a:lnTo>
                  <a:lnTo>
                    <a:pt x="1252" y="1396"/>
                  </a:lnTo>
                  <a:lnTo>
                    <a:pt x="1249" y="1471"/>
                  </a:lnTo>
                  <a:lnTo>
                    <a:pt x="1246" y="1561"/>
                  </a:lnTo>
                  <a:lnTo>
                    <a:pt x="1244" y="1644"/>
                  </a:lnTo>
                  <a:lnTo>
                    <a:pt x="1244" y="10447"/>
                  </a:lnTo>
                  <a:lnTo>
                    <a:pt x="1243" y="10537"/>
                  </a:lnTo>
                  <a:lnTo>
                    <a:pt x="1240" y="10627"/>
                  </a:lnTo>
                  <a:lnTo>
                    <a:pt x="1237" y="10710"/>
                  </a:lnTo>
                  <a:lnTo>
                    <a:pt x="1233" y="10785"/>
                  </a:lnTo>
                  <a:lnTo>
                    <a:pt x="1229" y="10868"/>
                  </a:lnTo>
                  <a:lnTo>
                    <a:pt x="1223" y="10935"/>
                  </a:lnTo>
                  <a:lnTo>
                    <a:pt x="1217" y="11003"/>
                  </a:lnTo>
                  <a:lnTo>
                    <a:pt x="1211" y="11063"/>
                  </a:lnTo>
                  <a:lnTo>
                    <a:pt x="1203" y="11115"/>
                  </a:lnTo>
                  <a:lnTo>
                    <a:pt x="1197" y="11160"/>
                  </a:lnTo>
                  <a:lnTo>
                    <a:pt x="1189" y="11198"/>
                  </a:lnTo>
                  <a:lnTo>
                    <a:pt x="1180" y="11228"/>
                  </a:lnTo>
                  <a:lnTo>
                    <a:pt x="1171" y="11250"/>
                  </a:lnTo>
                  <a:lnTo>
                    <a:pt x="1162" y="11265"/>
                  </a:lnTo>
                  <a:lnTo>
                    <a:pt x="1143" y="11265"/>
                  </a:lnTo>
                  <a:lnTo>
                    <a:pt x="1134" y="11250"/>
                  </a:lnTo>
                  <a:lnTo>
                    <a:pt x="1126" y="11228"/>
                  </a:lnTo>
                  <a:lnTo>
                    <a:pt x="1117" y="11198"/>
                  </a:lnTo>
                  <a:lnTo>
                    <a:pt x="1109" y="11160"/>
                  </a:lnTo>
                  <a:lnTo>
                    <a:pt x="1101" y="11115"/>
                  </a:lnTo>
                  <a:lnTo>
                    <a:pt x="1094" y="11063"/>
                  </a:lnTo>
                  <a:lnTo>
                    <a:pt x="1081" y="10935"/>
                  </a:lnTo>
                  <a:lnTo>
                    <a:pt x="1076" y="10868"/>
                  </a:lnTo>
                  <a:lnTo>
                    <a:pt x="1072" y="10785"/>
                  </a:lnTo>
                  <a:lnTo>
                    <a:pt x="1068" y="10710"/>
                  </a:lnTo>
                  <a:lnTo>
                    <a:pt x="1065" y="10627"/>
                  </a:lnTo>
                  <a:lnTo>
                    <a:pt x="1061" y="10357"/>
                  </a:lnTo>
                  <a:lnTo>
                    <a:pt x="1061" y="5997"/>
                  </a:lnTo>
                  <a:lnTo>
                    <a:pt x="1060" y="5892"/>
                  </a:lnTo>
                  <a:lnTo>
                    <a:pt x="1059" y="5802"/>
                  </a:lnTo>
                  <a:lnTo>
                    <a:pt x="1058" y="5711"/>
                  </a:lnTo>
                  <a:lnTo>
                    <a:pt x="1054" y="5629"/>
                  </a:lnTo>
                  <a:lnTo>
                    <a:pt x="1045" y="5479"/>
                  </a:lnTo>
                  <a:lnTo>
                    <a:pt x="1041" y="5396"/>
                  </a:lnTo>
                  <a:lnTo>
                    <a:pt x="1034" y="5336"/>
                  </a:lnTo>
                  <a:lnTo>
                    <a:pt x="1028" y="5284"/>
                  </a:lnTo>
                  <a:lnTo>
                    <a:pt x="1021" y="5224"/>
                  </a:lnTo>
                  <a:lnTo>
                    <a:pt x="1012" y="5179"/>
                  </a:lnTo>
                  <a:lnTo>
                    <a:pt x="1005" y="5149"/>
                  </a:lnTo>
                  <a:lnTo>
                    <a:pt x="997" y="5111"/>
                  </a:lnTo>
                  <a:lnTo>
                    <a:pt x="989" y="5096"/>
                  </a:lnTo>
                  <a:lnTo>
                    <a:pt x="979" y="5066"/>
                  </a:lnTo>
                  <a:lnTo>
                    <a:pt x="959" y="5066"/>
                  </a:lnTo>
                  <a:lnTo>
                    <a:pt x="951" y="5096"/>
                  </a:lnTo>
                  <a:lnTo>
                    <a:pt x="942" y="5111"/>
                  </a:lnTo>
                  <a:lnTo>
                    <a:pt x="934" y="5149"/>
                  </a:lnTo>
                  <a:lnTo>
                    <a:pt x="926" y="5179"/>
                  </a:lnTo>
                  <a:lnTo>
                    <a:pt x="919" y="5224"/>
                  </a:lnTo>
                  <a:lnTo>
                    <a:pt x="911" y="5284"/>
                  </a:lnTo>
                  <a:lnTo>
                    <a:pt x="904" y="5336"/>
                  </a:lnTo>
                  <a:lnTo>
                    <a:pt x="899" y="5396"/>
                  </a:lnTo>
                  <a:lnTo>
                    <a:pt x="893" y="5479"/>
                  </a:lnTo>
                  <a:lnTo>
                    <a:pt x="889" y="5554"/>
                  </a:lnTo>
                  <a:lnTo>
                    <a:pt x="885" y="5629"/>
                  </a:lnTo>
                  <a:lnTo>
                    <a:pt x="882" y="5711"/>
                  </a:lnTo>
                  <a:lnTo>
                    <a:pt x="880" y="5802"/>
                  </a:lnTo>
                  <a:lnTo>
                    <a:pt x="878" y="5892"/>
                  </a:lnTo>
                  <a:lnTo>
                    <a:pt x="878" y="9982"/>
                  </a:lnTo>
                  <a:lnTo>
                    <a:pt x="877" y="10162"/>
                  </a:lnTo>
                  <a:lnTo>
                    <a:pt x="874" y="10252"/>
                  </a:lnTo>
                  <a:lnTo>
                    <a:pt x="870" y="10335"/>
                  </a:lnTo>
                  <a:lnTo>
                    <a:pt x="867" y="10410"/>
                  </a:lnTo>
                  <a:lnTo>
                    <a:pt x="862" y="10492"/>
                  </a:lnTo>
                  <a:lnTo>
                    <a:pt x="857" y="10560"/>
                  </a:lnTo>
                  <a:lnTo>
                    <a:pt x="851" y="10627"/>
                  </a:lnTo>
                  <a:lnTo>
                    <a:pt x="844" y="10687"/>
                  </a:lnTo>
                  <a:lnTo>
                    <a:pt x="837" y="10740"/>
                  </a:lnTo>
                  <a:lnTo>
                    <a:pt x="830" y="10785"/>
                  </a:lnTo>
                  <a:lnTo>
                    <a:pt x="821" y="10823"/>
                  </a:lnTo>
                  <a:lnTo>
                    <a:pt x="814" y="10853"/>
                  </a:lnTo>
                  <a:lnTo>
                    <a:pt x="805" y="10875"/>
                  </a:lnTo>
                  <a:lnTo>
                    <a:pt x="795" y="10890"/>
                  </a:lnTo>
                  <a:lnTo>
                    <a:pt x="777" y="10890"/>
                  </a:lnTo>
                  <a:lnTo>
                    <a:pt x="768" y="10875"/>
                  </a:lnTo>
                  <a:lnTo>
                    <a:pt x="758" y="10853"/>
                  </a:lnTo>
                  <a:lnTo>
                    <a:pt x="750" y="10823"/>
                  </a:lnTo>
                  <a:lnTo>
                    <a:pt x="742" y="10785"/>
                  </a:lnTo>
                  <a:lnTo>
                    <a:pt x="735" y="10740"/>
                  </a:lnTo>
                  <a:lnTo>
                    <a:pt x="728" y="10687"/>
                  </a:lnTo>
                  <a:lnTo>
                    <a:pt x="721" y="10627"/>
                  </a:lnTo>
                  <a:lnTo>
                    <a:pt x="715" y="10560"/>
                  </a:lnTo>
                  <a:lnTo>
                    <a:pt x="709" y="10492"/>
                  </a:lnTo>
                  <a:lnTo>
                    <a:pt x="705" y="10410"/>
                  </a:lnTo>
                  <a:lnTo>
                    <a:pt x="702" y="10335"/>
                  </a:lnTo>
                  <a:lnTo>
                    <a:pt x="699" y="10252"/>
                  </a:lnTo>
                  <a:lnTo>
                    <a:pt x="694" y="10072"/>
                  </a:lnTo>
                  <a:lnTo>
                    <a:pt x="694" y="9982"/>
                  </a:lnTo>
                  <a:lnTo>
                    <a:pt x="694" y="6710"/>
                  </a:lnTo>
                  <a:lnTo>
                    <a:pt x="693" y="6612"/>
                  </a:lnTo>
                  <a:lnTo>
                    <a:pt x="687" y="6447"/>
                  </a:lnTo>
                  <a:lnTo>
                    <a:pt x="679" y="6282"/>
                  </a:lnTo>
                  <a:lnTo>
                    <a:pt x="674" y="6222"/>
                  </a:lnTo>
                  <a:lnTo>
                    <a:pt x="668" y="6147"/>
                  </a:lnTo>
                  <a:lnTo>
                    <a:pt x="661" y="6087"/>
                  </a:lnTo>
                  <a:lnTo>
                    <a:pt x="653" y="6034"/>
                  </a:lnTo>
                  <a:lnTo>
                    <a:pt x="646" y="5997"/>
                  </a:lnTo>
                  <a:lnTo>
                    <a:pt x="639" y="5959"/>
                  </a:lnTo>
                  <a:lnTo>
                    <a:pt x="630" y="5922"/>
                  </a:lnTo>
                  <a:lnTo>
                    <a:pt x="621" y="5899"/>
                  </a:lnTo>
                  <a:lnTo>
                    <a:pt x="612" y="5892"/>
                  </a:lnTo>
                  <a:lnTo>
                    <a:pt x="593" y="5892"/>
                  </a:lnTo>
                  <a:lnTo>
                    <a:pt x="584" y="5899"/>
                  </a:lnTo>
                  <a:lnTo>
                    <a:pt x="575" y="5922"/>
                  </a:lnTo>
                  <a:lnTo>
                    <a:pt x="567" y="5959"/>
                  </a:lnTo>
                  <a:lnTo>
                    <a:pt x="559" y="5997"/>
                  </a:lnTo>
                  <a:lnTo>
                    <a:pt x="551" y="6034"/>
                  </a:lnTo>
                  <a:lnTo>
                    <a:pt x="544" y="6087"/>
                  </a:lnTo>
                  <a:lnTo>
                    <a:pt x="538" y="6147"/>
                  </a:lnTo>
                  <a:lnTo>
                    <a:pt x="532" y="6222"/>
                  </a:lnTo>
                  <a:lnTo>
                    <a:pt x="527" y="6282"/>
                  </a:lnTo>
                  <a:lnTo>
                    <a:pt x="523" y="6372"/>
                  </a:lnTo>
                  <a:lnTo>
                    <a:pt x="518" y="6447"/>
                  </a:lnTo>
                  <a:lnTo>
                    <a:pt x="514" y="6530"/>
                  </a:lnTo>
                  <a:lnTo>
                    <a:pt x="513" y="6612"/>
                  </a:lnTo>
                  <a:lnTo>
                    <a:pt x="512" y="6710"/>
                  </a:lnTo>
                  <a:lnTo>
                    <a:pt x="512" y="6800"/>
                  </a:lnTo>
                  <a:lnTo>
                    <a:pt x="512" y="8383"/>
                  </a:lnTo>
                  <a:lnTo>
                    <a:pt x="510" y="8481"/>
                  </a:lnTo>
                  <a:lnTo>
                    <a:pt x="509" y="8571"/>
                  </a:lnTo>
                  <a:lnTo>
                    <a:pt x="507" y="8654"/>
                  </a:lnTo>
                  <a:lnTo>
                    <a:pt x="504" y="8744"/>
                  </a:lnTo>
                  <a:lnTo>
                    <a:pt x="499" y="8819"/>
                  </a:lnTo>
                  <a:lnTo>
                    <a:pt x="496" y="8901"/>
                  </a:lnTo>
                  <a:lnTo>
                    <a:pt x="491" y="8969"/>
                  </a:lnTo>
                  <a:lnTo>
                    <a:pt x="484" y="9036"/>
                  </a:lnTo>
                  <a:lnTo>
                    <a:pt x="477" y="9089"/>
                  </a:lnTo>
                  <a:lnTo>
                    <a:pt x="471" y="9156"/>
                  </a:lnTo>
                  <a:lnTo>
                    <a:pt x="463" y="9194"/>
                  </a:lnTo>
                  <a:lnTo>
                    <a:pt x="455" y="9231"/>
                  </a:lnTo>
                  <a:lnTo>
                    <a:pt x="446" y="9269"/>
                  </a:lnTo>
                  <a:lnTo>
                    <a:pt x="438" y="9284"/>
                  </a:lnTo>
                  <a:lnTo>
                    <a:pt x="429" y="9299"/>
                  </a:lnTo>
                  <a:lnTo>
                    <a:pt x="419" y="9306"/>
                  </a:lnTo>
                  <a:lnTo>
                    <a:pt x="410" y="9299"/>
                  </a:lnTo>
                  <a:lnTo>
                    <a:pt x="401" y="9284"/>
                  </a:lnTo>
                  <a:lnTo>
                    <a:pt x="392" y="9269"/>
                  </a:lnTo>
                  <a:lnTo>
                    <a:pt x="383" y="9231"/>
                  </a:lnTo>
                  <a:lnTo>
                    <a:pt x="376" y="9194"/>
                  </a:lnTo>
                  <a:lnTo>
                    <a:pt x="369" y="9156"/>
                  </a:lnTo>
                  <a:lnTo>
                    <a:pt x="361" y="9089"/>
                  </a:lnTo>
                  <a:lnTo>
                    <a:pt x="355" y="9036"/>
                  </a:lnTo>
                  <a:lnTo>
                    <a:pt x="343" y="8901"/>
                  </a:lnTo>
                  <a:lnTo>
                    <a:pt x="338" y="8819"/>
                  </a:lnTo>
                  <a:lnTo>
                    <a:pt x="335" y="8744"/>
                  </a:lnTo>
                  <a:lnTo>
                    <a:pt x="332" y="8654"/>
                  </a:lnTo>
                  <a:lnTo>
                    <a:pt x="329" y="8571"/>
                  </a:lnTo>
                  <a:lnTo>
                    <a:pt x="328" y="8481"/>
                  </a:lnTo>
                  <a:lnTo>
                    <a:pt x="328" y="4901"/>
                  </a:lnTo>
                  <a:lnTo>
                    <a:pt x="325" y="4803"/>
                  </a:lnTo>
                  <a:lnTo>
                    <a:pt x="323" y="4721"/>
                  </a:lnTo>
                  <a:lnTo>
                    <a:pt x="321" y="4631"/>
                  </a:lnTo>
                  <a:lnTo>
                    <a:pt x="317" y="4556"/>
                  </a:lnTo>
                  <a:lnTo>
                    <a:pt x="312" y="4473"/>
                  </a:lnTo>
                  <a:lnTo>
                    <a:pt x="307" y="4413"/>
                  </a:lnTo>
                  <a:lnTo>
                    <a:pt x="301" y="4353"/>
                  </a:lnTo>
                  <a:lnTo>
                    <a:pt x="295" y="4285"/>
                  </a:lnTo>
                  <a:lnTo>
                    <a:pt x="287" y="4233"/>
                  </a:lnTo>
                  <a:lnTo>
                    <a:pt x="280" y="4188"/>
                  </a:lnTo>
                  <a:lnTo>
                    <a:pt x="272" y="4150"/>
                  </a:lnTo>
                  <a:lnTo>
                    <a:pt x="263" y="4128"/>
                  </a:lnTo>
                  <a:lnTo>
                    <a:pt x="255" y="4090"/>
                  </a:lnTo>
                  <a:lnTo>
                    <a:pt x="245" y="4083"/>
                  </a:lnTo>
                  <a:lnTo>
                    <a:pt x="236" y="4075"/>
                  </a:lnTo>
                  <a:lnTo>
                    <a:pt x="227" y="4083"/>
                  </a:lnTo>
                  <a:lnTo>
                    <a:pt x="218" y="4090"/>
                  </a:lnTo>
                  <a:lnTo>
                    <a:pt x="209" y="4128"/>
                  </a:lnTo>
                  <a:lnTo>
                    <a:pt x="200" y="4150"/>
                  </a:lnTo>
                  <a:lnTo>
                    <a:pt x="192" y="4188"/>
                  </a:lnTo>
                  <a:lnTo>
                    <a:pt x="185" y="4233"/>
                  </a:lnTo>
                  <a:lnTo>
                    <a:pt x="178" y="4285"/>
                  </a:lnTo>
                  <a:lnTo>
                    <a:pt x="165" y="4413"/>
                  </a:lnTo>
                  <a:lnTo>
                    <a:pt x="160" y="4473"/>
                  </a:lnTo>
                  <a:lnTo>
                    <a:pt x="155" y="4556"/>
                  </a:lnTo>
                  <a:lnTo>
                    <a:pt x="152" y="4631"/>
                  </a:lnTo>
                  <a:lnTo>
                    <a:pt x="149" y="4721"/>
                  </a:lnTo>
                  <a:lnTo>
                    <a:pt x="147" y="4803"/>
                  </a:lnTo>
                  <a:lnTo>
                    <a:pt x="145" y="4901"/>
                  </a:lnTo>
                  <a:lnTo>
                    <a:pt x="144" y="4991"/>
                  </a:lnTo>
                  <a:lnTo>
                    <a:pt x="144" y="10965"/>
                  </a:lnTo>
                  <a:lnTo>
                    <a:pt x="142" y="11063"/>
                  </a:lnTo>
                  <a:lnTo>
                    <a:pt x="141" y="11153"/>
                  </a:lnTo>
                  <a:lnTo>
                    <a:pt x="137" y="11243"/>
                  </a:lnTo>
                  <a:lnTo>
                    <a:pt x="134" y="11310"/>
                  </a:lnTo>
                  <a:lnTo>
                    <a:pt x="128" y="11385"/>
                  </a:lnTo>
                  <a:lnTo>
                    <a:pt x="123" y="11468"/>
                  </a:lnTo>
                  <a:lnTo>
                    <a:pt x="118" y="11528"/>
                  </a:lnTo>
                  <a:lnTo>
                    <a:pt x="111" y="11588"/>
                  </a:lnTo>
                  <a:lnTo>
                    <a:pt x="104" y="11641"/>
                  </a:lnTo>
                  <a:lnTo>
                    <a:pt x="96" y="11686"/>
                  </a:lnTo>
                  <a:lnTo>
                    <a:pt x="89" y="11716"/>
                  </a:lnTo>
                  <a:lnTo>
                    <a:pt x="80" y="11753"/>
                  </a:lnTo>
                  <a:lnTo>
                    <a:pt x="71" y="11783"/>
                  </a:lnTo>
                  <a:lnTo>
                    <a:pt x="62" y="11791"/>
                  </a:lnTo>
                  <a:lnTo>
                    <a:pt x="53" y="11798"/>
                  </a:lnTo>
                  <a:lnTo>
                    <a:pt x="43" y="11791"/>
                  </a:lnTo>
                  <a:lnTo>
                    <a:pt x="34" y="11783"/>
                  </a:lnTo>
                  <a:lnTo>
                    <a:pt x="26" y="11753"/>
                  </a:lnTo>
                  <a:lnTo>
                    <a:pt x="17" y="11716"/>
                  </a:lnTo>
                  <a:lnTo>
                    <a:pt x="9" y="11686"/>
                  </a:lnTo>
                  <a:lnTo>
                    <a:pt x="2" y="11641"/>
                  </a:lnTo>
                  <a:lnTo>
                    <a:pt x="0" y="11633"/>
                  </a:lnTo>
                  <a:lnTo>
                    <a:pt x="0" y="21600"/>
                  </a:lnTo>
                  <a:lnTo>
                    <a:pt x="21600" y="21600"/>
                  </a:lnTo>
                  <a:close/>
                </a:path>
              </a:pathLst>
            </a:custGeom>
            <a:solidFill>
              <a:schemeClr val="accent5"/>
            </a:solidFill>
            <a:ln w="12700" cap="flat">
              <a:noFill/>
              <a:miter lim="400000"/>
            </a:ln>
            <a:effectLst/>
          </p:spPr>
          <p:txBody>
            <a:bodyPr wrap="square" lIns="137160" tIns="137160" rIns="137160" bIns="137160" numCol="1" anchor="t">
              <a:noAutofit/>
            </a:bodyPr>
            <a:lstStyle/>
            <a:p>
              <a:pPr/>
            </a:p>
          </p:txBody>
        </p:sp>
      </p:grpSp>
      <p:grpSp>
        <p:nvGrpSpPr>
          <p:cNvPr id="514" name="Group 24"/>
          <p:cNvGrpSpPr/>
          <p:nvPr/>
        </p:nvGrpSpPr>
        <p:grpSpPr>
          <a:xfrm>
            <a:off x="312738" y="4829754"/>
            <a:ext cx="8518647" cy="137174"/>
            <a:chOff x="0" y="0"/>
            <a:chExt cx="8518646" cy="137173"/>
          </a:xfrm>
        </p:grpSpPr>
        <p:sp>
          <p:nvSpPr>
            <p:cNvPr id="512"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513"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515" name="Freeform 5"/>
          <p:cNvSpPr/>
          <p:nvPr/>
        </p:nvSpPr>
        <p:spPr>
          <a:xfrm>
            <a:off x="2476623" y="1573574"/>
            <a:ext cx="4190756" cy="1143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2"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7"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7"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2"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2"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7"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5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End slide 2">
    <p:spTree>
      <p:nvGrpSpPr>
        <p:cNvPr id="1" name=""/>
        <p:cNvGrpSpPr/>
        <p:nvPr/>
      </p:nvGrpSpPr>
      <p:grpSpPr>
        <a:xfrm>
          <a:off x="0" y="0"/>
          <a:ext cx="0" cy="0"/>
          <a:chOff x="0" y="0"/>
          <a:chExt cx="0" cy="0"/>
        </a:xfrm>
      </p:grpSpPr>
      <p:pic>
        <p:nvPicPr>
          <p:cNvPr id="523"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526" name="Group 59"/>
          <p:cNvGrpSpPr/>
          <p:nvPr/>
        </p:nvGrpSpPr>
        <p:grpSpPr>
          <a:xfrm>
            <a:off x="312738" y="4829754"/>
            <a:ext cx="8518647" cy="137174"/>
            <a:chOff x="0" y="0"/>
            <a:chExt cx="8518646" cy="137173"/>
          </a:xfrm>
        </p:grpSpPr>
        <p:sp>
          <p:nvSpPr>
            <p:cNvPr id="524"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525"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527"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528" name="Picture 19" descr="Picture 19"/>
          <p:cNvPicPr>
            <a:picLocks noChangeAspect="1"/>
          </p:cNvPicPr>
          <p:nvPr/>
        </p:nvPicPr>
        <p:blipFill>
          <a:blip r:embed="rId3">
            <a:extLst/>
          </a:blip>
          <a:stretch>
            <a:fillRect/>
          </a:stretch>
        </p:blipFill>
        <p:spPr>
          <a:xfrm>
            <a:off x="0" y="-1429"/>
            <a:ext cx="9144000" cy="5151121"/>
          </a:xfrm>
          <a:prstGeom prst="rect">
            <a:avLst/>
          </a:prstGeom>
          <a:ln w="12700">
            <a:miter lim="400000"/>
          </a:ln>
        </p:spPr>
      </p:pic>
      <p:grpSp>
        <p:nvGrpSpPr>
          <p:cNvPr id="531" name="Group 22"/>
          <p:cNvGrpSpPr/>
          <p:nvPr/>
        </p:nvGrpSpPr>
        <p:grpSpPr>
          <a:xfrm>
            <a:off x="0" y="3906837"/>
            <a:ext cx="9144000" cy="1241426"/>
            <a:chOff x="0" y="0"/>
            <a:chExt cx="9144000" cy="1241425"/>
          </a:xfrm>
        </p:grpSpPr>
        <p:sp>
          <p:nvSpPr>
            <p:cNvPr id="529" name="Freeform 50"/>
            <p:cNvSpPr/>
            <p:nvPr/>
          </p:nvSpPr>
          <p:spPr>
            <a:xfrm>
              <a:off x="0" y="0"/>
              <a:ext cx="9144000" cy="12414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929" y="3861"/>
                  </a:moveTo>
                  <a:lnTo>
                    <a:pt x="6928" y="3790"/>
                  </a:lnTo>
                  <a:lnTo>
                    <a:pt x="6928" y="2873"/>
                  </a:lnTo>
                  <a:lnTo>
                    <a:pt x="6929" y="2801"/>
                  </a:lnTo>
                  <a:lnTo>
                    <a:pt x="6932" y="2735"/>
                  </a:lnTo>
                  <a:lnTo>
                    <a:pt x="6933" y="2674"/>
                  </a:lnTo>
                  <a:lnTo>
                    <a:pt x="6935" y="2607"/>
                  </a:lnTo>
                  <a:lnTo>
                    <a:pt x="6940" y="2552"/>
                  </a:lnTo>
                  <a:lnTo>
                    <a:pt x="6944" y="2491"/>
                  </a:lnTo>
                  <a:lnTo>
                    <a:pt x="6950" y="2442"/>
                  </a:lnTo>
                  <a:lnTo>
                    <a:pt x="6956" y="2398"/>
                  </a:lnTo>
                  <a:lnTo>
                    <a:pt x="6962" y="2353"/>
                  </a:lnTo>
                  <a:lnTo>
                    <a:pt x="6970" y="2315"/>
                  </a:lnTo>
                  <a:lnTo>
                    <a:pt x="6977" y="2282"/>
                  </a:lnTo>
                  <a:lnTo>
                    <a:pt x="6985" y="2248"/>
                  </a:lnTo>
                  <a:lnTo>
                    <a:pt x="6993" y="2232"/>
                  </a:lnTo>
                  <a:lnTo>
                    <a:pt x="7002" y="2215"/>
                  </a:lnTo>
                  <a:lnTo>
                    <a:pt x="7012" y="2204"/>
                  </a:lnTo>
                  <a:lnTo>
                    <a:pt x="7030" y="2204"/>
                  </a:lnTo>
                  <a:lnTo>
                    <a:pt x="7040" y="2215"/>
                  </a:lnTo>
                  <a:lnTo>
                    <a:pt x="7047" y="2232"/>
                  </a:lnTo>
                  <a:lnTo>
                    <a:pt x="7056" y="2248"/>
                  </a:lnTo>
                  <a:lnTo>
                    <a:pt x="7065" y="2282"/>
                  </a:lnTo>
                  <a:lnTo>
                    <a:pt x="7072" y="2315"/>
                  </a:lnTo>
                  <a:lnTo>
                    <a:pt x="7078" y="2353"/>
                  </a:lnTo>
                  <a:lnTo>
                    <a:pt x="7085" y="2398"/>
                  </a:lnTo>
                  <a:lnTo>
                    <a:pt x="7091" y="2442"/>
                  </a:lnTo>
                  <a:lnTo>
                    <a:pt x="7097" y="2491"/>
                  </a:lnTo>
                  <a:lnTo>
                    <a:pt x="7102" y="2552"/>
                  </a:lnTo>
                  <a:lnTo>
                    <a:pt x="7106" y="2607"/>
                  </a:lnTo>
                  <a:lnTo>
                    <a:pt x="7108" y="2674"/>
                  </a:lnTo>
                  <a:lnTo>
                    <a:pt x="7110" y="2735"/>
                  </a:lnTo>
                  <a:lnTo>
                    <a:pt x="7112" y="2801"/>
                  </a:lnTo>
                  <a:lnTo>
                    <a:pt x="7112" y="3861"/>
                  </a:lnTo>
                  <a:lnTo>
                    <a:pt x="7110" y="3933"/>
                  </a:lnTo>
                  <a:lnTo>
                    <a:pt x="7108" y="3989"/>
                  </a:lnTo>
                  <a:lnTo>
                    <a:pt x="7106" y="4055"/>
                  </a:lnTo>
                  <a:lnTo>
                    <a:pt x="7102" y="4110"/>
                  </a:lnTo>
                  <a:lnTo>
                    <a:pt x="7097" y="4171"/>
                  </a:lnTo>
                  <a:lnTo>
                    <a:pt x="7091" y="4221"/>
                  </a:lnTo>
                  <a:lnTo>
                    <a:pt x="7085" y="4265"/>
                  </a:lnTo>
                  <a:lnTo>
                    <a:pt x="7078" y="4309"/>
                  </a:lnTo>
                  <a:lnTo>
                    <a:pt x="7072" y="4348"/>
                  </a:lnTo>
                  <a:lnTo>
                    <a:pt x="7065" y="4381"/>
                  </a:lnTo>
                  <a:lnTo>
                    <a:pt x="7056" y="4414"/>
                  </a:lnTo>
                  <a:lnTo>
                    <a:pt x="7047" y="4430"/>
                  </a:lnTo>
                  <a:lnTo>
                    <a:pt x="7040" y="4453"/>
                  </a:lnTo>
                  <a:lnTo>
                    <a:pt x="7030" y="4458"/>
                  </a:lnTo>
                  <a:lnTo>
                    <a:pt x="7012" y="4458"/>
                  </a:lnTo>
                  <a:lnTo>
                    <a:pt x="7002" y="4453"/>
                  </a:lnTo>
                  <a:lnTo>
                    <a:pt x="6993" y="4430"/>
                  </a:lnTo>
                  <a:lnTo>
                    <a:pt x="6985" y="4414"/>
                  </a:lnTo>
                  <a:lnTo>
                    <a:pt x="6977" y="4381"/>
                  </a:lnTo>
                  <a:lnTo>
                    <a:pt x="6970" y="4348"/>
                  </a:lnTo>
                  <a:lnTo>
                    <a:pt x="6962" y="4309"/>
                  </a:lnTo>
                  <a:lnTo>
                    <a:pt x="6956" y="4265"/>
                  </a:lnTo>
                  <a:lnTo>
                    <a:pt x="6950" y="4221"/>
                  </a:lnTo>
                  <a:lnTo>
                    <a:pt x="6944" y="4171"/>
                  </a:lnTo>
                  <a:lnTo>
                    <a:pt x="6940" y="4110"/>
                  </a:lnTo>
                  <a:lnTo>
                    <a:pt x="6935" y="4055"/>
                  </a:lnTo>
                  <a:lnTo>
                    <a:pt x="6933" y="3989"/>
                  </a:lnTo>
                  <a:lnTo>
                    <a:pt x="6932" y="3933"/>
                  </a:lnTo>
                  <a:lnTo>
                    <a:pt x="6929" y="3861"/>
                  </a:lnTo>
                  <a:close/>
                  <a:moveTo>
                    <a:pt x="4731" y="4823"/>
                  </a:moveTo>
                  <a:lnTo>
                    <a:pt x="4732" y="4895"/>
                  </a:lnTo>
                  <a:lnTo>
                    <a:pt x="4736" y="4955"/>
                  </a:lnTo>
                  <a:lnTo>
                    <a:pt x="4739" y="5011"/>
                  </a:lnTo>
                  <a:lnTo>
                    <a:pt x="4744" y="5071"/>
                  </a:lnTo>
                  <a:lnTo>
                    <a:pt x="4749" y="5121"/>
                  </a:lnTo>
                  <a:lnTo>
                    <a:pt x="4755" y="5171"/>
                  </a:lnTo>
                  <a:lnTo>
                    <a:pt x="4762" y="5215"/>
                  </a:lnTo>
                  <a:lnTo>
                    <a:pt x="4768" y="5248"/>
                  </a:lnTo>
                  <a:lnTo>
                    <a:pt x="4776" y="5281"/>
                  </a:lnTo>
                  <a:lnTo>
                    <a:pt x="4785" y="5314"/>
                  </a:lnTo>
                  <a:lnTo>
                    <a:pt x="4793" y="5331"/>
                  </a:lnTo>
                  <a:lnTo>
                    <a:pt x="4802" y="5353"/>
                  </a:lnTo>
                  <a:lnTo>
                    <a:pt x="4811" y="5359"/>
                  </a:lnTo>
                  <a:lnTo>
                    <a:pt x="4820" y="5364"/>
                  </a:lnTo>
                  <a:lnTo>
                    <a:pt x="4831" y="5359"/>
                  </a:lnTo>
                  <a:lnTo>
                    <a:pt x="4839" y="5353"/>
                  </a:lnTo>
                  <a:lnTo>
                    <a:pt x="4847" y="5331"/>
                  </a:lnTo>
                  <a:lnTo>
                    <a:pt x="4856" y="5314"/>
                  </a:lnTo>
                  <a:lnTo>
                    <a:pt x="4864" y="5281"/>
                  </a:lnTo>
                  <a:lnTo>
                    <a:pt x="4879" y="5215"/>
                  </a:lnTo>
                  <a:lnTo>
                    <a:pt x="4885" y="5171"/>
                  </a:lnTo>
                  <a:lnTo>
                    <a:pt x="4891" y="5121"/>
                  </a:lnTo>
                  <a:lnTo>
                    <a:pt x="4896" y="5071"/>
                  </a:lnTo>
                  <a:lnTo>
                    <a:pt x="4901" y="5011"/>
                  </a:lnTo>
                  <a:lnTo>
                    <a:pt x="4905" y="4955"/>
                  </a:lnTo>
                  <a:lnTo>
                    <a:pt x="4908" y="4895"/>
                  </a:lnTo>
                  <a:lnTo>
                    <a:pt x="4910" y="4823"/>
                  </a:lnTo>
                  <a:lnTo>
                    <a:pt x="4912" y="4762"/>
                  </a:lnTo>
                  <a:lnTo>
                    <a:pt x="4912" y="3165"/>
                  </a:lnTo>
                  <a:lnTo>
                    <a:pt x="4910" y="3105"/>
                  </a:lnTo>
                  <a:lnTo>
                    <a:pt x="4908" y="3038"/>
                  </a:lnTo>
                  <a:lnTo>
                    <a:pt x="4905" y="2983"/>
                  </a:lnTo>
                  <a:lnTo>
                    <a:pt x="4901" y="2922"/>
                  </a:lnTo>
                  <a:lnTo>
                    <a:pt x="4891" y="2812"/>
                  </a:lnTo>
                  <a:lnTo>
                    <a:pt x="4885" y="2762"/>
                  </a:lnTo>
                  <a:lnTo>
                    <a:pt x="4879" y="2718"/>
                  </a:lnTo>
                  <a:lnTo>
                    <a:pt x="4871" y="2679"/>
                  </a:lnTo>
                  <a:lnTo>
                    <a:pt x="4864" y="2646"/>
                  </a:lnTo>
                  <a:lnTo>
                    <a:pt x="4856" y="2624"/>
                  </a:lnTo>
                  <a:lnTo>
                    <a:pt x="4847" y="2596"/>
                  </a:lnTo>
                  <a:lnTo>
                    <a:pt x="4839" y="2574"/>
                  </a:lnTo>
                  <a:lnTo>
                    <a:pt x="4831" y="2569"/>
                  </a:lnTo>
                  <a:lnTo>
                    <a:pt x="4811" y="2569"/>
                  </a:lnTo>
                  <a:lnTo>
                    <a:pt x="4802" y="2574"/>
                  </a:lnTo>
                  <a:lnTo>
                    <a:pt x="4793" y="2596"/>
                  </a:lnTo>
                  <a:lnTo>
                    <a:pt x="4785" y="2624"/>
                  </a:lnTo>
                  <a:lnTo>
                    <a:pt x="4776" y="2646"/>
                  </a:lnTo>
                  <a:lnTo>
                    <a:pt x="4768" y="2679"/>
                  </a:lnTo>
                  <a:lnTo>
                    <a:pt x="4762" y="2718"/>
                  </a:lnTo>
                  <a:lnTo>
                    <a:pt x="4755" y="2762"/>
                  </a:lnTo>
                  <a:lnTo>
                    <a:pt x="4749" y="2812"/>
                  </a:lnTo>
                  <a:lnTo>
                    <a:pt x="4744" y="2867"/>
                  </a:lnTo>
                  <a:lnTo>
                    <a:pt x="4739" y="2922"/>
                  </a:lnTo>
                  <a:lnTo>
                    <a:pt x="4736" y="2983"/>
                  </a:lnTo>
                  <a:lnTo>
                    <a:pt x="4732" y="3038"/>
                  </a:lnTo>
                  <a:lnTo>
                    <a:pt x="4731" y="3105"/>
                  </a:lnTo>
                  <a:lnTo>
                    <a:pt x="4729" y="3165"/>
                  </a:lnTo>
                  <a:lnTo>
                    <a:pt x="4729" y="4762"/>
                  </a:lnTo>
                  <a:lnTo>
                    <a:pt x="4731" y="4823"/>
                  </a:lnTo>
                  <a:close/>
                  <a:moveTo>
                    <a:pt x="7664" y="812"/>
                  </a:moveTo>
                  <a:lnTo>
                    <a:pt x="7667" y="878"/>
                  </a:lnTo>
                  <a:lnTo>
                    <a:pt x="7670" y="945"/>
                  </a:lnTo>
                  <a:lnTo>
                    <a:pt x="7674" y="994"/>
                  </a:lnTo>
                  <a:lnTo>
                    <a:pt x="7678" y="1055"/>
                  </a:lnTo>
                  <a:lnTo>
                    <a:pt x="7684" y="1105"/>
                  </a:lnTo>
                  <a:lnTo>
                    <a:pt x="7696" y="1193"/>
                  </a:lnTo>
                  <a:lnTo>
                    <a:pt x="7702" y="1237"/>
                  </a:lnTo>
                  <a:lnTo>
                    <a:pt x="7711" y="1271"/>
                  </a:lnTo>
                  <a:lnTo>
                    <a:pt x="7718" y="1298"/>
                  </a:lnTo>
                  <a:lnTo>
                    <a:pt x="7727" y="1326"/>
                  </a:lnTo>
                  <a:lnTo>
                    <a:pt x="7745" y="1348"/>
                  </a:lnTo>
                  <a:lnTo>
                    <a:pt x="7754" y="1353"/>
                  </a:lnTo>
                  <a:lnTo>
                    <a:pt x="7764" y="1348"/>
                  </a:lnTo>
                  <a:lnTo>
                    <a:pt x="7773" y="1337"/>
                  </a:lnTo>
                  <a:lnTo>
                    <a:pt x="7781" y="1326"/>
                  </a:lnTo>
                  <a:lnTo>
                    <a:pt x="7790" y="1298"/>
                  </a:lnTo>
                  <a:lnTo>
                    <a:pt x="7798" y="1271"/>
                  </a:lnTo>
                  <a:lnTo>
                    <a:pt x="7806" y="1237"/>
                  </a:lnTo>
                  <a:lnTo>
                    <a:pt x="7813" y="1193"/>
                  </a:lnTo>
                  <a:lnTo>
                    <a:pt x="7825" y="1105"/>
                  </a:lnTo>
                  <a:lnTo>
                    <a:pt x="7829" y="1055"/>
                  </a:lnTo>
                  <a:lnTo>
                    <a:pt x="7834" y="994"/>
                  </a:lnTo>
                  <a:lnTo>
                    <a:pt x="7839" y="945"/>
                  </a:lnTo>
                  <a:lnTo>
                    <a:pt x="7842" y="878"/>
                  </a:lnTo>
                  <a:lnTo>
                    <a:pt x="7844" y="812"/>
                  </a:lnTo>
                  <a:lnTo>
                    <a:pt x="7846" y="746"/>
                  </a:lnTo>
                  <a:lnTo>
                    <a:pt x="7846" y="608"/>
                  </a:lnTo>
                  <a:lnTo>
                    <a:pt x="7844" y="541"/>
                  </a:lnTo>
                  <a:lnTo>
                    <a:pt x="7842" y="475"/>
                  </a:lnTo>
                  <a:lnTo>
                    <a:pt x="7839" y="420"/>
                  </a:lnTo>
                  <a:lnTo>
                    <a:pt x="7834" y="359"/>
                  </a:lnTo>
                  <a:lnTo>
                    <a:pt x="7829" y="304"/>
                  </a:lnTo>
                  <a:lnTo>
                    <a:pt x="7825" y="249"/>
                  </a:lnTo>
                  <a:lnTo>
                    <a:pt x="7819" y="199"/>
                  </a:lnTo>
                  <a:lnTo>
                    <a:pt x="7813" y="160"/>
                  </a:lnTo>
                  <a:lnTo>
                    <a:pt x="7806" y="122"/>
                  </a:lnTo>
                  <a:lnTo>
                    <a:pt x="7798" y="83"/>
                  </a:lnTo>
                  <a:lnTo>
                    <a:pt x="7790" y="55"/>
                  </a:lnTo>
                  <a:lnTo>
                    <a:pt x="7781" y="39"/>
                  </a:lnTo>
                  <a:lnTo>
                    <a:pt x="7773" y="17"/>
                  </a:lnTo>
                  <a:lnTo>
                    <a:pt x="7764" y="6"/>
                  </a:lnTo>
                  <a:lnTo>
                    <a:pt x="7754" y="0"/>
                  </a:lnTo>
                  <a:lnTo>
                    <a:pt x="7745" y="6"/>
                  </a:lnTo>
                  <a:lnTo>
                    <a:pt x="7736" y="17"/>
                  </a:lnTo>
                  <a:lnTo>
                    <a:pt x="7727" y="39"/>
                  </a:lnTo>
                  <a:lnTo>
                    <a:pt x="7718" y="55"/>
                  </a:lnTo>
                  <a:lnTo>
                    <a:pt x="7711" y="83"/>
                  </a:lnTo>
                  <a:lnTo>
                    <a:pt x="7702" y="122"/>
                  </a:lnTo>
                  <a:lnTo>
                    <a:pt x="7696" y="160"/>
                  </a:lnTo>
                  <a:lnTo>
                    <a:pt x="7690" y="199"/>
                  </a:lnTo>
                  <a:lnTo>
                    <a:pt x="7684" y="249"/>
                  </a:lnTo>
                  <a:lnTo>
                    <a:pt x="7678" y="304"/>
                  </a:lnTo>
                  <a:lnTo>
                    <a:pt x="7674" y="359"/>
                  </a:lnTo>
                  <a:lnTo>
                    <a:pt x="7670" y="420"/>
                  </a:lnTo>
                  <a:lnTo>
                    <a:pt x="7667" y="475"/>
                  </a:lnTo>
                  <a:lnTo>
                    <a:pt x="7664" y="541"/>
                  </a:lnTo>
                  <a:lnTo>
                    <a:pt x="7663" y="674"/>
                  </a:lnTo>
                  <a:lnTo>
                    <a:pt x="7663" y="746"/>
                  </a:lnTo>
                  <a:lnTo>
                    <a:pt x="7664" y="812"/>
                  </a:lnTo>
                  <a:close/>
                  <a:moveTo>
                    <a:pt x="8031" y="3541"/>
                  </a:moveTo>
                  <a:lnTo>
                    <a:pt x="8033" y="3613"/>
                  </a:lnTo>
                  <a:lnTo>
                    <a:pt x="8036" y="3674"/>
                  </a:lnTo>
                  <a:lnTo>
                    <a:pt x="8041" y="3734"/>
                  </a:lnTo>
                  <a:lnTo>
                    <a:pt x="8045" y="3784"/>
                  </a:lnTo>
                  <a:lnTo>
                    <a:pt x="8050" y="3839"/>
                  </a:lnTo>
                  <a:lnTo>
                    <a:pt x="8056" y="3889"/>
                  </a:lnTo>
                  <a:lnTo>
                    <a:pt x="8062" y="3933"/>
                  </a:lnTo>
                  <a:lnTo>
                    <a:pt x="8070" y="3972"/>
                  </a:lnTo>
                  <a:lnTo>
                    <a:pt x="8078" y="4005"/>
                  </a:lnTo>
                  <a:lnTo>
                    <a:pt x="8086" y="4027"/>
                  </a:lnTo>
                  <a:lnTo>
                    <a:pt x="8093" y="4055"/>
                  </a:lnTo>
                  <a:lnTo>
                    <a:pt x="8103" y="4066"/>
                  </a:lnTo>
                  <a:lnTo>
                    <a:pt x="8112" y="4082"/>
                  </a:lnTo>
                  <a:lnTo>
                    <a:pt x="8120" y="4088"/>
                  </a:lnTo>
                  <a:lnTo>
                    <a:pt x="8131" y="4082"/>
                  </a:lnTo>
                  <a:lnTo>
                    <a:pt x="8140" y="4066"/>
                  </a:lnTo>
                  <a:lnTo>
                    <a:pt x="8149" y="4055"/>
                  </a:lnTo>
                  <a:lnTo>
                    <a:pt x="8157" y="4027"/>
                  </a:lnTo>
                  <a:lnTo>
                    <a:pt x="8164" y="4005"/>
                  </a:lnTo>
                  <a:lnTo>
                    <a:pt x="8172" y="3972"/>
                  </a:lnTo>
                  <a:lnTo>
                    <a:pt x="8179" y="3933"/>
                  </a:lnTo>
                  <a:lnTo>
                    <a:pt x="8186" y="3889"/>
                  </a:lnTo>
                  <a:lnTo>
                    <a:pt x="8192" y="3839"/>
                  </a:lnTo>
                  <a:lnTo>
                    <a:pt x="8198" y="3784"/>
                  </a:lnTo>
                  <a:lnTo>
                    <a:pt x="8202" y="3734"/>
                  </a:lnTo>
                  <a:lnTo>
                    <a:pt x="8205" y="3674"/>
                  </a:lnTo>
                  <a:lnTo>
                    <a:pt x="8209" y="3613"/>
                  </a:lnTo>
                  <a:lnTo>
                    <a:pt x="8210" y="3541"/>
                  </a:lnTo>
                  <a:lnTo>
                    <a:pt x="8212" y="3475"/>
                  </a:lnTo>
                  <a:lnTo>
                    <a:pt x="8212" y="1862"/>
                  </a:lnTo>
                  <a:lnTo>
                    <a:pt x="8210" y="1801"/>
                  </a:lnTo>
                  <a:lnTo>
                    <a:pt x="8209" y="1740"/>
                  </a:lnTo>
                  <a:lnTo>
                    <a:pt x="8205" y="1679"/>
                  </a:lnTo>
                  <a:lnTo>
                    <a:pt x="8202" y="1619"/>
                  </a:lnTo>
                  <a:lnTo>
                    <a:pt x="8198" y="1563"/>
                  </a:lnTo>
                  <a:lnTo>
                    <a:pt x="8192" y="1508"/>
                  </a:lnTo>
                  <a:lnTo>
                    <a:pt x="8186" y="1464"/>
                  </a:lnTo>
                  <a:lnTo>
                    <a:pt x="8179" y="1420"/>
                  </a:lnTo>
                  <a:lnTo>
                    <a:pt x="8172" y="1381"/>
                  </a:lnTo>
                  <a:lnTo>
                    <a:pt x="8164" y="1348"/>
                  </a:lnTo>
                  <a:lnTo>
                    <a:pt x="8157" y="1315"/>
                  </a:lnTo>
                  <a:lnTo>
                    <a:pt x="8149" y="1298"/>
                  </a:lnTo>
                  <a:lnTo>
                    <a:pt x="8140" y="1276"/>
                  </a:lnTo>
                  <a:lnTo>
                    <a:pt x="8131" y="1265"/>
                  </a:lnTo>
                  <a:lnTo>
                    <a:pt x="8112" y="1265"/>
                  </a:lnTo>
                  <a:lnTo>
                    <a:pt x="8103" y="1276"/>
                  </a:lnTo>
                  <a:lnTo>
                    <a:pt x="8093" y="1298"/>
                  </a:lnTo>
                  <a:lnTo>
                    <a:pt x="8086" y="1315"/>
                  </a:lnTo>
                  <a:lnTo>
                    <a:pt x="8078" y="1348"/>
                  </a:lnTo>
                  <a:lnTo>
                    <a:pt x="8070" y="1381"/>
                  </a:lnTo>
                  <a:lnTo>
                    <a:pt x="8062" y="1420"/>
                  </a:lnTo>
                  <a:lnTo>
                    <a:pt x="8056" y="1464"/>
                  </a:lnTo>
                  <a:lnTo>
                    <a:pt x="8050" y="1508"/>
                  </a:lnTo>
                  <a:lnTo>
                    <a:pt x="8041" y="1619"/>
                  </a:lnTo>
                  <a:lnTo>
                    <a:pt x="8036" y="1679"/>
                  </a:lnTo>
                  <a:lnTo>
                    <a:pt x="8033" y="1740"/>
                  </a:lnTo>
                  <a:lnTo>
                    <a:pt x="8031" y="1801"/>
                  </a:lnTo>
                  <a:lnTo>
                    <a:pt x="8030" y="1862"/>
                  </a:lnTo>
                  <a:lnTo>
                    <a:pt x="8029" y="1939"/>
                  </a:lnTo>
                  <a:lnTo>
                    <a:pt x="8029" y="3414"/>
                  </a:lnTo>
                  <a:lnTo>
                    <a:pt x="8030" y="3475"/>
                  </a:lnTo>
                  <a:lnTo>
                    <a:pt x="8031" y="3541"/>
                  </a:lnTo>
                  <a:close/>
                  <a:moveTo>
                    <a:pt x="6197" y="3127"/>
                  </a:moveTo>
                  <a:lnTo>
                    <a:pt x="6200" y="3188"/>
                  </a:lnTo>
                  <a:lnTo>
                    <a:pt x="6203" y="3259"/>
                  </a:lnTo>
                  <a:lnTo>
                    <a:pt x="6207" y="3315"/>
                  </a:lnTo>
                  <a:lnTo>
                    <a:pt x="6212" y="3364"/>
                  </a:lnTo>
                  <a:lnTo>
                    <a:pt x="6218" y="3425"/>
                  </a:lnTo>
                  <a:lnTo>
                    <a:pt x="6229" y="3508"/>
                  </a:lnTo>
                  <a:lnTo>
                    <a:pt x="6244" y="3585"/>
                  </a:lnTo>
                  <a:lnTo>
                    <a:pt x="6251" y="3613"/>
                  </a:lnTo>
                  <a:lnTo>
                    <a:pt x="6260" y="3629"/>
                  </a:lnTo>
                  <a:lnTo>
                    <a:pt x="6268" y="3657"/>
                  </a:lnTo>
                  <a:lnTo>
                    <a:pt x="6278" y="3663"/>
                  </a:lnTo>
                  <a:lnTo>
                    <a:pt x="6297" y="3663"/>
                  </a:lnTo>
                  <a:lnTo>
                    <a:pt x="6305" y="3657"/>
                  </a:lnTo>
                  <a:lnTo>
                    <a:pt x="6315" y="3629"/>
                  </a:lnTo>
                  <a:lnTo>
                    <a:pt x="6323" y="3613"/>
                  </a:lnTo>
                  <a:lnTo>
                    <a:pt x="6331" y="3585"/>
                  </a:lnTo>
                  <a:lnTo>
                    <a:pt x="6339" y="3547"/>
                  </a:lnTo>
                  <a:lnTo>
                    <a:pt x="6346" y="3508"/>
                  </a:lnTo>
                  <a:lnTo>
                    <a:pt x="6352" y="3464"/>
                  </a:lnTo>
                  <a:lnTo>
                    <a:pt x="6358" y="3425"/>
                  </a:lnTo>
                  <a:lnTo>
                    <a:pt x="6363" y="3364"/>
                  </a:lnTo>
                  <a:lnTo>
                    <a:pt x="6368" y="3315"/>
                  </a:lnTo>
                  <a:lnTo>
                    <a:pt x="6372" y="3259"/>
                  </a:lnTo>
                  <a:lnTo>
                    <a:pt x="6376" y="3188"/>
                  </a:lnTo>
                  <a:lnTo>
                    <a:pt x="6377" y="3127"/>
                  </a:lnTo>
                  <a:lnTo>
                    <a:pt x="6378" y="3066"/>
                  </a:lnTo>
                  <a:lnTo>
                    <a:pt x="6379" y="2989"/>
                  </a:lnTo>
                  <a:lnTo>
                    <a:pt x="6379" y="1574"/>
                  </a:lnTo>
                  <a:lnTo>
                    <a:pt x="6378" y="1503"/>
                  </a:lnTo>
                  <a:lnTo>
                    <a:pt x="6377" y="1442"/>
                  </a:lnTo>
                  <a:lnTo>
                    <a:pt x="6376" y="1376"/>
                  </a:lnTo>
                  <a:lnTo>
                    <a:pt x="6372" y="1309"/>
                  </a:lnTo>
                  <a:lnTo>
                    <a:pt x="6368" y="1254"/>
                  </a:lnTo>
                  <a:lnTo>
                    <a:pt x="6363" y="1193"/>
                  </a:lnTo>
                  <a:lnTo>
                    <a:pt x="6358" y="1144"/>
                  </a:lnTo>
                  <a:lnTo>
                    <a:pt x="6352" y="1099"/>
                  </a:lnTo>
                  <a:lnTo>
                    <a:pt x="6346" y="1055"/>
                  </a:lnTo>
                  <a:lnTo>
                    <a:pt x="6339" y="1016"/>
                  </a:lnTo>
                  <a:lnTo>
                    <a:pt x="6331" y="978"/>
                  </a:lnTo>
                  <a:lnTo>
                    <a:pt x="6323" y="950"/>
                  </a:lnTo>
                  <a:lnTo>
                    <a:pt x="6315" y="923"/>
                  </a:lnTo>
                  <a:lnTo>
                    <a:pt x="6305" y="912"/>
                  </a:lnTo>
                  <a:lnTo>
                    <a:pt x="6297" y="906"/>
                  </a:lnTo>
                  <a:lnTo>
                    <a:pt x="6288" y="900"/>
                  </a:lnTo>
                  <a:lnTo>
                    <a:pt x="6278" y="906"/>
                  </a:lnTo>
                  <a:lnTo>
                    <a:pt x="6268" y="912"/>
                  </a:lnTo>
                  <a:lnTo>
                    <a:pt x="6260" y="923"/>
                  </a:lnTo>
                  <a:lnTo>
                    <a:pt x="6251" y="950"/>
                  </a:lnTo>
                  <a:lnTo>
                    <a:pt x="6244" y="978"/>
                  </a:lnTo>
                  <a:lnTo>
                    <a:pt x="6229" y="1055"/>
                  </a:lnTo>
                  <a:lnTo>
                    <a:pt x="6223" y="1099"/>
                  </a:lnTo>
                  <a:lnTo>
                    <a:pt x="6218" y="1144"/>
                  </a:lnTo>
                  <a:lnTo>
                    <a:pt x="6212" y="1193"/>
                  </a:lnTo>
                  <a:lnTo>
                    <a:pt x="6207" y="1254"/>
                  </a:lnTo>
                  <a:lnTo>
                    <a:pt x="6203" y="1309"/>
                  </a:lnTo>
                  <a:lnTo>
                    <a:pt x="6200" y="1376"/>
                  </a:lnTo>
                  <a:lnTo>
                    <a:pt x="6197" y="1442"/>
                  </a:lnTo>
                  <a:lnTo>
                    <a:pt x="6196" y="1503"/>
                  </a:lnTo>
                  <a:lnTo>
                    <a:pt x="6196" y="3066"/>
                  </a:lnTo>
                  <a:lnTo>
                    <a:pt x="6197" y="3127"/>
                  </a:lnTo>
                  <a:close/>
                  <a:moveTo>
                    <a:pt x="5467" y="4784"/>
                  </a:moveTo>
                  <a:lnTo>
                    <a:pt x="5469" y="4850"/>
                  </a:lnTo>
                  <a:lnTo>
                    <a:pt x="5473" y="4917"/>
                  </a:lnTo>
                  <a:lnTo>
                    <a:pt x="5478" y="4966"/>
                  </a:lnTo>
                  <a:lnTo>
                    <a:pt x="5483" y="5016"/>
                  </a:lnTo>
                  <a:lnTo>
                    <a:pt x="5488" y="5060"/>
                  </a:lnTo>
                  <a:lnTo>
                    <a:pt x="5495" y="5110"/>
                  </a:lnTo>
                  <a:lnTo>
                    <a:pt x="5510" y="5187"/>
                  </a:lnTo>
                  <a:lnTo>
                    <a:pt x="5518" y="5215"/>
                  </a:lnTo>
                  <a:lnTo>
                    <a:pt x="5535" y="5248"/>
                  </a:lnTo>
                  <a:lnTo>
                    <a:pt x="5545" y="5254"/>
                  </a:lnTo>
                  <a:lnTo>
                    <a:pt x="5554" y="5259"/>
                  </a:lnTo>
                  <a:lnTo>
                    <a:pt x="5572" y="5248"/>
                  </a:lnTo>
                  <a:lnTo>
                    <a:pt x="5590" y="5215"/>
                  </a:lnTo>
                  <a:lnTo>
                    <a:pt x="5598" y="5187"/>
                  </a:lnTo>
                  <a:lnTo>
                    <a:pt x="5605" y="5149"/>
                  </a:lnTo>
                  <a:lnTo>
                    <a:pt x="5612" y="5110"/>
                  </a:lnTo>
                  <a:lnTo>
                    <a:pt x="5625" y="5016"/>
                  </a:lnTo>
                  <a:lnTo>
                    <a:pt x="5630" y="4966"/>
                  </a:lnTo>
                  <a:lnTo>
                    <a:pt x="5635" y="4917"/>
                  </a:lnTo>
                  <a:lnTo>
                    <a:pt x="5638" y="4850"/>
                  </a:lnTo>
                  <a:lnTo>
                    <a:pt x="5642" y="4784"/>
                  </a:lnTo>
                  <a:lnTo>
                    <a:pt x="5643" y="4729"/>
                  </a:lnTo>
                  <a:lnTo>
                    <a:pt x="5645" y="4657"/>
                  </a:lnTo>
                  <a:lnTo>
                    <a:pt x="5646" y="4585"/>
                  </a:lnTo>
                  <a:lnTo>
                    <a:pt x="5646" y="3436"/>
                  </a:lnTo>
                  <a:lnTo>
                    <a:pt x="5645" y="3375"/>
                  </a:lnTo>
                  <a:lnTo>
                    <a:pt x="5643" y="3309"/>
                  </a:lnTo>
                  <a:lnTo>
                    <a:pt x="5642" y="3237"/>
                  </a:lnTo>
                  <a:lnTo>
                    <a:pt x="5638" y="3182"/>
                  </a:lnTo>
                  <a:lnTo>
                    <a:pt x="5635" y="3121"/>
                  </a:lnTo>
                  <a:lnTo>
                    <a:pt x="5630" y="3066"/>
                  </a:lnTo>
                  <a:lnTo>
                    <a:pt x="5625" y="3011"/>
                  </a:lnTo>
                  <a:lnTo>
                    <a:pt x="5619" y="2961"/>
                  </a:lnTo>
                  <a:lnTo>
                    <a:pt x="5612" y="2922"/>
                  </a:lnTo>
                  <a:lnTo>
                    <a:pt x="5605" y="2878"/>
                  </a:lnTo>
                  <a:lnTo>
                    <a:pt x="5598" y="2845"/>
                  </a:lnTo>
                  <a:lnTo>
                    <a:pt x="5590" y="2823"/>
                  </a:lnTo>
                  <a:lnTo>
                    <a:pt x="5581" y="2795"/>
                  </a:lnTo>
                  <a:lnTo>
                    <a:pt x="5572" y="2784"/>
                  </a:lnTo>
                  <a:lnTo>
                    <a:pt x="5563" y="2768"/>
                  </a:lnTo>
                  <a:lnTo>
                    <a:pt x="5545" y="2768"/>
                  </a:lnTo>
                  <a:lnTo>
                    <a:pt x="5535" y="2784"/>
                  </a:lnTo>
                  <a:lnTo>
                    <a:pt x="5527" y="2795"/>
                  </a:lnTo>
                  <a:lnTo>
                    <a:pt x="5518" y="2823"/>
                  </a:lnTo>
                  <a:lnTo>
                    <a:pt x="5510" y="2845"/>
                  </a:lnTo>
                  <a:lnTo>
                    <a:pt x="5503" y="2878"/>
                  </a:lnTo>
                  <a:lnTo>
                    <a:pt x="5495" y="2922"/>
                  </a:lnTo>
                  <a:lnTo>
                    <a:pt x="5488" y="2961"/>
                  </a:lnTo>
                  <a:lnTo>
                    <a:pt x="5483" y="3011"/>
                  </a:lnTo>
                  <a:lnTo>
                    <a:pt x="5478" y="3066"/>
                  </a:lnTo>
                  <a:lnTo>
                    <a:pt x="5473" y="3121"/>
                  </a:lnTo>
                  <a:lnTo>
                    <a:pt x="5469" y="3182"/>
                  </a:lnTo>
                  <a:lnTo>
                    <a:pt x="5467" y="3237"/>
                  </a:lnTo>
                  <a:lnTo>
                    <a:pt x="5464" y="3309"/>
                  </a:lnTo>
                  <a:lnTo>
                    <a:pt x="5462" y="3375"/>
                  </a:lnTo>
                  <a:lnTo>
                    <a:pt x="5462" y="4657"/>
                  </a:lnTo>
                  <a:lnTo>
                    <a:pt x="5464" y="4729"/>
                  </a:lnTo>
                  <a:lnTo>
                    <a:pt x="5467" y="4784"/>
                  </a:lnTo>
                  <a:close/>
                  <a:moveTo>
                    <a:pt x="5833" y="4663"/>
                  </a:moveTo>
                  <a:lnTo>
                    <a:pt x="5837" y="4729"/>
                  </a:lnTo>
                  <a:lnTo>
                    <a:pt x="5840" y="4784"/>
                  </a:lnTo>
                  <a:lnTo>
                    <a:pt x="5850" y="4895"/>
                  </a:lnTo>
                  <a:lnTo>
                    <a:pt x="5855" y="4939"/>
                  </a:lnTo>
                  <a:lnTo>
                    <a:pt x="5863" y="4977"/>
                  </a:lnTo>
                  <a:lnTo>
                    <a:pt x="5870" y="5022"/>
                  </a:lnTo>
                  <a:lnTo>
                    <a:pt x="5876" y="5055"/>
                  </a:lnTo>
                  <a:lnTo>
                    <a:pt x="5885" y="5082"/>
                  </a:lnTo>
                  <a:lnTo>
                    <a:pt x="5893" y="5110"/>
                  </a:lnTo>
                  <a:lnTo>
                    <a:pt x="5902" y="5127"/>
                  </a:lnTo>
                  <a:lnTo>
                    <a:pt x="5911" y="5132"/>
                  </a:lnTo>
                  <a:lnTo>
                    <a:pt x="5921" y="5138"/>
                  </a:lnTo>
                  <a:lnTo>
                    <a:pt x="5930" y="5132"/>
                  </a:lnTo>
                  <a:lnTo>
                    <a:pt x="5938" y="5127"/>
                  </a:lnTo>
                  <a:lnTo>
                    <a:pt x="5948" y="5110"/>
                  </a:lnTo>
                  <a:lnTo>
                    <a:pt x="5956" y="5082"/>
                  </a:lnTo>
                  <a:lnTo>
                    <a:pt x="5964" y="5055"/>
                  </a:lnTo>
                  <a:lnTo>
                    <a:pt x="5972" y="5022"/>
                  </a:lnTo>
                  <a:lnTo>
                    <a:pt x="5979" y="4977"/>
                  </a:lnTo>
                  <a:lnTo>
                    <a:pt x="5986" y="4939"/>
                  </a:lnTo>
                  <a:lnTo>
                    <a:pt x="5991" y="4895"/>
                  </a:lnTo>
                  <a:lnTo>
                    <a:pt x="5997" y="4839"/>
                  </a:lnTo>
                  <a:lnTo>
                    <a:pt x="6002" y="4784"/>
                  </a:lnTo>
                  <a:lnTo>
                    <a:pt x="6005" y="4729"/>
                  </a:lnTo>
                  <a:lnTo>
                    <a:pt x="6008" y="4663"/>
                  </a:lnTo>
                  <a:lnTo>
                    <a:pt x="6011" y="4602"/>
                  </a:lnTo>
                  <a:lnTo>
                    <a:pt x="6012" y="4535"/>
                  </a:lnTo>
                  <a:lnTo>
                    <a:pt x="6012" y="4392"/>
                  </a:lnTo>
                  <a:lnTo>
                    <a:pt x="6011" y="4331"/>
                  </a:lnTo>
                  <a:lnTo>
                    <a:pt x="6008" y="4259"/>
                  </a:lnTo>
                  <a:lnTo>
                    <a:pt x="6005" y="4204"/>
                  </a:lnTo>
                  <a:lnTo>
                    <a:pt x="6002" y="4143"/>
                  </a:lnTo>
                  <a:lnTo>
                    <a:pt x="5997" y="4088"/>
                  </a:lnTo>
                  <a:lnTo>
                    <a:pt x="5991" y="4033"/>
                  </a:lnTo>
                  <a:lnTo>
                    <a:pt x="5986" y="3983"/>
                  </a:lnTo>
                  <a:lnTo>
                    <a:pt x="5979" y="3944"/>
                  </a:lnTo>
                  <a:lnTo>
                    <a:pt x="5972" y="3906"/>
                  </a:lnTo>
                  <a:lnTo>
                    <a:pt x="5964" y="3873"/>
                  </a:lnTo>
                  <a:lnTo>
                    <a:pt x="5956" y="3839"/>
                  </a:lnTo>
                  <a:lnTo>
                    <a:pt x="5948" y="3823"/>
                  </a:lnTo>
                  <a:lnTo>
                    <a:pt x="5938" y="3812"/>
                  </a:lnTo>
                  <a:lnTo>
                    <a:pt x="5930" y="3795"/>
                  </a:lnTo>
                  <a:lnTo>
                    <a:pt x="5921" y="3790"/>
                  </a:lnTo>
                  <a:lnTo>
                    <a:pt x="5911" y="3795"/>
                  </a:lnTo>
                  <a:lnTo>
                    <a:pt x="5902" y="3812"/>
                  </a:lnTo>
                  <a:lnTo>
                    <a:pt x="5893" y="3823"/>
                  </a:lnTo>
                  <a:lnTo>
                    <a:pt x="5885" y="3839"/>
                  </a:lnTo>
                  <a:lnTo>
                    <a:pt x="5876" y="3873"/>
                  </a:lnTo>
                  <a:lnTo>
                    <a:pt x="5870" y="3906"/>
                  </a:lnTo>
                  <a:lnTo>
                    <a:pt x="5863" y="3944"/>
                  </a:lnTo>
                  <a:lnTo>
                    <a:pt x="5855" y="3983"/>
                  </a:lnTo>
                  <a:lnTo>
                    <a:pt x="5850" y="4033"/>
                  </a:lnTo>
                  <a:lnTo>
                    <a:pt x="5840" y="4143"/>
                  </a:lnTo>
                  <a:lnTo>
                    <a:pt x="5837" y="4204"/>
                  </a:lnTo>
                  <a:lnTo>
                    <a:pt x="5833" y="4259"/>
                  </a:lnTo>
                  <a:lnTo>
                    <a:pt x="5831" y="4331"/>
                  </a:lnTo>
                  <a:lnTo>
                    <a:pt x="5829" y="4392"/>
                  </a:lnTo>
                  <a:lnTo>
                    <a:pt x="5829" y="4535"/>
                  </a:lnTo>
                  <a:lnTo>
                    <a:pt x="5831" y="4602"/>
                  </a:lnTo>
                  <a:lnTo>
                    <a:pt x="5833" y="4663"/>
                  </a:lnTo>
                  <a:close/>
                  <a:moveTo>
                    <a:pt x="5467" y="878"/>
                  </a:moveTo>
                  <a:lnTo>
                    <a:pt x="5469" y="945"/>
                  </a:lnTo>
                  <a:lnTo>
                    <a:pt x="5473" y="994"/>
                  </a:lnTo>
                  <a:lnTo>
                    <a:pt x="5478" y="1055"/>
                  </a:lnTo>
                  <a:lnTo>
                    <a:pt x="5483" y="1105"/>
                  </a:lnTo>
                  <a:lnTo>
                    <a:pt x="5488" y="1149"/>
                  </a:lnTo>
                  <a:lnTo>
                    <a:pt x="5495" y="1193"/>
                  </a:lnTo>
                  <a:lnTo>
                    <a:pt x="5503" y="1237"/>
                  </a:lnTo>
                  <a:lnTo>
                    <a:pt x="5510" y="1271"/>
                  </a:lnTo>
                  <a:lnTo>
                    <a:pt x="5527" y="1326"/>
                  </a:lnTo>
                  <a:lnTo>
                    <a:pt x="5535" y="1337"/>
                  </a:lnTo>
                  <a:lnTo>
                    <a:pt x="5545" y="1348"/>
                  </a:lnTo>
                  <a:lnTo>
                    <a:pt x="5554" y="1353"/>
                  </a:lnTo>
                  <a:lnTo>
                    <a:pt x="5563" y="1348"/>
                  </a:lnTo>
                  <a:lnTo>
                    <a:pt x="5581" y="1326"/>
                  </a:lnTo>
                  <a:lnTo>
                    <a:pt x="5590" y="1298"/>
                  </a:lnTo>
                  <a:lnTo>
                    <a:pt x="5598" y="1271"/>
                  </a:lnTo>
                  <a:lnTo>
                    <a:pt x="5605" y="1237"/>
                  </a:lnTo>
                  <a:lnTo>
                    <a:pt x="5612" y="1193"/>
                  </a:lnTo>
                  <a:lnTo>
                    <a:pt x="5619" y="1149"/>
                  </a:lnTo>
                  <a:lnTo>
                    <a:pt x="5625" y="1105"/>
                  </a:lnTo>
                  <a:lnTo>
                    <a:pt x="5630" y="1055"/>
                  </a:lnTo>
                  <a:lnTo>
                    <a:pt x="5635" y="994"/>
                  </a:lnTo>
                  <a:lnTo>
                    <a:pt x="5638" y="945"/>
                  </a:lnTo>
                  <a:lnTo>
                    <a:pt x="5642" y="878"/>
                  </a:lnTo>
                  <a:lnTo>
                    <a:pt x="5643" y="812"/>
                  </a:lnTo>
                  <a:lnTo>
                    <a:pt x="5645" y="746"/>
                  </a:lnTo>
                  <a:lnTo>
                    <a:pt x="5646" y="674"/>
                  </a:lnTo>
                  <a:lnTo>
                    <a:pt x="5645" y="608"/>
                  </a:lnTo>
                  <a:lnTo>
                    <a:pt x="5643" y="541"/>
                  </a:lnTo>
                  <a:lnTo>
                    <a:pt x="5642" y="475"/>
                  </a:lnTo>
                  <a:lnTo>
                    <a:pt x="5638" y="420"/>
                  </a:lnTo>
                  <a:lnTo>
                    <a:pt x="5635" y="359"/>
                  </a:lnTo>
                  <a:lnTo>
                    <a:pt x="5630" y="304"/>
                  </a:lnTo>
                  <a:lnTo>
                    <a:pt x="5625" y="249"/>
                  </a:lnTo>
                  <a:lnTo>
                    <a:pt x="5619" y="199"/>
                  </a:lnTo>
                  <a:lnTo>
                    <a:pt x="5612" y="160"/>
                  </a:lnTo>
                  <a:lnTo>
                    <a:pt x="5605" y="122"/>
                  </a:lnTo>
                  <a:lnTo>
                    <a:pt x="5598" y="83"/>
                  </a:lnTo>
                  <a:lnTo>
                    <a:pt x="5590" y="55"/>
                  </a:lnTo>
                  <a:lnTo>
                    <a:pt x="5581" y="39"/>
                  </a:lnTo>
                  <a:lnTo>
                    <a:pt x="5572" y="17"/>
                  </a:lnTo>
                  <a:lnTo>
                    <a:pt x="5563" y="6"/>
                  </a:lnTo>
                  <a:lnTo>
                    <a:pt x="5554" y="0"/>
                  </a:lnTo>
                  <a:lnTo>
                    <a:pt x="5545" y="6"/>
                  </a:lnTo>
                  <a:lnTo>
                    <a:pt x="5535" y="17"/>
                  </a:lnTo>
                  <a:lnTo>
                    <a:pt x="5527" y="39"/>
                  </a:lnTo>
                  <a:lnTo>
                    <a:pt x="5518" y="55"/>
                  </a:lnTo>
                  <a:lnTo>
                    <a:pt x="5510" y="83"/>
                  </a:lnTo>
                  <a:lnTo>
                    <a:pt x="5495" y="160"/>
                  </a:lnTo>
                  <a:lnTo>
                    <a:pt x="5488" y="199"/>
                  </a:lnTo>
                  <a:lnTo>
                    <a:pt x="5483" y="249"/>
                  </a:lnTo>
                  <a:lnTo>
                    <a:pt x="5478" y="304"/>
                  </a:lnTo>
                  <a:lnTo>
                    <a:pt x="5473" y="359"/>
                  </a:lnTo>
                  <a:lnTo>
                    <a:pt x="5469" y="420"/>
                  </a:lnTo>
                  <a:lnTo>
                    <a:pt x="5467" y="475"/>
                  </a:lnTo>
                  <a:lnTo>
                    <a:pt x="5464" y="541"/>
                  </a:lnTo>
                  <a:lnTo>
                    <a:pt x="5462" y="608"/>
                  </a:lnTo>
                  <a:lnTo>
                    <a:pt x="5462" y="746"/>
                  </a:lnTo>
                  <a:lnTo>
                    <a:pt x="5464" y="812"/>
                  </a:lnTo>
                  <a:lnTo>
                    <a:pt x="5467" y="878"/>
                  </a:lnTo>
                  <a:close/>
                  <a:moveTo>
                    <a:pt x="6564" y="1663"/>
                  </a:moveTo>
                  <a:lnTo>
                    <a:pt x="6567" y="1729"/>
                  </a:lnTo>
                  <a:lnTo>
                    <a:pt x="6569" y="1790"/>
                  </a:lnTo>
                  <a:lnTo>
                    <a:pt x="6573" y="1851"/>
                  </a:lnTo>
                  <a:lnTo>
                    <a:pt x="6578" y="1906"/>
                  </a:lnTo>
                  <a:lnTo>
                    <a:pt x="6583" y="1956"/>
                  </a:lnTo>
                  <a:lnTo>
                    <a:pt x="6590" y="2000"/>
                  </a:lnTo>
                  <a:lnTo>
                    <a:pt x="6596" y="2050"/>
                  </a:lnTo>
                  <a:lnTo>
                    <a:pt x="6602" y="2083"/>
                  </a:lnTo>
                  <a:lnTo>
                    <a:pt x="6611" y="2121"/>
                  </a:lnTo>
                  <a:lnTo>
                    <a:pt x="6618" y="2143"/>
                  </a:lnTo>
                  <a:lnTo>
                    <a:pt x="6627" y="2171"/>
                  </a:lnTo>
                  <a:lnTo>
                    <a:pt x="6636" y="2182"/>
                  </a:lnTo>
                  <a:lnTo>
                    <a:pt x="6644" y="2193"/>
                  </a:lnTo>
                  <a:lnTo>
                    <a:pt x="6654" y="2204"/>
                  </a:lnTo>
                  <a:lnTo>
                    <a:pt x="6663" y="2193"/>
                  </a:lnTo>
                  <a:lnTo>
                    <a:pt x="6673" y="2182"/>
                  </a:lnTo>
                  <a:lnTo>
                    <a:pt x="6681" y="2171"/>
                  </a:lnTo>
                  <a:lnTo>
                    <a:pt x="6690" y="2143"/>
                  </a:lnTo>
                  <a:lnTo>
                    <a:pt x="6698" y="2121"/>
                  </a:lnTo>
                  <a:lnTo>
                    <a:pt x="6706" y="2083"/>
                  </a:lnTo>
                  <a:lnTo>
                    <a:pt x="6712" y="2050"/>
                  </a:lnTo>
                  <a:lnTo>
                    <a:pt x="6718" y="2000"/>
                  </a:lnTo>
                  <a:lnTo>
                    <a:pt x="6725" y="1956"/>
                  </a:lnTo>
                  <a:lnTo>
                    <a:pt x="6731" y="1906"/>
                  </a:lnTo>
                  <a:lnTo>
                    <a:pt x="6734" y="1851"/>
                  </a:lnTo>
                  <a:lnTo>
                    <a:pt x="6742" y="1729"/>
                  </a:lnTo>
                  <a:lnTo>
                    <a:pt x="6744" y="1663"/>
                  </a:lnTo>
                  <a:lnTo>
                    <a:pt x="6745" y="1591"/>
                  </a:lnTo>
                  <a:lnTo>
                    <a:pt x="6746" y="1530"/>
                  </a:lnTo>
                  <a:lnTo>
                    <a:pt x="6745" y="1458"/>
                  </a:lnTo>
                  <a:lnTo>
                    <a:pt x="6744" y="1387"/>
                  </a:lnTo>
                  <a:lnTo>
                    <a:pt x="6742" y="1331"/>
                  </a:lnTo>
                  <a:lnTo>
                    <a:pt x="6734" y="1199"/>
                  </a:lnTo>
                  <a:lnTo>
                    <a:pt x="6731" y="1149"/>
                  </a:lnTo>
                  <a:lnTo>
                    <a:pt x="6725" y="1099"/>
                  </a:lnTo>
                  <a:lnTo>
                    <a:pt x="6712" y="1011"/>
                  </a:lnTo>
                  <a:lnTo>
                    <a:pt x="6706" y="972"/>
                  </a:lnTo>
                  <a:lnTo>
                    <a:pt x="6698" y="934"/>
                  </a:lnTo>
                  <a:lnTo>
                    <a:pt x="6690" y="912"/>
                  </a:lnTo>
                  <a:lnTo>
                    <a:pt x="6681" y="884"/>
                  </a:lnTo>
                  <a:lnTo>
                    <a:pt x="6673" y="867"/>
                  </a:lnTo>
                  <a:lnTo>
                    <a:pt x="6663" y="856"/>
                  </a:lnTo>
                  <a:lnTo>
                    <a:pt x="6644" y="856"/>
                  </a:lnTo>
                  <a:lnTo>
                    <a:pt x="6636" y="867"/>
                  </a:lnTo>
                  <a:lnTo>
                    <a:pt x="6627" y="884"/>
                  </a:lnTo>
                  <a:lnTo>
                    <a:pt x="6618" y="912"/>
                  </a:lnTo>
                  <a:lnTo>
                    <a:pt x="6611" y="934"/>
                  </a:lnTo>
                  <a:lnTo>
                    <a:pt x="6602" y="972"/>
                  </a:lnTo>
                  <a:lnTo>
                    <a:pt x="6596" y="1011"/>
                  </a:lnTo>
                  <a:lnTo>
                    <a:pt x="6583" y="1099"/>
                  </a:lnTo>
                  <a:lnTo>
                    <a:pt x="6578" y="1149"/>
                  </a:lnTo>
                  <a:lnTo>
                    <a:pt x="6573" y="1199"/>
                  </a:lnTo>
                  <a:lnTo>
                    <a:pt x="6569" y="1265"/>
                  </a:lnTo>
                  <a:lnTo>
                    <a:pt x="6567" y="1331"/>
                  </a:lnTo>
                  <a:lnTo>
                    <a:pt x="6564" y="1387"/>
                  </a:lnTo>
                  <a:lnTo>
                    <a:pt x="6562" y="1458"/>
                  </a:lnTo>
                  <a:lnTo>
                    <a:pt x="6562" y="1591"/>
                  </a:lnTo>
                  <a:lnTo>
                    <a:pt x="6564" y="1663"/>
                  </a:lnTo>
                  <a:close/>
                  <a:moveTo>
                    <a:pt x="8767" y="3602"/>
                  </a:moveTo>
                  <a:lnTo>
                    <a:pt x="8774" y="3734"/>
                  </a:lnTo>
                  <a:lnTo>
                    <a:pt x="8779" y="3784"/>
                  </a:lnTo>
                  <a:lnTo>
                    <a:pt x="8784" y="3834"/>
                  </a:lnTo>
                  <a:lnTo>
                    <a:pt x="8790" y="3878"/>
                  </a:lnTo>
                  <a:lnTo>
                    <a:pt x="8796" y="3928"/>
                  </a:lnTo>
                  <a:lnTo>
                    <a:pt x="8804" y="3972"/>
                  </a:lnTo>
                  <a:lnTo>
                    <a:pt x="8811" y="4005"/>
                  </a:lnTo>
                  <a:lnTo>
                    <a:pt x="8819" y="4027"/>
                  </a:lnTo>
                  <a:lnTo>
                    <a:pt x="8828" y="4049"/>
                  </a:lnTo>
                  <a:lnTo>
                    <a:pt x="8835" y="4066"/>
                  </a:lnTo>
                  <a:lnTo>
                    <a:pt x="8845" y="4082"/>
                  </a:lnTo>
                  <a:lnTo>
                    <a:pt x="8854" y="4088"/>
                  </a:lnTo>
                  <a:lnTo>
                    <a:pt x="8864" y="4082"/>
                  </a:lnTo>
                  <a:lnTo>
                    <a:pt x="8872" y="4066"/>
                  </a:lnTo>
                  <a:lnTo>
                    <a:pt x="8882" y="4049"/>
                  </a:lnTo>
                  <a:lnTo>
                    <a:pt x="8891" y="4027"/>
                  </a:lnTo>
                  <a:lnTo>
                    <a:pt x="8898" y="4005"/>
                  </a:lnTo>
                  <a:lnTo>
                    <a:pt x="8906" y="3972"/>
                  </a:lnTo>
                  <a:lnTo>
                    <a:pt x="8913" y="3928"/>
                  </a:lnTo>
                  <a:lnTo>
                    <a:pt x="8919" y="3878"/>
                  </a:lnTo>
                  <a:lnTo>
                    <a:pt x="8925" y="3834"/>
                  </a:lnTo>
                  <a:lnTo>
                    <a:pt x="8930" y="3784"/>
                  </a:lnTo>
                  <a:lnTo>
                    <a:pt x="8935" y="3734"/>
                  </a:lnTo>
                  <a:lnTo>
                    <a:pt x="8939" y="3668"/>
                  </a:lnTo>
                  <a:lnTo>
                    <a:pt x="8942" y="3602"/>
                  </a:lnTo>
                  <a:lnTo>
                    <a:pt x="8944" y="3541"/>
                  </a:lnTo>
                  <a:lnTo>
                    <a:pt x="8945" y="3475"/>
                  </a:lnTo>
                  <a:lnTo>
                    <a:pt x="8946" y="3403"/>
                  </a:lnTo>
                  <a:lnTo>
                    <a:pt x="8945" y="3342"/>
                  </a:lnTo>
                  <a:lnTo>
                    <a:pt x="8944" y="3270"/>
                  </a:lnTo>
                  <a:lnTo>
                    <a:pt x="8942" y="3204"/>
                  </a:lnTo>
                  <a:lnTo>
                    <a:pt x="8939" y="3143"/>
                  </a:lnTo>
                  <a:lnTo>
                    <a:pt x="8930" y="3033"/>
                  </a:lnTo>
                  <a:lnTo>
                    <a:pt x="8925" y="2983"/>
                  </a:lnTo>
                  <a:lnTo>
                    <a:pt x="8913" y="2884"/>
                  </a:lnTo>
                  <a:lnTo>
                    <a:pt x="8906" y="2845"/>
                  </a:lnTo>
                  <a:lnTo>
                    <a:pt x="8898" y="2812"/>
                  </a:lnTo>
                  <a:lnTo>
                    <a:pt x="8891" y="2790"/>
                  </a:lnTo>
                  <a:lnTo>
                    <a:pt x="8872" y="2746"/>
                  </a:lnTo>
                  <a:lnTo>
                    <a:pt x="8864" y="2735"/>
                  </a:lnTo>
                  <a:lnTo>
                    <a:pt x="8845" y="2735"/>
                  </a:lnTo>
                  <a:lnTo>
                    <a:pt x="8835" y="2746"/>
                  </a:lnTo>
                  <a:lnTo>
                    <a:pt x="8828" y="2768"/>
                  </a:lnTo>
                  <a:lnTo>
                    <a:pt x="8819" y="2790"/>
                  </a:lnTo>
                  <a:lnTo>
                    <a:pt x="8811" y="2812"/>
                  </a:lnTo>
                  <a:lnTo>
                    <a:pt x="8804" y="2845"/>
                  </a:lnTo>
                  <a:lnTo>
                    <a:pt x="8796" y="2884"/>
                  </a:lnTo>
                  <a:lnTo>
                    <a:pt x="8784" y="2983"/>
                  </a:lnTo>
                  <a:lnTo>
                    <a:pt x="8779" y="3033"/>
                  </a:lnTo>
                  <a:lnTo>
                    <a:pt x="8774" y="3088"/>
                  </a:lnTo>
                  <a:lnTo>
                    <a:pt x="8771" y="3143"/>
                  </a:lnTo>
                  <a:lnTo>
                    <a:pt x="8767" y="3204"/>
                  </a:lnTo>
                  <a:lnTo>
                    <a:pt x="8765" y="3270"/>
                  </a:lnTo>
                  <a:lnTo>
                    <a:pt x="8763" y="3342"/>
                  </a:lnTo>
                  <a:lnTo>
                    <a:pt x="8763" y="3475"/>
                  </a:lnTo>
                  <a:lnTo>
                    <a:pt x="8765" y="3541"/>
                  </a:lnTo>
                  <a:lnTo>
                    <a:pt x="8767" y="3602"/>
                  </a:lnTo>
                  <a:close/>
                  <a:moveTo>
                    <a:pt x="10965" y="812"/>
                  </a:moveTo>
                  <a:lnTo>
                    <a:pt x="10967" y="878"/>
                  </a:lnTo>
                  <a:lnTo>
                    <a:pt x="10971" y="945"/>
                  </a:lnTo>
                  <a:lnTo>
                    <a:pt x="10974" y="994"/>
                  </a:lnTo>
                  <a:lnTo>
                    <a:pt x="10979" y="1055"/>
                  </a:lnTo>
                  <a:lnTo>
                    <a:pt x="10984" y="1105"/>
                  </a:lnTo>
                  <a:lnTo>
                    <a:pt x="10990" y="1149"/>
                  </a:lnTo>
                  <a:lnTo>
                    <a:pt x="11003" y="1237"/>
                  </a:lnTo>
                  <a:lnTo>
                    <a:pt x="11012" y="1271"/>
                  </a:lnTo>
                  <a:lnTo>
                    <a:pt x="11019" y="1298"/>
                  </a:lnTo>
                  <a:lnTo>
                    <a:pt x="11028" y="1326"/>
                  </a:lnTo>
                  <a:lnTo>
                    <a:pt x="11036" y="1337"/>
                  </a:lnTo>
                  <a:lnTo>
                    <a:pt x="11046" y="1348"/>
                  </a:lnTo>
                  <a:lnTo>
                    <a:pt x="11055" y="1353"/>
                  </a:lnTo>
                  <a:lnTo>
                    <a:pt x="11064" y="1348"/>
                  </a:lnTo>
                  <a:lnTo>
                    <a:pt x="11073" y="1337"/>
                  </a:lnTo>
                  <a:lnTo>
                    <a:pt x="11083" y="1326"/>
                  </a:lnTo>
                  <a:lnTo>
                    <a:pt x="11090" y="1298"/>
                  </a:lnTo>
                  <a:lnTo>
                    <a:pt x="11099" y="1271"/>
                  </a:lnTo>
                  <a:lnTo>
                    <a:pt x="11106" y="1237"/>
                  </a:lnTo>
                  <a:lnTo>
                    <a:pt x="11114" y="1193"/>
                  </a:lnTo>
                  <a:lnTo>
                    <a:pt x="11120" y="1149"/>
                  </a:lnTo>
                  <a:lnTo>
                    <a:pt x="11126" y="1105"/>
                  </a:lnTo>
                  <a:lnTo>
                    <a:pt x="11131" y="1055"/>
                  </a:lnTo>
                  <a:lnTo>
                    <a:pt x="11135" y="994"/>
                  </a:lnTo>
                  <a:lnTo>
                    <a:pt x="11140" y="945"/>
                  </a:lnTo>
                  <a:lnTo>
                    <a:pt x="11143" y="878"/>
                  </a:lnTo>
                  <a:lnTo>
                    <a:pt x="11145" y="812"/>
                  </a:lnTo>
                  <a:lnTo>
                    <a:pt x="11147" y="746"/>
                  </a:lnTo>
                  <a:lnTo>
                    <a:pt x="11147" y="608"/>
                  </a:lnTo>
                  <a:lnTo>
                    <a:pt x="11145" y="541"/>
                  </a:lnTo>
                  <a:lnTo>
                    <a:pt x="11143" y="475"/>
                  </a:lnTo>
                  <a:lnTo>
                    <a:pt x="11140" y="420"/>
                  </a:lnTo>
                  <a:lnTo>
                    <a:pt x="11135" y="359"/>
                  </a:lnTo>
                  <a:lnTo>
                    <a:pt x="11131" y="304"/>
                  </a:lnTo>
                  <a:lnTo>
                    <a:pt x="11126" y="249"/>
                  </a:lnTo>
                  <a:lnTo>
                    <a:pt x="11120" y="199"/>
                  </a:lnTo>
                  <a:lnTo>
                    <a:pt x="11114" y="160"/>
                  </a:lnTo>
                  <a:lnTo>
                    <a:pt x="11106" y="122"/>
                  </a:lnTo>
                  <a:lnTo>
                    <a:pt x="11099" y="83"/>
                  </a:lnTo>
                  <a:lnTo>
                    <a:pt x="11090" y="55"/>
                  </a:lnTo>
                  <a:lnTo>
                    <a:pt x="11083" y="39"/>
                  </a:lnTo>
                  <a:lnTo>
                    <a:pt x="11073" y="17"/>
                  </a:lnTo>
                  <a:lnTo>
                    <a:pt x="11064" y="6"/>
                  </a:lnTo>
                  <a:lnTo>
                    <a:pt x="11055" y="0"/>
                  </a:lnTo>
                  <a:lnTo>
                    <a:pt x="11046" y="6"/>
                  </a:lnTo>
                  <a:lnTo>
                    <a:pt x="11036" y="17"/>
                  </a:lnTo>
                  <a:lnTo>
                    <a:pt x="11028" y="39"/>
                  </a:lnTo>
                  <a:lnTo>
                    <a:pt x="11019" y="55"/>
                  </a:lnTo>
                  <a:lnTo>
                    <a:pt x="11012" y="83"/>
                  </a:lnTo>
                  <a:lnTo>
                    <a:pt x="11003" y="122"/>
                  </a:lnTo>
                  <a:lnTo>
                    <a:pt x="10990" y="199"/>
                  </a:lnTo>
                  <a:lnTo>
                    <a:pt x="10984" y="249"/>
                  </a:lnTo>
                  <a:lnTo>
                    <a:pt x="10979" y="304"/>
                  </a:lnTo>
                  <a:lnTo>
                    <a:pt x="10974" y="359"/>
                  </a:lnTo>
                  <a:lnTo>
                    <a:pt x="10971" y="420"/>
                  </a:lnTo>
                  <a:lnTo>
                    <a:pt x="10967" y="475"/>
                  </a:lnTo>
                  <a:lnTo>
                    <a:pt x="10965" y="541"/>
                  </a:lnTo>
                  <a:lnTo>
                    <a:pt x="10964" y="608"/>
                  </a:lnTo>
                  <a:lnTo>
                    <a:pt x="10963" y="674"/>
                  </a:lnTo>
                  <a:lnTo>
                    <a:pt x="10964" y="746"/>
                  </a:lnTo>
                  <a:lnTo>
                    <a:pt x="10965" y="812"/>
                  </a:lnTo>
                  <a:close/>
                  <a:moveTo>
                    <a:pt x="11701" y="3188"/>
                  </a:moveTo>
                  <a:lnTo>
                    <a:pt x="11704" y="3243"/>
                  </a:lnTo>
                  <a:lnTo>
                    <a:pt x="11708" y="3309"/>
                  </a:lnTo>
                  <a:lnTo>
                    <a:pt x="11713" y="3364"/>
                  </a:lnTo>
                  <a:lnTo>
                    <a:pt x="11718" y="3420"/>
                  </a:lnTo>
                  <a:lnTo>
                    <a:pt x="11723" y="3464"/>
                  </a:lnTo>
                  <a:lnTo>
                    <a:pt x="11730" y="3508"/>
                  </a:lnTo>
                  <a:lnTo>
                    <a:pt x="11738" y="3541"/>
                  </a:lnTo>
                  <a:lnTo>
                    <a:pt x="11745" y="3580"/>
                  </a:lnTo>
                  <a:lnTo>
                    <a:pt x="11753" y="3602"/>
                  </a:lnTo>
                  <a:lnTo>
                    <a:pt x="11761" y="3629"/>
                  </a:lnTo>
                  <a:lnTo>
                    <a:pt x="11770" y="3652"/>
                  </a:lnTo>
                  <a:lnTo>
                    <a:pt x="11779" y="3657"/>
                  </a:lnTo>
                  <a:lnTo>
                    <a:pt x="11798" y="3657"/>
                  </a:lnTo>
                  <a:lnTo>
                    <a:pt x="11807" y="3652"/>
                  </a:lnTo>
                  <a:lnTo>
                    <a:pt x="11816" y="3629"/>
                  </a:lnTo>
                  <a:lnTo>
                    <a:pt x="11824" y="3602"/>
                  </a:lnTo>
                  <a:lnTo>
                    <a:pt x="11831" y="3580"/>
                  </a:lnTo>
                  <a:lnTo>
                    <a:pt x="11839" y="3541"/>
                  </a:lnTo>
                  <a:lnTo>
                    <a:pt x="11846" y="3508"/>
                  </a:lnTo>
                  <a:lnTo>
                    <a:pt x="11854" y="3464"/>
                  </a:lnTo>
                  <a:lnTo>
                    <a:pt x="11859" y="3420"/>
                  </a:lnTo>
                  <a:lnTo>
                    <a:pt x="11865" y="3364"/>
                  </a:lnTo>
                  <a:lnTo>
                    <a:pt x="11869" y="3309"/>
                  </a:lnTo>
                  <a:lnTo>
                    <a:pt x="11872" y="3243"/>
                  </a:lnTo>
                  <a:lnTo>
                    <a:pt x="11876" y="3188"/>
                  </a:lnTo>
                  <a:lnTo>
                    <a:pt x="11878" y="3121"/>
                  </a:lnTo>
                  <a:lnTo>
                    <a:pt x="11879" y="3060"/>
                  </a:lnTo>
                  <a:lnTo>
                    <a:pt x="11879" y="2442"/>
                  </a:lnTo>
                  <a:lnTo>
                    <a:pt x="11878" y="2375"/>
                  </a:lnTo>
                  <a:lnTo>
                    <a:pt x="11876" y="2315"/>
                  </a:lnTo>
                  <a:lnTo>
                    <a:pt x="11872" y="2248"/>
                  </a:lnTo>
                  <a:lnTo>
                    <a:pt x="11865" y="2138"/>
                  </a:lnTo>
                  <a:lnTo>
                    <a:pt x="11859" y="2083"/>
                  </a:lnTo>
                  <a:lnTo>
                    <a:pt x="11854" y="2038"/>
                  </a:lnTo>
                  <a:lnTo>
                    <a:pt x="11846" y="1994"/>
                  </a:lnTo>
                  <a:lnTo>
                    <a:pt x="11839" y="1961"/>
                  </a:lnTo>
                  <a:lnTo>
                    <a:pt x="11831" y="1928"/>
                  </a:lnTo>
                  <a:lnTo>
                    <a:pt x="11824" y="1895"/>
                  </a:lnTo>
                  <a:lnTo>
                    <a:pt x="11816" y="1867"/>
                  </a:lnTo>
                  <a:lnTo>
                    <a:pt x="11798" y="1845"/>
                  </a:lnTo>
                  <a:lnTo>
                    <a:pt x="11779" y="1845"/>
                  </a:lnTo>
                  <a:lnTo>
                    <a:pt x="11761" y="1867"/>
                  </a:lnTo>
                  <a:lnTo>
                    <a:pt x="11753" y="1895"/>
                  </a:lnTo>
                  <a:lnTo>
                    <a:pt x="11745" y="1928"/>
                  </a:lnTo>
                  <a:lnTo>
                    <a:pt x="11730" y="1994"/>
                  </a:lnTo>
                  <a:lnTo>
                    <a:pt x="11723" y="2038"/>
                  </a:lnTo>
                  <a:lnTo>
                    <a:pt x="11718" y="2083"/>
                  </a:lnTo>
                  <a:lnTo>
                    <a:pt x="11713" y="2138"/>
                  </a:lnTo>
                  <a:lnTo>
                    <a:pt x="11704" y="2248"/>
                  </a:lnTo>
                  <a:lnTo>
                    <a:pt x="11701" y="2315"/>
                  </a:lnTo>
                  <a:lnTo>
                    <a:pt x="11699" y="2375"/>
                  </a:lnTo>
                  <a:lnTo>
                    <a:pt x="11697" y="2442"/>
                  </a:lnTo>
                  <a:lnTo>
                    <a:pt x="11697" y="3060"/>
                  </a:lnTo>
                  <a:lnTo>
                    <a:pt x="11699" y="3121"/>
                  </a:lnTo>
                  <a:lnTo>
                    <a:pt x="11701" y="3188"/>
                  </a:lnTo>
                  <a:close/>
                  <a:moveTo>
                    <a:pt x="11332" y="5701"/>
                  </a:moveTo>
                  <a:lnTo>
                    <a:pt x="11334" y="5767"/>
                  </a:lnTo>
                  <a:lnTo>
                    <a:pt x="11337" y="5828"/>
                  </a:lnTo>
                  <a:lnTo>
                    <a:pt x="11342" y="5883"/>
                  </a:lnTo>
                  <a:lnTo>
                    <a:pt x="11346" y="5944"/>
                  </a:lnTo>
                  <a:lnTo>
                    <a:pt x="11351" y="5994"/>
                  </a:lnTo>
                  <a:lnTo>
                    <a:pt x="11357" y="6044"/>
                  </a:lnTo>
                  <a:lnTo>
                    <a:pt x="11363" y="6082"/>
                  </a:lnTo>
                  <a:lnTo>
                    <a:pt x="11370" y="6121"/>
                  </a:lnTo>
                  <a:lnTo>
                    <a:pt x="11378" y="6154"/>
                  </a:lnTo>
                  <a:lnTo>
                    <a:pt x="11386" y="6187"/>
                  </a:lnTo>
                  <a:lnTo>
                    <a:pt x="11395" y="6215"/>
                  </a:lnTo>
                  <a:lnTo>
                    <a:pt x="11403" y="6226"/>
                  </a:lnTo>
                  <a:lnTo>
                    <a:pt x="11413" y="6237"/>
                  </a:lnTo>
                  <a:lnTo>
                    <a:pt x="11432" y="6237"/>
                  </a:lnTo>
                  <a:lnTo>
                    <a:pt x="11440" y="6226"/>
                  </a:lnTo>
                  <a:lnTo>
                    <a:pt x="11449" y="6215"/>
                  </a:lnTo>
                  <a:lnTo>
                    <a:pt x="11458" y="6187"/>
                  </a:lnTo>
                  <a:lnTo>
                    <a:pt x="11465" y="6154"/>
                  </a:lnTo>
                  <a:lnTo>
                    <a:pt x="11474" y="6121"/>
                  </a:lnTo>
                  <a:lnTo>
                    <a:pt x="11480" y="6082"/>
                  </a:lnTo>
                  <a:lnTo>
                    <a:pt x="11486" y="6044"/>
                  </a:lnTo>
                  <a:lnTo>
                    <a:pt x="11492" y="5994"/>
                  </a:lnTo>
                  <a:lnTo>
                    <a:pt x="11498" y="5944"/>
                  </a:lnTo>
                  <a:lnTo>
                    <a:pt x="11502" y="5883"/>
                  </a:lnTo>
                  <a:lnTo>
                    <a:pt x="11506" y="5828"/>
                  </a:lnTo>
                  <a:lnTo>
                    <a:pt x="11509" y="5767"/>
                  </a:lnTo>
                  <a:lnTo>
                    <a:pt x="11513" y="5635"/>
                  </a:lnTo>
                  <a:lnTo>
                    <a:pt x="11513" y="5502"/>
                  </a:lnTo>
                  <a:lnTo>
                    <a:pt x="11511" y="5436"/>
                  </a:lnTo>
                  <a:lnTo>
                    <a:pt x="11509" y="5364"/>
                  </a:lnTo>
                  <a:lnTo>
                    <a:pt x="11506" y="5298"/>
                  </a:lnTo>
                  <a:lnTo>
                    <a:pt x="11502" y="5248"/>
                  </a:lnTo>
                  <a:lnTo>
                    <a:pt x="11498" y="5193"/>
                  </a:lnTo>
                  <a:lnTo>
                    <a:pt x="11492" y="5132"/>
                  </a:lnTo>
                  <a:lnTo>
                    <a:pt x="11486" y="5088"/>
                  </a:lnTo>
                  <a:lnTo>
                    <a:pt x="11480" y="5049"/>
                  </a:lnTo>
                  <a:lnTo>
                    <a:pt x="11474" y="5005"/>
                  </a:lnTo>
                  <a:lnTo>
                    <a:pt x="11465" y="4972"/>
                  </a:lnTo>
                  <a:lnTo>
                    <a:pt x="11458" y="4950"/>
                  </a:lnTo>
                  <a:lnTo>
                    <a:pt x="11449" y="4922"/>
                  </a:lnTo>
                  <a:lnTo>
                    <a:pt x="11440" y="4911"/>
                  </a:lnTo>
                  <a:lnTo>
                    <a:pt x="11432" y="4895"/>
                  </a:lnTo>
                  <a:lnTo>
                    <a:pt x="11413" y="4895"/>
                  </a:lnTo>
                  <a:lnTo>
                    <a:pt x="11403" y="4911"/>
                  </a:lnTo>
                  <a:lnTo>
                    <a:pt x="11395" y="4922"/>
                  </a:lnTo>
                  <a:lnTo>
                    <a:pt x="11386" y="4950"/>
                  </a:lnTo>
                  <a:lnTo>
                    <a:pt x="11378" y="4972"/>
                  </a:lnTo>
                  <a:lnTo>
                    <a:pt x="11370" y="5005"/>
                  </a:lnTo>
                  <a:lnTo>
                    <a:pt x="11363" y="5049"/>
                  </a:lnTo>
                  <a:lnTo>
                    <a:pt x="11357" y="5088"/>
                  </a:lnTo>
                  <a:lnTo>
                    <a:pt x="11351" y="5132"/>
                  </a:lnTo>
                  <a:lnTo>
                    <a:pt x="11346" y="5193"/>
                  </a:lnTo>
                  <a:lnTo>
                    <a:pt x="11342" y="5248"/>
                  </a:lnTo>
                  <a:lnTo>
                    <a:pt x="11337" y="5298"/>
                  </a:lnTo>
                  <a:lnTo>
                    <a:pt x="11334" y="5364"/>
                  </a:lnTo>
                  <a:lnTo>
                    <a:pt x="11332" y="5436"/>
                  </a:lnTo>
                  <a:lnTo>
                    <a:pt x="11331" y="5502"/>
                  </a:lnTo>
                  <a:lnTo>
                    <a:pt x="11330" y="5563"/>
                  </a:lnTo>
                  <a:lnTo>
                    <a:pt x="11331" y="5635"/>
                  </a:lnTo>
                  <a:lnTo>
                    <a:pt x="11332" y="5701"/>
                  </a:lnTo>
                  <a:close/>
                  <a:moveTo>
                    <a:pt x="10965" y="5823"/>
                  </a:moveTo>
                  <a:lnTo>
                    <a:pt x="10967" y="5883"/>
                  </a:lnTo>
                  <a:lnTo>
                    <a:pt x="10971" y="5944"/>
                  </a:lnTo>
                  <a:lnTo>
                    <a:pt x="10974" y="5999"/>
                  </a:lnTo>
                  <a:lnTo>
                    <a:pt x="10979" y="6060"/>
                  </a:lnTo>
                  <a:lnTo>
                    <a:pt x="10984" y="6110"/>
                  </a:lnTo>
                  <a:lnTo>
                    <a:pt x="10990" y="6160"/>
                  </a:lnTo>
                  <a:lnTo>
                    <a:pt x="10997" y="6198"/>
                  </a:lnTo>
                  <a:lnTo>
                    <a:pt x="11003" y="6242"/>
                  </a:lnTo>
                  <a:lnTo>
                    <a:pt x="11012" y="6276"/>
                  </a:lnTo>
                  <a:lnTo>
                    <a:pt x="11019" y="6303"/>
                  </a:lnTo>
                  <a:lnTo>
                    <a:pt x="11028" y="6331"/>
                  </a:lnTo>
                  <a:lnTo>
                    <a:pt x="11036" y="6342"/>
                  </a:lnTo>
                  <a:lnTo>
                    <a:pt x="11046" y="6353"/>
                  </a:lnTo>
                  <a:lnTo>
                    <a:pt x="11064" y="6353"/>
                  </a:lnTo>
                  <a:lnTo>
                    <a:pt x="11073" y="6342"/>
                  </a:lnTo>
                  <a:lnTo>
                    <a:pt x="11083" y="6331"/>
                  </a:lnTo>
                  <a:lnTo>
                    <a:pt x="11090" y="6303"/>
                  </a:lnTo>
                  <a:lnTo>
                    <a:pt x="11099" y="6276"/>
                  </a:lnTo>
                  <a:lnTo>
                    <a:pt x="11106" y="6242"/>
                  </a:lnTo>
                  <a:lnTo>
                    <a:pt x="11114" y="6198"/>
                  </a:lnTo>
                  <a:lnTo>
                    <a:pt x="11120" y="6160"/>
                  </a:lnTo>
                  <a:lnTo>
                    <a:pt x="11131" y="6060"/>
                  </a:lnTo>
                  <a:lnTo>
                    <a:pt x="11135" y="5999"/>
                  </a:lnTo>
                  <a:lnTo>
                    <a:pt x="11140" y="5944"/>
                  </a:lnTo>
                  <a:lnTo>
                    <a:pt x="11143" y="5883"/>
                  </a:lnTo>
                  <a:lnTo>
                    <a:pt x="11145" y="5823"/>
                  </a:lnTo>
                  <a:lnTo>
                    <a:pt x="11147" y="5756"/>
                  </a:lnTo>
                  <a:lnTo>
                    <a:pt x="11147" y="3060"/>
                  </a:lnTo>
                  <a:lnTo>
                    <a:pt x="11145" y="2989"/>
                  </a:lnTo>
                  <a:lnTo>
                    <a:pt x="11143" y="2922"/>
                  </a:lnTo>
                  <a:lnTo>
                    <a:pt x="11140" y="2867"/>
                  </a:lnTo>
                  <a:lnTo>
                    <a:pt x="11135" y="2801"/>
                  </a:lnTo>
                  <a:lnTo>
                    <a:pt x="11131" y="2746"/>
                  </a:lnTo>
                  <a:lnTo>
                    <a:pt x="11126" y="2690"/>
                  </a:lnTo>
                  <a:lnTo>
                    <a:pt x="11120" y="2646"/>
                  </a:lnTo>
                  <a:lnTo>
                    <a:pt x="11114" y="2602"/>
                  </a:lnTo>
                  <a:lnTo>
                    <a:pt x="11106" y="2569"/>
                  </a:lnTo>
                  <a:lnTo>
                    <a:pt x="11099" y="2536"/>
                  </a:lnTo>
                  <a:lnTo>
                    <a:pt x="11090" y="2508"/>
                  </a:lnTo>
                  <a:lnTo>
                    <a:pt x="11083" y="2480"/>
                  </a:lnTo>
                  <a:lnTo>
                    <a:pt x="11073" y="2469"/>
                  </a:lnTo>
                  <a:lnTo>
                    <a:pt x="11064" y="2458"/>
                  </a:lnTo>
                  <a:lnTo>
                    <a:pt x="11055" y="2453"/>
                  </a:lnTo>
                  <a:lnTo>
                    <a:pt x="11046" y="2458"/>
                  </a:lnTo>
                  <a:lnTo>
                    <a:pt x="11038" y="2458"/>
                  </a:lnTo>
                  <a:lnTo>
                    <a:pt x="11029" y="2480"/>
                  </a:lnTo>
                  <a:lnTo>
                    <a:pt x="11021" y="2497"/>
                  </a:lnTo>
                  <a:lnTo>
                    <a:pt x="11013" y="2525"/>
                  </a:lnTo>
                  <a:lnTo>
                    <a:pt x="11006" y="2558"/>
                  </a:lnTo>
                  <a:lnTo>
                    <a:pt x="10998" y="2596"/>
                  </a:lnTo>
                  <a:lnTo>
                    <a:pt x="10992" y="2635"/>
                  </a:lnTo>
                  <a:lnTo>
                    <a:pt x="10986" y="2690"/>
                  </a:lnTo>
                  <a:lnTo>
                    <a:pt x="10979" y="2746"/>
                  </a:lnTo>
                  <a:lnTo>
                    <a:pt x="10976" y="2812"/>
                  </a:lnTo>
                  <a:lnTo>
                    <a:pt x="10971" y="2878"/>
                  </a:lnTo>
                  <a:lnTo>
                    <a:pt x="10968" y="2955"/>
                  </a:lnTo>
                  <a:lnTo>
                    <a:pt x="10965" y="3044"/>
                  </a:lnTo>
                  <a:lnTo>
                    <a:pt x="10964" y="3138"/>
                  </a:lnTo>
                  <a:lnTo>
                    <a:pt x="10963" y="3232"/>
                  </a:lnTo>
                  <a:lnTo>
                    <a:pt x="10963" y="5685"/>
                  </a:lnTo>
                  <a:lnTo>
                    <a:pt x="10964" y="5756"/>
                  </a:lnTo>
                  <a:lnTo>
                    <a:pt x="10965" y="5823"/>
                  </a:lnTo>
                  <a:close/>
                  <a:moveTo>
                    <a:pt x="9134" y="3933"/>
                  </a:moveTo>
                  <a:lnTo>
                    <a:pt x="9137" y="3989"/>
                  </a:lnTo>
                  <a:lnTo>
                    <a:pt x="9141" y="4055"/>
                  </a:lnTo>
                  <a:lnTo>
                    <a:pt x="9146" y="4105"/>
                  </a:lnTo>
                  <a:lnTo>
                    <a:pt x="9151" y="4154"/>
                  </a:lnTo>
                  <a:lnTo>
                    <a:pt x="9156" y="4210"/>
                  </a:lnTo>
                  <a:lnTo>
                    <a:pt x="9163" y="4254"/>
                  </a:lnTo>
                  <a:lnTo>
                    <a:pt x="9170" y="4292"/>
                  </a:lnTo>
                  <a:lnTo>
                    <a:pt x="9177" y="4326"/>
                  </a:lnTo>
                  <a:lnTo>
                    <a:pt x="9185" y="4359"/>
                  </a:lnTo>
                  <a:lnTo>
                    <a:pt x="9194" y="4375"/>
                  </a:lnTo>
                  <a:lnTo>
                    <a:pt x="9203" y="4392"/>
                  </a:lnTo>
                  <a:lnTo>
                    <a:pt x="9212" y="4403"/>
                  </a:lnTo>
                  <a:lnTo>
                    <a:pt x="9221" y="4408"/>
                  </a:lnTo>
                  <a:lnTo>
                    <a:pt x="9230" y="4403"/>
                  </a:lnTo>
                  <a:lnTo>
                    <a:pt x="9240" y="4392"/>
                  </a:lnTo>
                  <a:lnTo>
                    <a:pt x="9248" y="4375"/>
                  </a:lnTo>
                  <a:lnTo>
                    <a:pt x="9257" y="4359"/>
                  </a:lnTo>
                  <a:lnTo>
                    <a:pt x="9264" y="4326"/>
                  </a:lnTo>
                  <a:lnTo>
                    <a:pt x="9272" y="4292"/>
                  </a:lnTo>
                  <a:lnTo>
                    <a:pt x="9280" y="4254"/>
                  </a:lnTo>
                  <a:lnTo>
                    <a:pt x="9286" y="4210"/>
                  </a:lnTo>
                  <a:lnTo>
                    <a:pt x="9292" y="4154"/>
                  </a:lnTo>
                  <a:lnTo>
                    <a:pt x="9298" y="4105"/>
                  </a:lnTo>
                  <a:lnTo>
                    <a:pt x="9302" y="4055"/>
                  </a:lnTo>
                  <a:lnTo>
                    <a:pt x="9305" y="3989"/>
                  </a:lnTo>
                  <a:lnTo>
                    <a:pt x="9309" y="3933"/>
                  </a:lnTo>
                  <a:lnTo>
                    <a:pt x="9311" y="3867"/>
                  </a:lnTo>
                  <a:lnTo>
                    <a:pt x="9312" y="3795"/>
                  </a:lnTo>
                  <a:lnTo>
                    <a:pt x="9314" y="3734"/>
                  </a:lnTo>
                  <a:lnTo>
                    <a:pt x="9314" y="2259"/>
                  </a:lnTo>
                  <a:lnTo>
                    <a:pt x="9312" y="2193"/>
                  </a:lnTo>
                  <a:lnTo>
                    <a:pt x="9311" y="2127"/>
                  </a:lnTo>
                  <a:lnTo>
                    <a:pt x="9309" y="2061"/>
                  </a:lnTo>
                  <a:lnTo>
                    <a:pt x="9302" y="1939"/>
                  </a:lnTo>
                  <a:lnTo>
                    <a:pt x="9298" y="1884"/>
                  </a:lnTo>
                  <a:lnTo>
                    <a:pt x="9292" y="1829"/>
                  </a:lnTo>
                  <a:lnTo>
                    <a:pt x="9286" y="1784"/>
                  </a:lnTo>
                  <a:lnTo>
                    <a:pt x="9280" y="1740"/>
                  </a:lnTo>
                  <a:lnTo>
                    <a:pt x="9272" y="1696"/>
                  </a:lnTo>
                  <a:lnTo>
                    <a:pt x="9264" y="1663"/>
                  </a:lnTo>
                  <a:lnTo>
                    <a:pt x="9257" y="1641"/>
                  </a:lnTo>
                  <a:lnTo>
                    <a:pt x="9248" y="1619"/>
                  </a:lnTo>
                  <a:lnTo>
                    <a:pt x="9240" y="1602"/>
                  </a:lnTo>
                  <a:lnTo>
                    <a:pt x="9230" y="1585"/>
                  </a:lnTo>
                  <a:lnTo>
                    <a:pt x="9212" y="1585"/>
                  </a:lnTo>
                  <a:lnTo>
                    <a:pt x="9203" y="1602"/>
                  </a:lnTo>
                  <a:lnTo>
                    <a:pt x="9194" y="1619"/>
                  </a:lnTo>
                  <a:lnTo>
                    <a:pt x="9177" y="1663"/>
                  </a:lnTo>
                  <a:lnTo>
                    <a:pt x="9170" y="1696"/>
                  </a:lnTo>
                  <a:lnTo>
                    <a:pt x="9163" y="1740"/>
                  </a:lnTo>
                  <a:lnTo>
                    <a:pt x="9156" y="1784"/>
                  </a:lnTo>
                  <a:lnTo>
                    <a:pt x="9151" y="1829"/>
                  </a:lnTo>
                  <a:lnTo>
                    <a:pt x="9146" y="1884"/>
                  </a:lnTo>
                  <a:lnTo>
                    <a:pt x="9141" y="1939"/>
                  </a:lnTo>
                  <a:lnTo>
                    <a:pt x="9137" y="2000"/>
                  </a:lnTo>
                  <a:lnTo>
                    <a:pt x="9134" y="2061"/>
                  </a:lnTo>
                  <a:lnTo>
                    <a:pt x="9131" y="2127"/>
                  </a:lnTo>
                  <a:lnTo>
                    <a:pt x="9130" y="2193"/>
                  </a:lnTo>
                  <a:lnTo>
                    <a:pt x="9130" y="3795"/>
                  </a:lnTo>
                  <a:lnTo>
                    <a:pt x="9131" y="3867"/>
                  </a:lnTo>
                  <a:lnTo>
                    <a:pt x="9134" y="3933"/>
                  </a:lnTo>
                  <a:close/>
                  <a:moveTo>
                    <a:pt x="10232" y="3541"/>
                  </a:moveTo>
                  <a:lnTo>
                    <a:pt x="10234" y="3602"/>
                  </a:lnTo>
                  <a:lnTo>
                    <a:pt x="10237" y="3668"/>
                  </a:lnTo>
                  <a:lnTo>
                    <a:pt x="10241" y="3729"/>
                  </a:lnTo>
                  <a:lnTo>
                    <a:pt x="10246" y="3784"/>
                  </a:lnTo>
                  <a:lnTo>
                    <a:pt x="10251" y="3834"/>
                  </a:lnTo>
                  <a:lnTo>
                    <a:pt x="10257" y="3878"/>
                  </a:lnTo>
                  <a:lnTo>
                    <a:pt x="10263" y="3928"/>
                  </a:lnTo>
                  <a:lnTo>
                    <a:pt x="10270" y="3966"/>
                  </a:lnTo>
                  <a:lnTo>
                    <a:pt x="10278" y="3994"/>
                  </a:lnTo>
                  <a:lnTo>
                    <a:pt x="10285" y="4027"/>
                  </a:lnTo>
                  <a:lnTo>
                    <a:pt x="10294" y="4049"/>
                  </a:lnTo>
                  <a:lnTo>
                    <a:pt x="10304" y="4060"/>
                  </a:lnTo>
                  <a:lnTo>
                    <a:pt x="10312" y="4071"/>
                  </a:lnTo>
                  <a:lnTo>
                    <a:pt x="10322" y="4082"/>
                  </a:lnTo>
                  <a:lnTo>
                    <a:pt x="10331" y="4071"/>
                  </a:lnTo>
                  <a:lnTo>
                    <a:pt x="10340" y="4060"/>
                  </a:lnTo>
                  <a:lnTo>
                    <a:pt x="10349" y="4049"/>
                  </a:lnTo>
                  <a:lnTo>
                    <a:pt x="10357" y="4027"/>
                  </a:lnTo>
                  <a:lnTo>
                    <a:pt x="10365" y="3994"/>
                  </a:lnTo>
                  <a:lnTo>
                    <a:pt x="10372" y="3966"/>
                  </a:lnTo>
                  <a:lnTo>
                    <a:pt x="10380" y="3928"/>
                  </a:lnTo>
                  <a:lnTo>
                    <a:pt x="10386" y="3878"/>
                  </a:lnTo>
                  <a:lnTo>
                    <a:pt x="10392" y="3834"/>
                  </a:lnTo>
                  <a:lnTo>
                    <a:pt x="10397" y="3784"/>
                  </a:lnTo>
                  <a:lnTo>
                    <a:pt x="10402" y="3729"/>
                  </a:lnTo>
                  <a:lnTo>
                    <a:pt x="10406" y="3668"/>
                  </a:lnTo>
                  <a:lnTo>
                    <a:pt x="10409" y="3602"/>
                  </a:lnTo>
                  <a:lnTo>
                    <a:pt x="10412" y="3541"/>
                  </a:lnTo>
                  <a:lnTo>
                    <a:pt x="10412" y="3475"/>
                  </a:lnTo>
                  <a:lnTo>
                    <a:pt x="10413" y="3403"/>
                  </a:lnTo>
                  <a:lnTo>
                    <a:pt x="10413" y="2790"/>
                  </a:lnTo>
                  <a:lnTo>
                    <a:pt x="10412" y="2718"/>
                  </a:lnTo>
                  <a:lnTo>
                    <a:pt x="10412" y="2652"/>
                  </a:lnTo>
                  <a:lnTo>
                    <a:pt x="10409" y="2591"/>
                  </a:lnTo>
                  <a:lnTo>
                    <a:pt x="10406" y="2525"/>
                  </a:lnTo>
                  <a:lnTo>
                    <a:pt x="10402" y="2469"/>
                  </a:lnTo>
                  <a:lnTo>
                    <a:pt x="10392" y="2359"/>
                  </a:lnTo>
                  <a:lnTo>
                    <a:pt x="10380" y="2270"/>
                  </a:lnTo>
                  <a:lnTo>
                    <a:pt x="10372" y="2237"/>
                  </a:lnTo>
                  <a:lnTo>
                    <a:pt x="10365" y="2193"/>
                  </a:lnTo>
                  <a:lnTo>
                    <a:pt x="10357" y="2171"/>
                  </a:lnTo>
                  <a:lnTo>
                    <a:pt x="10349" y="2143"/>
                  </a:lnTo>
                  <a:lnTo>
                    <a:pt x="10340" y="2127"/>
                  </a:lnTo>
                  <a:lnTo>
                    <a:pt x="10331" y="2121"/>
                  </a:lnTo>
                  <a:lnTo>
                    <a:pt x="10322" y="2116"/>
                  </a:lnTo>
                  <a:lnTo>
                    <a:pt x="10312" y="2121"/>
                  </a:lnTo>
                  <a:lnTo>
                    <a:pt x="10304" y="2127"/>
                  </a:lnTo>
                  <a:lnTo>
                    <a:pt x="10294" y="2143"/>
                  </a:lnTo>
                  <a:lnTo>
                    <a:pt x="10285" y="2171"/>
                  </a:lnTo>
                  <a:lnTo>
                    <a:pt x="10278" y="2193"/>
                  </a:lnTo>
                  <a:lnTo>
                    <a:pt x="10270" y="2237"/>
                  </a:lnTo>
                  <a:lnTo>
                    <a:pt x="10263" y="2270"/>
                  </a:lnTo>
                  <a:lnTo>
                    <a:pt x="10251" y="2359"/>
                  </a:lnTo>
                  <a:lnTo>
                    <a:pt x="10241" y="2469"/>
                  </a:lnTo>
                  <a:lnTo>
                    <a:pt x="10237" y="2525"/>
                  </a:lnTo>
                  <a:lnTo>
                    <a:pt x="10234" y="2591"/>
                  </a:lnTo>
                  <a:lnTo>
                    <a:pt x="10232" y="2652"/>
                  </a:lnTo>
                  <a:lnTo>
                    <a:pt x="10231" y="2718"/>
                  </a:lnTo>
                  <a:lnTo>
                    <a:pt x="10229" y="2790"/>
                  </a:lnTo>
                  <a:lnTo>
                    <a:pt x="10229" y="3403"/>
                  </a:lnTo>
                  <a:lnTo>
                    <a:pt x="10231" y="3475"/>
                  </a:lnTo>
                  <a:lnTo>
                    <a:pt x="10232" y="3541"/>
                  </a:lnTo>
                  <a:close/>
                  <a:moveTo>
                    <a:pt x="9499" y="1547"/>
                  </a:moveTo>
                  <a:lnTo>
                    <a:pt x="9500" y="1613"/>
                  </a:lnTo>
                  <a:lnTo>
                    <a:pt x="9504" y="1679"/>
                  </a:lnTo>
                  <a:lnTo>
                    <a:pt x="9507" y="1735"/>
                  </a:lnTo>
                  <a:lnTo>
                    <a:pt x="9512" y="1790"/>
                  </a:lnTo>
                  <a:lnTo>
                    <a:pt x="9518" y="1845"/>
                  </a:lnTo>
                  <a:lnTo>
                    <a:pt x="9523" y="1889"/>
                  </a:lnTo>
                  <a:lnTo>
                    <a:pt x="9530" y="1934"/>
                  </a:lnTo>
                  <a:lnTo>
                    <a:pt x="9537" y="1972"/>
                  </a:lnTo>
                  <a:lnTo>
                    <a:pt x="9544" y="2005"/>
                  </a:lnTo>
                  <a:lnTo>
                    <a:pt x="9553" y="2033"/>
                  </a:lnTo>
                  <a:lnTo>
                    <a:pt x="9561" y="2055"/>
                  </a:lnTo>
                  <a:lnTo>
                    <a:pt x="9569" y="2066"/>
                  </a:lnTo>
                  <a:lnTo>
                    <a:pt x="9578" y="2083"/>
                  </a:lnTo>
                  <a:lnTo>
                    <a:pt x="9597" y="2083"/>
                  </a:lnTo>
                  <a:lnTo>
                    <a:pt x="9607" y="2066"/>
                  </a:lnTo>
                  <a:lnTo>
                    <a:pt x="9616" y="2055"/>
                  </a:lnTo>
                  <a:lnTo>
                    <a:pt x="9623" y="2033"/>
                  </a:lnTo>
                  <a:lnTo>
                    <a:pt x="9632" y="2005"/>
                  </a:lnTo>
                  <a:lnTo>
                    <a:pt x="9640" y="1972"/>
                  </a:lnTo>
                  <a:lnTo>
                    <a:pt x="9646" y="1934"/>
                  </a:lnTo>
                  <a:lnTo>
                    <a:pt x="9653" y="1889"/>
                  </a:lnTo>
                  <a:lnTo>
                    <a:pt x="9659" y="1845"/>
                  </a:lnTo>
                  <a:lnTo>
                    <a:pt x="9664" y="1790"/>
                  </a:lnTo>
                  <a:lnTo>
                    <a:pt x="9669" y="1735"/>
                  </a:lnTo>
                  <a:lnTo>
                    <a:pt x="9672" y="1679"/>
                  </a:lnTo>
                  <a:lnTo>
                    <a:pt x="9676" y="1613"/>
                  </a:lnTo>
                  <a:lnTo>
                    <a:pt x="9677" y="1547"/>
                  </a:lnTo>
                  <a:lnTo>
                    <a:pt x="9679" y="1475"/>
                  </a:lnTo>
                  <a:lnTo>
                    <a:pt x="9679" y="1342"/>
                  </a:lnTo>
                  <a:lnTo>
                    <a:pt x="9677" y="1271"/>
                  </a:lnTo>
                  <a:lnTo>
                    <a:pt x="9676" y="1215"/>
                  </a:lnTo>
                  <a:lnTo>
                    <a:pt x="9672" y="1149"/>
                  </a:lnTo>
                  <a:lnTo>
                    <a:pt x="9669" y="1099"/>
                  </a:lnTo>
                  <a:lnTo>
                    <a:pt x="9664" y="1033"/>
                  </a:lnTo>
                  <a:lnTo>
                    <a:pt x="9659" y="989"/>
                  </a:lnTo>
                  <a:lnTo>
                    <a:pt x="9653" y="939"/>
                  </a:lnTo>
                  <a:lnTo>
                    <a:pt x="9646" y="895"/>
                  </a:lnTo>
                  <a:lnTo>
                    <a:pt x="9640" y="856"/>
                  </a:lnTo>
                  <a:lnTo>
                    <a:pt x="9632" y="823"/>
                  </a:lnTo>
                  <a:lnTo>
                    <a:pt x="9623" y="795"/>
                  </a:lnTo>
                  <a:lnTo>
                    <a:pt x="9616" y="773"/>
                  </a:lnTo>
                  <a:lnTo>
                    <a:pt x="9607" y="751"/>
                  </a:lnTo>
                  <a:lnTo>
                    <a:pt x="9597" y="746"/>
                  </a:lnTo>
                  <a:lnTo>
                    <a:pt x="9578" y="746"/>
                  </a:lnTo>
                  <a:lnTo>
                    <a:pt x="9569" y="751"/>
                  </a:lnTo>
                  <a:lnTo>
                    <a:pt x="9553" y="795"/>
                  </a:lnTo>
                  <a:lnTo>
                    <a:pt x="9544" y="823"/>
                  </a:lnTo>
                  <a:lnTo>
                    <a:pt x="9537" y="856"/>
                  </a:lnTo>
                  <a:lnTo>
                    <a:pt x="9530" y="895"/>
                  </a:lnTo>
                  <a:lnTo>
                    <a:pt x="9523" y="939"/>
                  </a:lnTo>
                  <a:lnTo>
                    <a:pt x="9518" y="989"/>
                  </a:lnTo>
                  <a:lnTo>
                    <a:pt x="9512" y="1033"/>
                  </a:lnTo>
                  <a:lnTo>
                    <a:pt x="9507" y="1099"/>
                  </a:lnTo>
                  <a:lnTo>
                    <a:pt x="9504" y="1149"/>
                  </a:lnTo>
                  <a:lnTo>
                    <a:pt x="9500" y="1215"/>
                  </a:lnTo>
                  <a:lnTo>
                    <a:pt x="9499" y="1271"/>
                  </a:lnTo>
                  <a:lnTo>
                    <a:pt x="9497" y="1342"/>
                  </a:lnTo>
                  <a:lnTo>
                    <a:pt x="9496" y="1414"/>
                  </a:lnTo>
                  <a:lnTo>
                    <a:pt x="9497" y="1475"/>
                  </a:lnTo>
                  <a:lnTo>
                    <a:pt x="9499" y="1547"/>
                  </a:lnTo>
                  <a:close/>
                  <a:moveTo>
                    <a:pt x="697" y="3541"/>
                  </a:moveTo>
                  <a:lnTo>
                    <a:pt x="699" y="3613"/>
                  </a:lnTo>
                  <a:lnTo>
                    <a:pt x="705" y="3734"/>
                  </a:lnTo>
                  <a:lnTo>
                    <a:pt x="709" y="3784"/>
                  </a:lnTo>
                  <a:lnTo>
                    <a:pt x="715" y="3839"/>
                  </a:lnTo>
                  <a:lnTo>
                    <a:pt x="721" y="3889"/>
                  </a:lnTo>
                  <a:lnTo>
                    <a:pt x="728" y="3933"/>
                  </a:lnTo>
                  <a:lnTo>
                    <a:pt x="735" y="3972"/>
                  </a:lnTo>
                  <a:lnTo>
                    <a:pt x="742" y="4005"/>
                  </a:lnTo>
                  <a:lnTo>
                    <a:pt x="750" y="4027"/>
                  </a:lnTo>
                  <a:lnTo>
                    <a:pt x="758" y="4055"/>
                  </a:lnTo>
                  <a:lnTo>
                    <a:pt x="768" y="4066"/>
                  </a:lnTo>
                  <a:lnTo>
                    <a:pt x="777" y="4082"/>
                  </a:lnTo>
                  <a:lnTo>
                    <a:pt x="787" y="4088"/>
                  </a:lnTo>
                  <a:lnTo>
                    <a:pt x="795" y="4082"/>
                  </a:lnTo>
                  <a:lnTo>
                    <a:pt x="805" y="4066"/>
                  </a:lnTo>
                  <a:lnTo>
                    <a:pt x="814" y="4055"/>
                  </a:lnTo>
                  <a:lnTo>
                    <a:pt x="821" y="4027"/>
                  </a:lnTo>
                  <a:lnTo>
                    <a:pt x="830" y="4005"/>
                  </a:lnTo>
                  <a:lnTo>
                    <a:pt x="837" y="3972"/>
                  </a:lnTo>
                  <a:lnTo>
                    <a:pt x="844" y="3933"/>
                  </a:lnTo>
                  <a:lnTo>
                    <a:pt x="851" y="3889"/>
                  </a:lnTo>
                  <a:lnTo>
                    <a:pt x="857" y="3839"/>
                  </a:lnTo>
                  <a:lnTo>
                    <a:pt x="862" y="3784"/>
                  </a:lnTo>
                  <a:lnTo>
                    <a:pt x="867" y="3734"/>
                  </a:lnTo>
                  <a:lnTo>
                    <a:pt x="870" y="3674"/>
                  </a:lnTo>
                  <a:lnTo>
                    <a:pt x="874" y="3613"/>
                  </a:lnTo>
                  <a:lnTo>
                    <a:pt x="877" y="3541"/>
                  </a:lnTo>
                  <a:lnTo>
                    <a:pt x="878" y="3475"/>
                  </a:lnTo>
                  <a:lnTo>
                    <a:pt x="878" y="3414"/>
                  </a:lnTo>
                  <a:lnTo>
                    <a:pt x="878" y="1939"/>
                  </a:lnTo>
                  <a:lnTo>
                    <a:pt x="878" y="1862"/>
                  </a:lnTo>
                  <a:lnTo>
                    <a:pt x="877" y="1801"/>
                  </a:lnTo>
                  <a:lnTo>
                    <a:pt x="874" y="1740"/>
                  </a:lnTo>
                  <a:lnTo>
                    <a:pt x="870" y="1679"/>
                  </a:lnTo>
                  <a:lnTo>
                    <a:pt x="867" y="1619"/>
                  </a:lnTo>
                  <a:lnTo>
                    <a:pt x="862" y="1563"/>
                  </a:lnTo>
                  <a:lnTo>
                    <a:pt x="857" y="1508"/>
                  </a:lnTo>
                  <a:lnTo>
                    <a:pt x="851" y="1464"/>
                  </a:lnTo>
                  <a:lnTo>
                    <a:pt x="844" y="1420"/>
                  </a:lnTo>
                  <a:lnTo>
                    <a:pt x="837" y="1381"/>
                  </a:lnTo>
                  <a:lnTo>
                    <a:pt x="830" y="1348"/>
                  </a:lnTo>
                  <a:lnTo>
                    <a:pt x="821" y="1315"/>
                  </a:lnTo>
                  <a:lnTo>
                    <a:pt x="814" y="1298"/>
                  </a:lnTo>
                  <a:lnTo>
                    <a:pt x="805" y="1276"/>
                  </a:lnTo>
                  <a:lnTo>
                    <a:pt x="795" y="1265"/>
                  </a:lnTo>
                  <a:lnTo>
                    <a:pt x="777" y="1265"/>
                  </a:lnTo>
                  <a:lnTo>
                    <a:pt x="768" y="1276"/>
                  </a:lnTo>
                  <a:lnTo>
                    <a:pt x="758" y="1298"/>
                  </a:lnTo>
                  <a:lnTo>
                    <a:pt x="750" y="1315"/>
                  </a:lnTo>
                  <a:lnTo>
                    <a:pt x="735" y="1381"/>
                  </a:lnTo>
                  <a:lnTo>
                    <a:pt x="728" y="1420"/>
                  </a:lnTo>
                  <a:lnTo>
                    <a:pt x="721" y="1464"/>
                  </a:lnTo>
                  <a:lnTo>
                    <a:pt x="715" y="1508"/>
                  </a:lnTo>
                  <a:lnTo>
                    <a:pt x="709" y="1563"/>
                  </a:lnTo>
                  <a:lnTo>
                    <a:pt x="705" y="1619"/>
                  </a:lnTo>
                  <a:lnTo>
                    <a:pt x="699" y="1740"/>
                  </a:lnTo>
                  <a:lnTo>
                    <a:pt x="694" y="1862"/>
                  </a:lnTo>
                  <a:lnTo>
                    <a:pt x="694" y="1939"/>
                  </a:lnTo>
                  <a:lnTo>
                    <a:pt x="694" y="3414"/>
                  </a:lnTo>
                  <a:lnTo>
                    <a:pt x="694" y="3475"/>
                  </a:lnTo>
                  <a:lnTo>
                    <a:pt x="697" y="3541"/>
                  </a:lnTo>
                  <a:close/>
                  <a:moveTo>
                    <a:pt x="329" y="812"/>
                  </a:moveTo>
                  <a:lnTo>
                    <a:pt x="332" y="878"/>
                  </a:lnTo>
                  <a:lnTo>
                    <a:pt x="335" y="945"/>
                  </a:lnTo>
                  <a:lnTo>
                    <a:pt x="338" y="994"/>
                  </a:lnTo>
                  <a:lnTo>
                    <a:pt x="343" y="1055"/>
                  </a:lnTo>
                  <a:lnTo>
                    <a:pt x="349" y="1105"/>
                  </a:lnTo>
                  <a:lnTo>
                    <a:pt x="361" y="1193"/>
                  </a:lnTo>
                  <a:lnTo>
                    <a:pt x="369" y="1237"/>
                  </a:lnTo>
                  <a:lnTo>
                    <a:pt x="376" y="1271"/>
                  </a:lnTo>
                  <a:lnTo>
                    <a:pt x="383" y="1298"/>
                  </a:lnTo>
                  <a:lnTo>
                    <a:pt x="392" y="1326"/>
                  </a:lnTo>
                  <a:lnTo>
                    <a:pt x="401" y="1337"/>
                  </a:lnTo>
                  <a:lnTo>
                    <a:pt x="410" y="1348"/>
                  </a:lnTo>
                  <a:lnTo>
                    <a:pt x="419" y="1353"/>
                  </a:lnTo>
                  <a:lnTo>
                    <a:pt x="429" y="1348"/>
                  </a:lnTo>
                  <a:lnTo>
                    <a:pt x="438" y="1337"/>
                  </a:lnTo>
                  <a:lnTo>
                    <a:pt x="446" y="1326"/>
                  </a:lnTo>
                  <a:lnTo>
                    <a:pt x="455" y="1298"/>
                  </a:lnTo>
                  <a:lnTo>
                    <a:pt x="463" y="1271"/>
                  </a:lnTo>
                  <a:lnTo>
                    <a:pt x="471" y="1237"/>
                  </a:lnTo>
                  <a:lnTo>
                    <a:pt x="477" y="1193"/>
                  </a:lnTo>
                  <a:lnTo>
                    <a:pt x="491" y="1105"/>
                  </a:lnTo>
                  <a:lnTo>
                    <a:pt x="496" y="1055"/>
                  </a:lnTo>
                  <a:lnTo>
                    <a:pt x="499" y="994"/>
                  </a:lnTo>
                  <a:lnTo>
                    <a:pt x="504" y="945"/>
                  </a:lnTo>
                  <a:lnTo>
                    <a:pt x="507" y="878"/>
                  </a:lnTo>
                  <a:lnTo>
                    <a:pt x="509" y="812"/>
                  </a:lnTo>
                  <a:lnTo>
                    <a:pt x="510" y="746"/>
                  </a:lnTo>
                  <a:lnTo>
                    <a:pt x="512" y="674"/>
                  </a:lnTo>
                  <a:lnTo>
                    <a:pt x="510" y="608"/>
                  </a:lnTo>
                  <a:lnTo>
                    <a:pt x="509" y="541"/>
                  </a:lnTo>
                  <a:lnTo>
                    <a:pt x="507" y="475"/>
                  </a:lnTo>
                  <a:lnTo>
                    <a:pt x="504" y="420"/>
                  </a:lnTo>
                  <a:lnTo>
                    <a:pt x="499" y="359"/>
                  </a:lnTo>
                  <a:lnTo>
                    <a:pt x="496" y="304"/>
                  </a:lnTo>
                  <a:lnTo>
                    <a:pt x="491" y="249"/>
                  </a:lnTo>
                  <a:lnTo>
                    <a:pt x="484" y="199"/>
                  </a:lnTo>
                  <a:lnTo>
                    <a:pt x="477" y="160"/>
                  </a:lnTo>
                  <a:lnTo>
                    <a:pt x="471" y="122"/>
                  </a:lnTo>
                  <a:lnTo>
                    <a:pt x="463" y="83"/>
                  </a:lnTo>
                  <a:lnTo>
                    <a:pt x="455" y="55"/>
                  </a:lnTo>
                  <a:lnTo>
                    <a:pt x="446" y="39"/>
                  </a:lnTo>
                  <a:lnTo>
                    <a:pt x="438" y="17"/>
                  </a:lnTo>
                  <a:lnTo>
                    <a:pt x="429" y="6"/>
                  </a:lnTo>
                  <a:lnTo>
                    <a:pt x="419" y="0"/>
                  </a:lnTo>
                  <a:lnTo>
                    <a:pt x="410" y="6"/>
                  </a:lnTo>
                  <a:lnTo>
                    <a:pt x="401" y="17"/>
                  </a:lnTo>
                  <a:lnTo>
                    <a:pt x="392" y="39"/>
                  </a:lnTo>
                  <a:lnTo>
                    <a:pt x="383" y="55"/>
                  </a:lnTo>
                  <a:lnTo>
                    <a:pt x="376" y="83"/>
                  </a:lnTo>
                  <a:lnTo>
                    <a:pt x="369" y="122"/>
                  </a:lnTo>
                  <a:lnTo>
                    <a:pt x="361" y="160"/>
                  </a:lnTo>
                  <a:lnTo>
                    <a:pt x="355" y="199"/>
                  </a:lnTo>
                  <a:lnTo>
                    <a:pt x="349" y="249"/>
                  </a:lnTo>
                  <a:lnTo>
                    <a:pt x="343" y="304"/>
                  </a:lnTo>
                  <a:lnTo>
                    <a:pt x="338" y="359"/>
                  </a:lnTo>
                  <a:lnTo>
                    <a:pt x="335" y="420"/>
                  </a:lnTo>
                  <a:lnTo>
                    <a:pt x="332" y="475"/>
                  </a:lnTo>
                  <a:lnTo>
                    <a:pt x="329" y="541"/>
                  </a:lnTo>
                  <a:lnTo>
                    <a:pt x="328" y="608"/>
                  </a:lnTo>
                  <a:lnTo>
                    <a:pt x="328" y="746"/>
                  </a:lnTo>
                  <a:lnTo>
                    <a:pt x="329" y="812"/>
                  </a:lnTo>
                  <a:close/>
                  <a:moveTo>
                    <a:pt x="1796" y="3867"/>
                  </a:moveTo>
                  <a:lnTo>
                    <a:pt x="1799" y="3933"/>
                  </a:lnTo>
                  <a:lnTo>
                    <a:pt x="1801" y="3989"/>
                  </a:lnTo>
                  <a:lnTo>
                    <a:pt x="1806" y="4055"/>
                  </a:lnTo>
                  <a:lnTo>
                    <a:pt x="1811" y="4105"/>
                  </a:lnTo>
                  <a:lnTo>
                    <a:pt x="1816" y="4154"/>
                  </a:lnTo>
                  <a:lnTo>
                    <a:pt x="1822" y="4210"/>
                  </a:lnTo>
                  <a:lnTo>
                    <a:pt x="1827" y="4254"/>
                  </a:lnTo>
                  <a:lnTo>
                    <a:pt x="1835" y="4292"/>
                  </a:lnTo>
                  <a:lnTo>
                    <a:pt x="1843" y="4326"/>
                  </a:lnTo>
                  <a:lnTo>
                    <a:pt x="1851" y="4359"/>
                  </a:lnTo>
                  <a:lnTo>
                    <a:pt x="1859" y="4375"/>
                  </a:lnTo>
                  <a:lnTo>
                    <a:pt x="1868" y="4392"/>
                  </a:lnTo>
                  <a:lnTo>
                    <a:pt x="1877" y="4403"/>
                  </a:lnTo>
                  <a:lnTo>
                    <a:pt x="1886" y="4408"/>
                  </a:lnTo>
                  <a:lnTo>
                    <a:pt x="1896" y="4403"/>
                  </a:lnTo>
                  <a:lnTo>
                    <a:pt x="1905" y="4392"/>
                  </a:lnTo>
                  <a:lnTo>
                    <a:pt x="1914" y="4375"/>
                  </a:lnTo>
                  <a:lnTo>
                    <a:pt x="1922" y="4359"/>
                  </a:lnTo>
                  <a:lnTo>
                    <a:pt x="1930" y="4326"/>
                  </a:lnTo>
                  <a:lnTo>
                    <a:pt x="1937" y="4292"/>
                  </a:lnTo>
                  <a:lnTo>
                    <a:pt x="1945" y="4254"/>
                  </a:lnTo>
                  <a:lnTo>
                    <a:pt x="1952" y="4210"/>
                  </a:lnTo>
                  <a:lnTo>
                    <a:pt x="1958" y="4154"/>
                  </a:lnTo>
                  <a:lnTo>
                    <a:pt x="1962" y="4105"/>
                  </a:lnTo>
                  <a:lnTo>
                    <a:pt x="1967" y="4055"/>
                  </a:lnTo>
                  <a:lnTo>
                    <a:pt x="1970" y="3989"/>
                  </a:lnTo>
                  <a:lnTo>
                    <a:pt x="1974" y="3933"/>
                  </a:lnTo>
                  <a:lnTo>
                    <a:pt x="1975" y="3867"/>
                  </a:lnTo>
                  <a:lnTo>
                    <a:pt x="1979" y="3795"/>
                  </a:lnTo>
                  <a:lnTo>
                    <a:pt x="1979" y="2193"/>
                  </a:lnTo>
                  <a:lnTo>
                    <a:pt x="1975" y="2127"/>
                  </a:lnTo>
                  <a:lnTo>
                    <a:pt x="1974" y="2061"/>
                  </a:lnTo>
                  <a:lnTo>
                    <a:pt x="1970" y="2000"/>
                  </a:lnTo>
                  <a:lnTo>
                    <a:pt x="1967" y="1939"/>
                  </a:lnTo>
                  <a:lnTo>
                    <a:pt x="1962" y="1884"/>
                  </a:lnTo>
                  <a:lnTo>
                    <a:pt x="1958" y="1829"/>
                  </a:lnTo>
                  <a:lnTo>
                    <a:pt x="1945" y="1740"/>
                  </a:lnTo>
                  <a:lnTo>
                    <a:pt x="1937" y="1696"/>
                  </a:lnTo>
                  <a:lnTo>
                    <a:pt x="1930" y="1663"/>
                  </a:lnTo>
                  <a:lnTo>
                    <a:pt x="1914" y="1619"/>
                  </a:lnTo>
                  <a:lnTo>
                    <a:pt x="1896" y="1585"/>
                  </a:lnTo>
                  <a:lnTo>
                    <a:pt x="1877" y="1585"/>
                  </a:lnTo>
                  <a:lnTo>
                    <a:pt x="1859" y="1619"/>
                  </a:lnTo>
                  <a:lnTo>
                    <a:pt x="1843" y="1663"/>
                  </a:lnTo>
                  <a:lnTo>
                    <a:pt x="1835" y="1696"/>
                  </a:lnTo>
                  <a:lnTo>
                    <a:pt x="1827" y="1740"/>
                  </a:lnTo>
                  <a:lnTo>
                    <a:pt x="1822" y="1784"/>
                  </a:lnTo>
                  <a:lnTo>
                    <a:pt x="1816" y="1829"/>
                  </a:lnTo>
                  <a:lnTo>
                    <a:pt x="1811" y="1884"/>
                  </a:lnTo>
                  <a:lnTo>
                    <a:pt x="1806" y="1939"/>
                  </a:lnTo>
                  <a:lnTo>
                    <a:pt x="1801" y="2000"/>
                  </a:lnTo>
                  <a:lnTo>
                    <a:pt x="1799" y="2061"/>
                  </a:lnTo>
                  <a:lnTo>
                    <a:pt x="1796" y="2127"/>
                  </a:lnTo>
                  <a:lnTo>
                    <a:pt x="1795" y="2259"/>
                  </a:lnTo>
                  <a:lnTo>
                    <a:pt x="1795" y="3734"/>
                  </a:lnTo>
                  <a:lnTo>
                    <a:pt x="1796" y="3795"/>
                  </a:lnTo>
                  <a:lnTo>
                    <a:pt x="1796" y="3867"/>
                  </a:lnTo>
                  <a:close/>
                  <a:moveTo>
                    <a:pt x="3631" y="5823"/>
                  </a:moveTo>
                  <a:lnTo>
                    <a:pt x="3632" y="5883"/>
                  </a:lnTo>
                  <a:lnTo>
                    <a:pt x="3635" y="5944"/>
                  </a:lnTo>
                  <a:lnTo>
                    <a:pt x="3640" y="5999"/>
                  </a:lnTo>
                  <a:lnTo>
                    <a:pt x="3644" y="6060"/>
                  </a:lnTo>
                  <a:lnTo>
                    <a:pt x="3650" y="6110"/>
                  </a:lnTo>
                  <a:lnTo>
                    <a:pt x="3655" y="6160"/>
                  </a:lnTo>
                  <a:lnTo>
                    <a:pt x="3662" y="6198"/>
                  </a:lnTo>
                  <a:lnTo>
                    <a:pt x="3669" y="6242"/>
                  </a:lnTo>
                  <a:lnTo>
                    <a:pt x="3677" y="6276"/>
                  </a:lnTo>
                  <a:lnTo>
                    <a:pt x="3685" y="6303"/>
                  </a:lnTo>
                  <a:lnTo>
                    <a:pt x="3694" y="6331"/>
                  </a:lnTo>
                  <a:lnTo>
                    <a:pt x="3701" y="6342"/>
                  </a:lnTo>
                  <a:lnTo>
                    <a:pt x="3710" y="6353"/>
                  </a:lnTo>
                  <a:lnTo>
                    <a:pt x="3730" y="6353"/>
                  </a:lnTo>
                  <a:lnTo>
                    <a:pt x="3748" y="6331"/>
                  </a:lnTo>
                  <a:lnTo>
                    <a:pt x="3756" y="6303"/>
                  </a:lnTo>
                  <a:lnTo>
                    <a:pt x="3764" y="6276"/>
                  </a:lnTo>
                  <a:lnTo>
                    <a:pt x="3770" y="6242"/>
                  </a:lnTo>
                  <a:lnTo>
                    <a:pt x="3779" y="6198"/>
                  </a:lnTo>
                  <a:lnTo>
                    <a:pt x="3785" y="6160"/>
                  </a:lnTo>
                  <a:lnTo>
                    <a:pt x="3790" y="6110"/>
                  </a:lnTo>
                  <a:lnTo>
                    <a:pt x="3796" y="6060"/>
                  </a:lnTo>
                  <a:lnTo>
                    <a:pt x="3800" y="5999"/>
                  </a:lnTo>
                  <a:lnTo>
                    <a:pt x="3805" y="5944"/>
                  </a:lnTo>
                  <a:lnTo>
                    <a:pt x="3807" y="5883"/>
                  </a:lnTo>
                  <a:lnTo>
                    <a:pt x="3810" y="5823"/>
                  </a:lnTo>
                  <a:lnTo>
                    <a:pt x="3812" y="5756"/>
                  </a:lnTo>
                  <a:lnTo>
                    <a:pt x="3812" y="3060"/>
                  </a:lnTo>
                  <a:lnTo>
                    <a:pt x="3810" y="2989"/>
                  </a:lnTo>
                  <a:lnTo>
                    <a:pt x="3807" y="2922"/>
                  </a:lnTo>
                  <a:lnTo>
                    <a:pt x="3805" y="2867"/>
                  </a:lnTo>
                  <a:lnTo>
                    <a:pt x="3800" y="2801"/>
                  </a:lnTo>
                  <a:lnTo>
                    <a:pt x="3796" y="2746"/>
                  </a:lnTo>
                  <a:lnTo>
                    <a:pt x="3790" y="2690"/>
                  </a:lnTo>
                  <a:lnTo>
                    <a:pt x="3779" y="2602"/>
                  </a:lnTo>
                  <a:lnTo>
                    <a:pt x="3770" y="2569"/>
                  </a:lnTo>
                  <a:lnTo>
                    <a:pt x="3764" y="2536"/>
                  </a:lnTo>
                  <a:lnTo>
                    <a:pt x="3756" y="2508"/>
                  </a:lnTo>
                  <a:lnTo>
                    <a:pt x="3748" y="2480"/>
                  </a:lnTo>
                  <a:lnTo>
                    <a:pt x="3730" y="2458"/>
                  </a:lnTo>
                  <a:lnTo>
                    <a:pt x="3721" y="2453"/>
                  </a:lnTo>
                  <a:lnTo>
                    <a:pt x="3711" y="2458"/>
                  </a:lnTo>
                  <a:lnTo>
                    <a:pt x="3703" y="2458"/>
                  </a:lnTo>
                  <a:lnTo>
                    <a:pt x="3695" y="2480"/>
                  </a:lnTo>
                  <a:lnTo>
                    <a:pt x="3685" y="2497"/>
                  </a:lnTo>
                  <a:lnTo>
                    <a:pt x="3679" y="2525"/>
                  </a:lnTo>
                  <a:lnTo>
                    <a:pt x="3670" y="2558"/>
                  </a:lnTo>
                  <a:lnTo>
                    <a:pt x="3663" y="2596"/>
                  </a:lnTo>
                  <a:lnTo>
                    <a:pt x="3657" y="2635"/>
                  </a:lnTo>
                  <a:lnTo>
                    <a:pt x="3651" y="2690"/>
                  </a:lnTo>
                  <a:lnTo>
                    <a:pt x="3646" y="2746"/>
                  </a:lnTo>
                  <a:lnTo>
                    <a:pt x="3640" y="2812"/>
                  </a:lnTo>
                  <a:lnTo>
                    <a:pt x="3636" y="2878"/>
                  </a:lnTo>
                  <a:lnTo>
                    <a:pt x="3632" y="2955"/>
                  </a:lnTo>
                  <a:lnTo>
                    <a:pt x="3631" y="3044"/>
                  </a:lnTo>
                  <a:lnTo>
                    <a:pt x="3628" y="3232"/>
                  </a:lnTo>
                  <a:lnTo>
                    <a:pt x="3628" y="5685"/>
                  </a:lnTo>
                  <a:lnTo>
                    <a:pt x="3629" y="5756"/>
                  </a:lnTo>
                  <a:lnTo>
                    <a:pt x="3631" y="5823"/>
                  </a:lnTo>
                  <a:close/>
                  <a:moveTo>
                    <a:pt x="3631" y="812"/>
                  </a:moveTo>
                  <a:lnTo>
                    <a:pt x="3632" y="878"/>
                  </a:lnTo>
                  <a:lnTo>
                    <a:pt x="3635" y="945"/>
                  </a:lnTo>
                  <a:lnTo>
                    <a:pt x="3640" y="994"/>
                  </a:lnTo>
                  <a:lnTo>
                    <a:pt x="3644" y="1055"/>
                  </a:lnTo>
                  <a:lnTo>
                    <a:pt x="3650" y="1105"/>
                  </a:lnTo>
                  <a:lnTo>
                    <a:pt x="3655" y="1149"/>
                  </a:lnTo>
                  <a:lnTo>
                    <a:pt x="3669" y="1237"/>
                  </a:lnTo>
                  <a:lnTo>
                    <a:pt x="3677" y="1271"/>
                  </a:lnTo>
                  <a:lnTo>
                    <a:pt x="3685" y="1298"/>
                  </a:lnTo>
                  <a:lnTo>
                    <a:pt x="3694" y="1326"/>
                  </a:lnTo>
                  <a:lnTo>
                    <a:pt x="3701" y="1337"/>
                  </a:lnTo>
                  <a:lnTo>
                    <a:pt x="3710" y="1348"/>
                  </a:lnTo>
                  <a:lnTo>
                    <a:pt x="3721" y="1353"/>
                  </a:lnTo>
                  <a:lnTo>
                    <a:pt x="3730" y="1348"/>
                  </a:lnTo>
                  <a:lnTo>
                    <a:pt x="3748" y="1326"/>
                  </a:lnTo>
                  <a:lnTo>
                    <a:pt x="3756" y="1298"/>
                  </a:lnTo>
                  <a:lnTo>
                    <a:pt x="3764" y="1271"/>
                  </a:lnTo>
                  <a:lnTo>
                    <a:pt x="3770" y="1237"/>
                  </a:lnTo>
                  <a:lnTo>
                    <a:pt x="3779" y="1193"/>
                  </a:lnTo>
                  <a:lnTo>
                    <a:pt x="3790" y="1105"/>
                  </a:lnTo>
                  <a:lnTo>
                    <a:pt x="3796" y="1055"/>
                  </a:lnTo>
                  <a:lnTo>
                    <a:pt x="3800" y="994"/>
                  </a:lnTo>
                  <a:lnTo>
                    <a:pt x="3805" y="945"/>
                  </a:lnTo>
                  <a:lnTo>
                    <a:pt x="3807" y="878"/>
                  </a:lnTo>
                  <a:lnTo>
                    <a:pt x="3810" y="812"/>
                  </a:lnTo>
                  <a:lnTo>
                    <a:pt x="3812" y="746"/>
                  </a:lnTo>
                  <a:lnTo>
                    <a:pt x="3812" y="608"/>
                  </a:lnTo>
                  <a:lnTo>
                    <a:pt x="3810" y="541"/>
                  </a:lnTo>
                  <a:lnTo>
                    <a:pt x="3807" y="475"/>
                  </a:lnTo>
                  <a:lnTo>
                    <a:pt x="3805" y="420"/>
                  </a:lnTo>
                  <a:lnTo>
                    <a:pt x="3800" y="359"/>
                  </a:lnTo>
                  <a:lnTo>
                    <a:pt x="3796" y="304"/>
                  </a:lnTo>
                  <a:lnTo>
                    <a:pt x="3790" y="249"/>
                  </a:lnTo>
                  <a:lnTo>
                    <a:pt x="3785" y="199"/>
                  </a:lnTo>
                  <a:lnTo>
                    <a:pt x="3779" y="160"/>
                  </a:lnTo>
                  <a:lnTo>
                    <a:pt x="3770" y="122"/>
                  </a:lnTo>
                  <a:lnTo>
                    <a:pt x="3764" y="83"/>
                  </a:lnTo>
                  <a:lnTo>
                    <a:pt x="3756" y="55"/>
                  </a:lnTo>
                  <a:lnTo>
                    <a:pt x="3748" y="39"/>
                  </a:lnTo>
                  <a:lnTo>
                    <a:pt x="3739" y="17"/>
                  </a:lnTo>
                  <a:lnTo>
                    <a:pt x="3730" y="6"/>
                  </a:lnTo>
                  <a:lnTo>
                    <a:pt x="3721" y="0"/>
                  </a:lnTo>
                  <a:lnTo>
                    <a:pt x="3710" y="6"/>
                  </a:lnTo>
                  <a:lnTo>
                    <a:pt x="3701" y="17"/>
                  </a:lnTo>
                  <a:lnTo>
                    <a:pt x="3694" y="39"/>
                  </a:lnTo>
                  <a:lnTo>
                    <a:pt x="3685" y="55"/>
                  </a:lnTo>
                  <a:lnTo>
                    <a:pt x="3677" y="83"/>
                  </a:lnTo>
                  <a:lnTo>
                    <a:pt x="3669" y="122"/>
                  </a:lnTo>
                  <a:lnTo>
                    <a:pt x="3655" y="199"/>
                  </a:lnTo>
                  <a:lnTo>
                    <a:pt x="3650" y="249"/>
                  </a:lnTo>
                  <a:lnTo>
                    <a:pt x="3644" y="304"/>
                  </a:lnTo>
                  <a:lnTo>
                    <a:pt x="3640" y="359"/>
                  </a:lnTo>
                  <a:lnTo>
                    <a:pt x="3635" y="420"/>
                  </a:lnTo>
                  <a:lnTo>
                    <a:pt x="3632" y="475"/>
                  </a:lnTo>
                  <a:lnTo>
                    <a:pt x="3628" y="674"/>
                  </a:lnTo>
                  <a:lnTo>
                    <a:pt x="3629" y="746"/>
                  </a:lnTo>
                  <a:lnTo>
                    <a:pt x="3631" y="812"/>
                  </a:lnTo>
                  <a:close/>
                  <a:moveTo>
                    <a:pt x="3997" y="5701"/>
                  </a:moveTo>
                  <a:lnTo>
                    <a:pt x="4000" y="5767"/>
                  </a:lnTo>
                  <a:lnTo>
                    <a:pt x="4002" y="5828"/>
                  </a:lnTo>
                  <a:lnTo>
                    <a:pt x="4006" y="5883"/>
                  </a:lnTo>
                  <a:lnTo>
                    <a:pt x="4010" y="5944"/>
                  </a:lnTo>
                  <a:lnTo>
                    <a:pt x="4022" y="6044"/>
                  </a:lnTo>
                  <a:lnTo>
                    <a:pt x="4028" y="6082"/>
                  </a:lnTo>
                  <a:lnTo>
                    <a:pt x="4035" y="6121"/>
                  </a:lnTo>
                  <a:lnTo>
                    <a:pt x="4043" y="6154"/>
                  </a:lnTo>
                  <a:lnTo>
                    <a:pt x="4051" y="6187"/>
                  </a:lnTo>
                  <a:lnTo>
                    <a:pt x="4059" y="6215"/>
                  </a:lnTo>
                  <a:lnTo>
                    <a:pt x="4069" y="6226"/>
                  </a:lnTo>
                  <a:lnTo>
                    <a:pt x="4077" y="6237"/>
                  </a:lnTo>
                  <a:lnTo>
                    <a:pt x="4097" y="6237"/>
                  </a:lnTo>
                  <a:lnTo>
                    <a:pt x="4106" y="6226"/>
                  </a:lnTo>
                  <a:lnTo>
                    <a:pt x="4114" y="6215"/>
                  </a:lnTo>
                  <a:lnTo>
                    <a:pt x="4122" y="6187"/>
                  </a:lnTo>
                  <a:lnTo>
                    <a:pt x="4130" y="6154"/>
                  </a:lnTo>
                  <a:lnTo>
                    <a:pt x="4138" y="6121"/>
                  </a:lnTo>
                  <a:lnTo>
                    <a:pt x="4151" y="6044"/>
                  </a:lnTo>
                  <a:lnTo>
                    <a:pt x="4158" y="5994"/>
                  </a:lnTo>
                  <a:lnTo>
                    <a:pt x="4162" y="5944"/>
                  </a:lnTo>
                  <a:lnTo>
                    <a:pt x="4167" y="5883"/>
                  </a:lnTo>
                  <a:lnTo>
                    <a:pt x="4172" y="5828"/>
                  </a:lnTo>
                  <a:lnTo>
                    <a:pt x="4175" y="5767"/>
                  </a:lnTo>
                  <a:lnTo>
                    <a:pt x="4177" y="5701"/>
                  </a:lnTo>
                  <a:lnTo>
                    <a:pt x="4178" y="5635"/>
                  </a:lnTo>
                  <a:lnTo>
                    <a:pt x="4178" y="5563"/>
                  </a:lnTo>
                  <a:lnTo>
                    <a:pt x="4178" y="5502"/>
                  </a:lnTo>
                  <a:lnTo>
                    <a:pt x="4177" y="5436"/>
                  </a:lnTo>
                  <a:lnTo>
                    <a:pt x="4175" y="5364"/>
                  </a:lnTo>
                  <a:lnTo>
                    <a:pt x="4172" y="5298"/>
                  </a:lnTo>
                  <a:lnTo>
                    <a:pt x="4167" y="5248"/>
                  </a:lnTo>
                  <a:lnTo>
                    <a:pt x="4162" y="5193"/>
                  </a:lnTo>
                  <a:lnTo>
                    <a:pt x="4158" y="5132"/>
                  </a:lnTo>
                  <a:lnTo>
                    <a:pt x="4151" y="5088"/>
                  </a:lnTo>
                  <a:lnTo>
                    <a:pt x="4145" y="5049"/>
                  </a:lnTo>
                  <a:lnTo>
                    <a:pt x="4138" y="5005"/>
                  </a:lnTo>
                  <a:lnTo>
                    <a:pt x="4130" y="4972"/>
                  </a:lnTo>
                  <a:lnTo>
                    <a:pt x="4122" y="4950"/>
                  </a:lnTo>
                  <a:lnTo>
                    <a:pt x="4114" y="4922"/>
                  </a:lnTo>
                  <a:lnTo>
                    <a:pt x="4106" y="4911"/>
                  </a:lnTo>
                  <a:lnTo>
                    <a:pt x="4097" y="4895"/>
                  </a:lnTo>
                  <a:lnTo>
                    <a:pt x="4077" y="4895"/>
                  </a:lnTo>
                  <a:lnTo>
                    <a:pt x="4069" y="4911"/>
                  </a:lnTo>
                  <a:lnTo>
                    <a:pt x="4059" y="4922"/>
                  </a:lnTo>
                  <a:lnTo>
                    <a:pt x="4051" y="4950"/>
                  </a:lnTo>
                  <a:lnTo>
                    <a:pt x="4043" y="4972"/>
                  </a:lnTo>
                  <a:lnTo>
                    <a:pt x="4035" y="5005"/>
                  </a:lnTo>
                  <a:lnTo>
                    <a:pt x="4028" y="5049"/>
                  </a:lnTo>
                  <a:lnTo>
                    <a:pt x="4022" y="5088"/>
                  </a:lnTo>
                  <a:lnTo>
                    <a:pt x="4016" y="5132"/>
                  </a:lnTo>
                  <a:lnTo>
                    <a:pt x="4010" y="5193"/>
                  </a:lnTo>
                  <a:lnTo>
                    <a:pt x="4006" y="5248"/>
                  </a:lnTo>
                  <a:lnTo>
                    <a:pt x="4002" y="5298"/>
                  </a:lnTo>
                  <a:lnTo>
                    <a:pt x="4000" y="5364"/>
                  </a:lnTo>
                  <a:lnTo>
                    <a:pt x="3997" y="5436"/>
                  </a:lnTo>
                  <a:lnTo>
                    <a:pt x="3995" y="5502"/>
                  </a:lnTo>
                  <a:lnTo>
                    <a:pt x="3995" y="5635"/>
                  </a:lnTo>
                  <a:lnTo>
                    <a:pt x="3997" y="5701"/>
                  </a:lnTo>
                  <a:close/>
                  <a:moveTo>
                    <a:pt x="2900" y="3602"/>
                  </a:moveTo>
                  <a:lnTo>
                    <a:pt x="2902" y="3668"/>
                  </a:lnTo>
                  <a:lnTo>
                    <a:pt x="2906" y="3729"/>
                  </a:lnTo>
                  <a:lnTo>
                    <a:pt x="2911" y="3784"/>
                  </a:lnTo>
                  <a:lnTo>
                    <a:pt x="2916" y="3834"/>
                  </a:lnTo>
                  <a:lnTo>
                    <a:pt x="2922" y="3878"/>
                  </a:lnTo>
                  <a:lnTo>
                    <a:pt x="2928" y="3928"/>
                  </a:lnTo>
                  <a:lnTo>
                    <a:pt x="2935" y="3966"/>
                  </a:lnTo>
                  <a:lnTo>
                    <a:pt x="2943" y="3994"/>
                  </a:lnTo>
                  <a:lnTo>
                    <a:pt x="2951" y="4027"/>
                  </a:lnTo>
                  <a:lnTo>
                    <a:pt x="2960" y="4049"/>
                  </a:lnTo>
                  <a:lnTo>
                    <a:pt x="2968" y="4060"/>
                  </a:lnTo>
                  <a:lnTo>
                    <a:pt x="2977" y="4071"/>
                  </a:lnTo>
                  <a:lnTo>
                    <a:pt x="2987" y="4082"/>
                  </a:lnTo>
                  <a:lnTo>
                    <a:pt x="2995" y="4071"/>
                  </a:lnTo>
                  <a:lnTo>
                    <a:pt x="3005" y="4060"/>
                  </a:lnTo>
                  <a:lnTo>
                    <a:pt x="3014" y="4049"/>
                  </a:lnTo>
                  <a:lnTo>
                    <a:pt x="3022" y="4027"/>
                  </a:lnTo>
                  <a:lnTo>
                    <a:pt x="3031" y="3994"/>
                  </a:lnTo>
                  <a:lnTo>
                    <a:pt x="3038" y="3966"/>
                  </a:lnTo>
                  <a:lnTo>
                    <a:pt x="3045" y="3928"/>
                  </a:lnTo>
                  <a:lnTo>
                    <a:pt x="3058" y="3834"/>
                  </a:lnTo>
                  <a:lnTo>
                    <a:pt x="3063" y="3784"/>
                  </a:lnTo>
                  <a:lnTo>
                    <a:pt x="3067" y="3729"/>
                  </a:lnTo>
                  <a:lnTo>
                    <a:pt x="3071" y="3668"/>
                  </a:lnTo>
                  <a:lnTo>
                    <a:pt x="3074" y="3602"/>
                  </a:lnTo>
                  <a:lnTo>
                    <a:pt x="3076" y="3541"/>
                  </a:lnTo>
                  <a:lnTo>
                    <a:pt x="3077" y="3475"/>
                  </a:lnTo>
                  <a:lnTo>
                    <a:pt x="3079" y="3403"/>
                  </a:lnTo>
                  <a:lnTo>
                    <a:pt x="3079" y="2790"/>
                  </a:lnTo>
                  <a:lnTo>
                    <a:pt x="3077" y="2718"/>
                  </a:lnTo>
                  <a:lnTo>
                    <a:pt x="3076" y="2652"/>
                  </a:lnTo>
                  <a:lnTo>
                    <a:pt x="3074" y="2591"/>
                  </a:lnTo>
                  <a:lnTo>
                    <a:pt x="3071" y="2525"/>
                  </a:lnTo>
                  <a:lnTo>
                    <a:pt x="3067" y="2469"/>
                  </a:lnTo>
                  <a:lnTo>
                    <a:pt x="3063" y="2414"/>
                  </a:lnTo>
                  <a:lnTo>
                    <a:pt x="3058" y="2359"/>
                  </a:lnTo>
                  <a:lnTo>
                    <a:pt x="3052" y="2315"/>
                  </a:lnTo>
                  <a:lnTo>
                    <a:pt x="3045" y="2270"/>
                  </a:lnTo>
                  <a:lnTo>
                    <a:pt x="3038" y="2237"/>
                  </a:lnTo>
                  <a:lnTo>
                    <a:pt x="3031" y="2193"/>
                  </a:lnTo>
                  <a:lnTo>
                    <a:pt x="3022" y="2171"/>
                  </a:lnTo>
                  <a:lnTo>
                    <a:pt x="3014" y="2143"/>
                  </a:lnTo>
                  <a:lnTo>
                    <a:pt x="3005" y="2127"/>
                  </a:lnTo>
                  <a:lnTo>
                    <a:pt x="2995" y="2121"/>
                  </a:lnTo>
                  <a:lnTo>
                    <a:pt x="2987" y="2116"/>
                  </a:lnTo>
                  <a:lnTo>
                    <a:pt x="2977" y="2121"/>
                  </a:lnTo>
                  <a:lnTo>
                    <a:pt x="2968" y="2127"/>
                  </a:lnTo>
                  <a:lnTo>
                    <a:pt x="2960" y="2143"/>
                  </a:lnTo>
                  <a:lnTo>
                    <a:pt x="2951" y="2171"/>
                  </a:lnTo>
                  <a:lnTo>
                    <a:pt x="2943" y="2193"/>
                  </a:lnTo>
                  <a:lnTo>
                    <a:pt x="2935" y="2237"/>
                  </a:lnTo>
                  <a:lnTo>
                    <a:pt x="2928" y="2270"/>
                  </a:lnTo>
                  <a:lnTo>
                    <a:pt x="2916" y="2359"/>
                  </a:lnTo>
                  <a:lnTo>
                    <a:pt x="2911" y="2414"/>
                  </a:lnTo>
                  <a:lnTo>
                    <a:pt x="2902" y="2525"/>
                  </a:lnTo>
                  <a:lnTo>
                    <a:pt x="2900" y="2591"/>
                  </a:lnTo>
                  <a:lnTo>
                    <a:pt x="2896" y="2652"/>
                  </a:lnTo>
                  <a:lnTo>
                    <a:pt x="2895" y="2718"/>
                  </a:lnTo>
                  <a:lnTo>
                    <a:pt x="2895" y="3475"/>
                  </a:lnTo>
                  <a:lnTo>
                    <a:pt x="2896" y="3541"/>
                  </a:lnTo>
                  <a:lnTo>
                    <a:pt x="2900" y="3602"/>
                  </a:lnTo>
                  <a:close/>
                  <a:moveTo>
                    <a:pt x="2165" y="1613"/>
                  </a:moveTo>
                  <a:lnTo>
                    <a:pt x="2169" y="1679"/>
                  </a:lnTo>
                  <a:lnTo>
                    <a:pt x="2174" y="1735"/>
                  </a:lnTo>
                  <a:lnTo>
                    <a:pt x="2177" y="1790"/>
                  </a:lnTo>
                  <a:lnTo>
                    <a:pt x="2182" y="1845"/>
                  </a:lnTo>
                  <a:lnTo>
                    <a:pt x="2188" y="1889"/>
                  </a:lnTo>
                  <a:lnTo>
                    <a:pt x="2195" y="1934"/>
                  </a:lnTo>
                  <a:lnTo>
                    <a:pt x="2201" y="1972"/>
                  </a:lnTo>
                  <a:lnTo>
                    <a:pt x="2218" y="2033"/>
                  </a:lnTo>
                  <a:lnTo>
                    <a:pt x="2225" y="2055"/>
                  </a:lnTo>
                  <a:lnTo>
                    <a:pt x="2234" y="2066"/>
                  </a:lnTo>
                  <a:lnTo>
                    <a:pt x="2244" y="2083"/>
                  </a:lnTo>
                  <a:lnTo>
                    <a:pt x="2262" y="2083"/>
                  </a:lnTo>
                  <a:lnTo>
                    <a:pt x="2271" y="2066"/>
                  </a:lnTo>
                  <a:lnTo>
                    <a:pt x="2281" y="2055"/>
                  </a:lnTo>
                  <a:lnTo>
                    <a:pt x="2288" y="2033"/>
                  </a:lnTo>
                  <a:lnTo>
                    <a:pt x="2297" y="2005"/>
                  </a:lnTo>
                  <a:lnTo>
                    <a:pt x="2304" y="1972"/>
                  </a:lnTo>
                  <a:lnTo>
                    <a:pt x="2312" y="1934"/>
                  </a:lnTo>
                  <a:lnTo>
                    <a:pt x="2318" y="1889"/>
                  </a:lnTo>
                  <a:lnTo>
                    <a:pt x="2324" y="1845"/>
                  </a:lnTo>
                  <a:lnTo>
                    <a:pt x="2330" y="1790"/>
                  </a:lnTo>
                  <a:lnTo>
                    <a:pt x="2334" y="1735"/>
                  </a:lnTo>
                  <a:lnTo>
                    <a:pt x="2338" y="1679"/>
                  </a:lnTo>
                  <a:lnTo>
                    <a:pt x="2341" y="1613"/>
                  </a:lnTo>
                  <a:lnTo>
                    <a:pt x="2343" y="1547"/>
                  </a:lnTo>
                  <a:lnTo>
                    <a:pt x="2345" y="1475"/>
                  </a:lnTo>
                  <a:lnTo>
                    <a:pt x="2345" y="1342"/>
                  </a:lnTo>
                  <a:lnTo>
                    <a:pt x="2343" y="1271"/>
                  </a:lnTo>
                  <a:lnTo>
                    <a:pt x="2341" y="1215"/>
                  </a:lnTo>
                  <a:lnTo>
                    <a:pt x="2338" y="1149"/>
                  </a:lnTo>
                  <a:lnTo>
                    <a:pt x="2334" y="1099"/>
                  </a:lnTo>
                  <a:lnTo>
                    <a:pt x="2330" y="1033"/>
                  </a:lnTo>
                  <a:lnTo>
                    <a:pt x="2324" y="989"/>
                  </a:lnTo>
                  <a:lnTo>
                    <a:pt x="2318" y="939"/>
                  </a:lnTo>
                  <a:lnTo>
                    <a:pt x="2312" y="895"/>
                  </a:lnTo>
                  <a:lnTo>
                    <a:pt x="2304" y="856"/>
                  </a:lnTo>
                  <a:lnTo>
                    <a:pt x="2297" y="823"/>
                  </a:lnTo>
                  <a:lnTo>
                    <a:pt x="2288" y="795"/>
                  </a:lnTo>
                  <a:lnTo>
                    <a:pt x="2281" y="773"/>
                  </a:lnTo>
                  <a:lnTo>
                    <a:pt x="2271" y="751"/>
                  </a:lnTo>
                  <a:lnTo>
                    <a:pt x="2262" y="746"/>
                  </a:lnTo>
                  <a:lnTo>
                    <a:pt x="2244" y="746"/>
                  </a:lnTo>
                  <a:lnTo>
                    <a:pt x="2234" y="751"/>
                  </a:lnTo>
                  <a:lnTo>
                    <a:pt x="2225" y="773"/>
                  </a:lnTo>
                  <a:lnTo>
                    <a:pt x="2218" y="795"/>
                  </a:lnTo>
                  <a:lnTo>
                    <a:pt x="2201" y="856"/>
                  </a:lnTo>
                  <a:lnTo>
                    <a:pt x="2195" y="895"/>
                  </a:lnTo>
                  <a:lnTo>
                    <a:pt x="2188" y="939"/>
                  </a:lnTo>
                  <a:lnTo>
                    <a:pt x="2182" y="989"/>
                  </a:lnTo>
                  <a:lnTo>
                    <a:pt x="2177" y="1033"/>
                  </a:lnTo>
                  <a:lnTo>
                    <a:pt x="2174" y="1099"/>
                  </a:lnTo>
                  <a:lnTo>
                    <a:pt x="2169" y="1149"/>
                  </a:lnTo>
                  <a:lnTo>
                    <a:pt x="2165" y="1215"/>
                  </a:lnTo>
                  <a:lnTo>
                    <a:pt x="2164" y="1271"/>
                  </a:lnTo>
                  <a:lnTo>
                    <a:pt x="2162" y="1342"/>
                  </a:lnTo>
                  <a:lnTo>
                    <a:pt x="2162" y="1475"/>
                  </a:lnTo>
                  <a:lnTo>
                    <a:pt x="2164" y="1547"/>
                  </a:lnTo>
                  <a:lnTo>
                    <a:pt x="2165" y="1613"/>
                  </a:lnTo>
                  <a:close/>
                  <a:moveTo>
                    <a:pt x="1430" y="3541"/>
                  </a:moveTo>
                  <a:lnTo>
                    <a:pt x="1431" y="3602"/>
                  </a:lnTo>
                  <a:lnTo>
                    <a:pt x="1439" y="3734"/>
                  </a:lnTo>
                  <a:lnTo>
                    <a:pt x="1449" y="3834"/>
                  </a:lnTo>
                  <a:lnTo>
                    <a:pt x="1455" y="3878"/>
                  </a:lnTo>
                  <a:lnTo>
                    <a:pt x="1461" y="3928"/>
                  </a:lnTo>
                  <a:lnTo>
                    <a:pt x="1468" y="3972"/>
                  </a:lnTo>
                  <a:lnTo>
                    <a:pt x="1476" y="4005"/>
                  </a:lnTo>
                  <a:lnTo>
                    <a:pt x="1484" y="4027"/>
                  </a:lnTo>
                  <a:lnTo>
                    <a:pt x="1492" y="4049"/>
                  </a:lnTo>
                  <a:lnTo>
                    <a:pt x="1501" y="4066"/>
                  </a:lnTo>
                  <a:lnTo>
                    <a:pt x="1510" y="4082"/>
                  </a:lnTo>
                  <a:lnTo>
                    <a:pt x="1520" y="4088"/>
                  </a:lnTo>
                  <a:lnTo>
                    <a:pt x="1529" y="4082"/>
                  </a:lnTo>
                  <a:lnTo>
                    <a:pt x="1538" y="4066"/>
                  </a:lnTo>
                  <a:lnTo>
                    <a:pt x="1546" y="4049"/>
                  </a:lnTo>
                  <a:lnTo>
                    <a:pt x="1555" y="4027"/>
                  </a:lnTo>
                  <a:lnTo>
                    <a:pt x="1565" y="4005"/>
                  </a:lnTo>
                  <a:lnTo>
                    <a:pt x="1571" y="3972"/>
                  </a:lnTo>
                  <a:lnTo>
                    <a:pt x="1578" y="3928"/>
                  </a:lnTo>
                  <a:lnTo>
                    <a:pt x="1584" y="3878"/>
                  </a:lnTo>
                  <a:lnTo>
                    <a:pt x="1590" y="3834"/>
                  </a:lnTo>
                  <a:lnTo>
                    <a:pt x="1595" y="3784"/>
                  </a:lnTo>
                  <a:lnTo>
                    <a:pt x="1600" y="3734"/>
                  </a:lnTo>
                  <a:lnTo>
                    <a:pt x="1604" y="3668"/>
                  </a:lnTo>
                  <a:lnTo>
                    <a:pt x="1607" y="3602"/>
                  </a:lnTo>
                  <a:lnTo>
                    <a:pt x="1610" y="3541"/>
                  </a:lnTo>
                  <a:lnTo>
                    <a:pt x="1610" y="3475"/>
                  </a:lnTo>
                  <a:lnTo>
                    <a:pt x="1610" y="3342"/>
                  </a:lnTo>
                  <a:lnTo>
                    <a:pt x="1610" y="3270"/>
                  </a:lnTo>
                  <a:lnTo>
                    <a:pt x="1607" y="3204"/>
                  </a:lnTo>
                  <a:lnTo>
                    <a:pt x="1604" y="3143"/>
                  </a:lnTo>
                  <a:lnTo>
                    <a:pt x="1595" y="3033"/>
                  </a:lnTo>
                  <a:lnTo>
                    <a:pt x="1590" y="2983"/>
                  </a:lnTo>
                  <a:lnTo>
                    <a:pt x="1578" y="2884"/>
                  </a:lnTo>
                  <a:lnTo>
                    <a:pt x="1571" y="2845"/>
                  </a:lnTo>
                  <a:lnTo>
                    <a:pt x="1565" y="2812"/>
                  </a:lnTo>
                  <a:lnTo>
                    <a:pt x="1555" y="2790"/>
                  </a:lnTo>
                  <a:lnTo>
                    <a:pt x="1538" y="2746"/>
                  </a:lnTo>
                  <a:lnTo>
                    <a:pt x="1529" y="2735"/>
                  </a:lnTo>
                  <a:lnTo>
                    <a:pt x="1510" y="2735"/>
                  </a:lnTo>
                  <a:lnTo>
                    <a:pt x="1501" y="2746"/>
                  </a:lnTo>
                  <a:lnTo>
                    <a:pt x="1484" y="2790"/>
                  </a:lnTo>
                  <a:lnTo>
                    <a:pt x="1476" y="2812"/>
                  </a:lnTo>
                  <a:lnTo>
                    <a:pt x="1468" y="2845"/>
                  </a:lnTo>
                  <a:lnTo>
                    <a:pt x="1461" y="2884"/>
                  </a:lnTo>
                  <a:lnTo>
                    <a:pt x="1449" y="2983"/>
                  </a:lnTo>
                  <a:lnTo>
                    <a:pt x="1444" y="3033"/>
                  </a:lnTo>
                  <a:lnTo>
                    <a:pt x="1439" y="3088"/>
                  </a:lnTo>
                  <a:lnTo>
                    <a:pt x="1435" y="3143"/>
                  </a:lnTo>
                  <a:lnTo>
                    <a:pt x="1431" y="3204"/>
                  </a:lnTo>
                  <a:lnTo>
                    <a:pt x="1430" y="3270"/>
                  </a:lnTo>
                  <a:lnTo>
                    <a:pt x="1429" y="3342"/>
                  </a:lnTo>
                  <a:lnTo>
                    <a:pt x="1428" y="3403"/>
                  </a:lnTo>
                  <a:lnTo>
                    <a:pt x="1429" y="3475"/>
                  </a:lnTo>
                  <a:lnTo>
                    <a:pt x="1430" y="3541"/>
                  </a:lnTo>
                  <a:close/>
                  <a:moveTo>
                    <a:pt x="4363" y="3121"/>
                  </a:moveTo>
                  <a:lnTo>
                    <a:pt x="4366" y="3188"/>
                  </a:lnTo>
                  <a:lnTo>
                    <a:pt x="4369" y="3243"/>
                  </a:lnTo>
                  <a:lnTo>
                    <a:pt x="4372" y="3309"/>
                  </a:lnTo>
                  <a:lnTo>
                    <a:pt x="4378" y="3364"/>
                  </a:lnTo>
                  <a:lnTo>
                    <a:pt x="4382" y="3420"/>
                  </a:lnTo>
                  <a:lnTo>
                    <a:pt x="4394" y="3508"/>
                  </a:lnTo>
                  <a:lnTo>
                    <a:pt x="4402" y="3541"/>
                  </a:lnTo>
                  <a:lnTo>
                    <a:pt x="4409" y="3580"/>
                  </a:lnTo>
                  <a:lnTo>
                    <a:pt x="4418" y="3602"/>
                  </a:lnTo>
                  <a:lnTo>
                    <a:pt x="4426" y="3629"/>
                  </a:lnTo>
                  <a:lnTo>
                    <a:pt x="4436" y="3652"/>
                  </a:lnTo>
                  <a:lnTo>
                    <a:pt x="4445" y="3657"/>
                  </a:lnTo>
                  <a:lnTo>
                    <a:pt x="4463" y="3657"/>
                  </a:lnTo>
                  <a:lnTo>
                    <a:pt x="4472" y="3652"/>
                  </a:lnTo>
                  <a:lnTo>
                    <a:pt x="4480" y="3629"/>
                  </a:lnTo>
                  <a:lnTo>
                    <a:pt x="4489" y="3602"/>
                  </a:lnTo>
                  <a:lnTo>
                    <a:pt x="4498" y="3580"/>
                  </a:lnTo>
                  <a:lnTo>
                    <a:pt x="4505" y="3541"/>
                  </a:lnTo>
                  <a:lnTo>
                    <a:pt x="4513" y="3508"/>
                  </a:lnTo>
                  <a:lnTo>
                    <a:pt x="4519" y="3464"/>
                  </a:lnTo>
                  <a:lnTo>
                    <a:pt x="4524" y="3420"/>
                  </a:lnTo>
                  <a:lnTo>
                    <a:pt x="4529" y="3364"/>
                  </a:lnTo>
                  <a:lnTo>
                    <a:pt x="4534" y="3309"/>
                  </a:lnTo>
                  <a:lnTo>
                    <a:pt x="4538" y="3243"/>
                  </a:lnTo>
                  <a:lnTo>
                    <a:pt x="4541" y="3188"/>
                  </a:lnTo>
                  <a:lnTo>
                    <a:pt x="4543" y="3121"/>
                  </a:lnTo>
                  <a:lnTo>
                    <a:pt x="4545" y="3060"/>
                  </a:lnTo>
                  <a:lnTo>
                    <a:pt x="4545" y="2442"/>
                  </a:lnTo>
                  <a:lnTo>
                    <a:pt x="4543" y="2375"/>
                  </a:lnTo>
                  <a:lnTo>
                    <a:pt x="4541" y="2315"/>
                  </a:lnTo>
                  <a:lnTo>
                    <a:pt x="4538" y="2248"/>
                  </a:lnTo>
                  <a:lnTo>
                    <a:pt x="4534" y="2193"/>
                  </a:lnTo>
                  <a:lnTo>
                    <a:pt x="4529" y="2138"/>
                  </a:lnTo>
                  <a:lnTo>
                    <a:pt x="4524" y="2083"/>
                  </a:lnTo>
                  <a:lnTo>
                    <a:pt x="4519" y="2038"/>
                  </a:lnTo>
                  <a:lnTo>
                    <a:pt x="4513" y="1994"/>
                  </a:lnTo>
                  <a:lnTo>
                    <a:pt x="4505" y="1961"/>
                  </a:lnTo>
                  <a:lnTo>
                    <a:pt x="4498" y="1928"/>
                  </a:lnTo>
                  <a:lnTo>
                    <a:pt x="4489" y="1895"/>
                  </a:lnTo>
                  <a:lnTo>
                    <a:pt x="4480" y="1867"/>
                  </a:lnTo>
                  <a:lnTo>
                    <a:pt x="4472" y="1856"/>
                  </a:lnTo>
                  <a:lnTo>
                    <a:pt x="4463" y="1845"/>
                  </a:lnTo>
                  <a:lnTo>
                    <a:pt x="4445" y="1845"/>
                  </a:lnTo>
                  <a:lnTo>
                    <a:pt x="4436" y="1856"/>
                  </a:lnTo>
                  <a:lnTo>
                    <a:pt x="4426" y="1867"/>
                  </a:lnTo>
                  <a:lnTo>
                    <a:pt x="4418" y="1895"/>
                  </a:lnTo>
                  <a:lnTo>
                    <a:pt x="4409" y="1928"/>
                  </a:lnTo>
                  <a:lnTo>
                    <a:pt x="4402" y="1961"/>
                  </a:lnTo>
                  <a:lnTo>
                    <a:pt x="4394" y="1994"/>
                  </a:lnTo>
                  <a:lnTo>
                    <a:pt x="4382" y="2083"/>
                  </a:lnTo>
                  <a:lnTo>
                    <a:pt x="4378" y="2138"/>
                  </a:lnTo>
                  <a:lnTo>
                    <a:pt x="4372" y="2193"/>
                  </a:lnTo>
                  <a:lnTo>
                    <a:pt x="4369" y="2248"/>
                  </a:lnTo>
                  <a:lnTo>
                    <a:pt x="4366" y="2315"/>
                  </a:lnTo>
                  <a:lnTo>
                    <a:pt x="4363" y="2375"/>
                  </a:lnTo>
                  <a:lnTo>
                    <a:pt x="4363" y="2442"/>
                  </a:lnTo>
                  <a:lnTo>
                    <a:pt x="4361" y="2514"/>
                  </a:lnTo>
                  <a:lnTo>
                    <a:pt x="4361" y="2989"/>
                  </a:lnTo>
                  <a:lnTo>
                    <a:pt x="4363" y="3060"/>
                  </a:lnTo>
                  <a:lnTo>
                    <a:pt x="4363" y="3121"/>
                  </a:lnTo>
                  <a:close/>
                  <a:moveTo>
                    <a:pt x="17568" y="3602"/>
                  </a:moveTo>
                  <a:lnTo>
                    <a:pt x="17572" y="3668"/>
                  </a:lnTo>
                  <a:lnTo>
                    <a:pt x="17576" y="3729"/>
                  </a:lnTo>
                  <a:lnTo>
                    <a:pt x="17581" y="3784"/>
                  </a:lnTo>
                  <a:lnTo>
                    <a:pt x="17586" y="3834"/>
                  </a:lnTo>
                  <a:lnTo>
                    <a:pt x="17591" y="3878"/>
                  </a:lnTo>
                  <a:lnTo>
                    <a:pt x="17598" y="3928"/>
                  </a:lnTo>
                  <a:lnTo>
                    <a:pt x="17605" y="3966"/>
                  </a:lnTo>
                  <a:lnTo>
                    <a:pt x="17612" y="3994"/>
                  </a:lnTo>
                  <a:lnTo>
                    <a:pt x="17621" y="4027"/>
                  </a:lnTo>
                  <a:lnTo>
                    <a:pt x="17629" y="4049"/>
                  </a:lnTo>
                  <a:lnTo>
                    <a:pt x="17637" y="4060"/>
                  </a:lnTo>
                  <a:lnTo>
                    <a:pt x="17656" y="4082"/>
                  </a:lnTo>
                  <a:lnTo>
                    <a:pt x="17666" y="4071"/>
                  </a:lnTo>
                  <a:lnTo>
                    <a:pt x="17674" y="4060"/>
                  </a:lnTo>
                  <a:lnTo>
                    <a:pt x="17684" y="4049"/>
                  </a:lnTo>
                  <a:lnTo>
                    <a:pt x="17692" y="4027"/>
                  </a:lnTo>
                  <a:lnTo>
                    <a:pt x="17699" y="3994"/>
                  </a:lnTo>
                  <a:lnTo>
                    <a:pt x="17707" y="3966"/>
                  </a:lnTo>
                  <a:lnTo>
                    <a:pt x="17715" y="3928"/>
                  </a:lnTo>
                  <a:lnTo>
                    <a:pt x="17721" y="3878"/>
                  </a:lnTo>
                  <a:lnTo>
                    <a:pt x="17726" y="3834"/>
                  </a:lnTo>
                  <a:lnTo>
                    <a:pt x="17732" y="3784"/>
                  </a:lnTo>
                  <a:lnTo>
                    <a:pt x="17737" y="3729"/>
                  </a:lnTo>
                  <a:lnTo>
                    <a:pt x="17741" y="3668"/>
                  </a:lnTo>
                  <a:lnTo>
                    <a:pt x="17744" y="3602"/>
                  </a:lnTo>
                  <a:lnTo>
                    <a:pt x="17746" y="3541"/>
                  </a:lnTo>
                  <a:lnTo>
                    <a:pt x="17747" y="3475"/>
                  </a:lnTo>
                  <a:lnTo>
                    <a:pt x="17748" y="3403"/>
                  </a:lnTo>
                  <a:lnTo>
                    <a:pt x="17748" y="2790"/>
                  </a:lnTo>
                  <a:lnTo>
                    <a:pt x="17747" y="2718"/>
                  </a:lnTo>
                  <a:lnTo>
                    <a:pt x="17746" y="2652"/>
                  </a:lnTo>
                  <a:lnTo>
                    <a:pt x="17744" y="2591"/>
                  </a:lnTo>
                  <a:lnTo>
                    <a:pt x="17741" y="2525"/>
                  </a:lnTo>
                  <a:lnTo>
                    <a:pt x="17737" y="2469"/>
                  </a:lnTo>
                  <a:lnTo>
                    <a:pt x="17732" y="2414"/>
                  </a:lnTo>
                  <a:lnTo>
                    <a:pt x="17726" y="2359"/>
                  </a:lnTo>
                  <a:lnTo>
                    <a:pt x="17721" y="2315"/>
                  </a:lnTo>
                  <a:lnTo>
                    <a:pt x="17715" y="2270"/>
                  </a:lnTo>
                  <a:lnTo>
                    <a:pt x="17707" y="2237"/>
                  </a:lnTo>
                  <a:lnTo>
                    <a:pt x="17699" y="2193"/>
                  </a:lnTo>
                  <a:lnTo>
                    <a:pt x="17692" y="2171"/>
                  </a:lnTo>
                  <a:lnTo>
                    <a:pt x="17684" y="2143"/>
                  </a:lnTo>
                  <a:lnTo>
                    <a:pt x="17674" y="2127"/>
                  </a:lnTo>
                  <a:lnTo>
                    <a:pt x="17666" y="2121"/>
                  </a:lnTo>
                  <a:lnTo>
                    <a:pt x="17656" y="2116"/>
                  </a:lnTo>
                  <a:lnTo>
                    <a:pt x="17637" y="2127"/>
                  </a:lnTo>
                  <a:lnTo>
                    <a:pt x="17629" y="2143"/>
                  </a:lnTo>
                  <a:lnTo>
                    <a:pt x="17621" y="2171"/>
                  </a:lnTo>
                  <a:lnTo>
                    <a:pt x="17612" y="2193"/>
                  </a:lnTo>
                  <a:lnTo>
                    <a:pt x="17605" y="2237"/>
                  </a:lnTo>
                  <a:lnTo>
                    <a:pt x="17598" y="2270"/>
                  </a:lnTo>
                  <a:lnTo>
                    <a:pt x="17591" y="2315"/>
                  </a:lnTo>
                  <a:lnTo>
                    <a:pt x="17586" y="2359"/>
                  </a:lnTo>
                  <a:lnTo>
                    <a:pt x="17581" y="2414"/>
                  </a:lnTo>
                  <a:lnTo>
                    <a:pt x="17572" y="2525"/>
                  </a:lnTo>
                  <a:lnTo>
                    <a:pt x="17568" y="2591"/>
                  </a:lnTo>
                  <a:lnTo>
                    <a:pt x="17566" y="2652"/>
                  </a:lnTo>
                  <a:lnTo>
                    <a:pt x="17565" y="2718"/>
                  </a:lnTo>
                  <a:lnTo>
                    <a:pt x="17565" y="3475"/>
                  </a:lnTo>
                  <a:lnTo>
                    <a:pt x="17566" y="3541"/>
                  </a:lnTo>
                  <a:lnTo>
                    <a:pt x="17568" y="3602"/>
                  </a:lnTo>
                  <a:close/>
                  <a:moveTo>
                    <a:pt x="16835" y="1613"/>
                  </a:moveTo>
                  <a:lnTo>
                    <a:pt x="16838" y="1679"/>
                  </a:lnTo>
                  <a:lnTo>
                    <a:pt x="16842" y="1735"/>
                  </a:lnTo>
                  <a:lnTo>
                    <a:pt x="16846" y="1790"/>
                  </a:lnTo>
                  <a:lnTo>
                    <a:pt x="16852" y="1845"/>
                  </a:lnTo>
                  <a:lnTo>
                    <a:pt x="16858" y="1889"/>
                  </a:lnTo>
                  <a:lnTo>
                    <a:pt x="16865" y="1934"/>
                  </a:lnTo>
                  <a:lnTo>
                    <a:pt x="16871" y="1972"/>
                  </a:lnTo>
                  <a:lnTo>
                    <a:pt x="16880" y="2005"/>
                  </a:lnTo>
                  <a:lnTo>
                    <a:pt x="16888" y="2033"/>
                  </a:lnTo>
                  <a:lnTo>
                    <a:pt x="16895" y="2055"/>
                  </a:lnTo>
                  <a:lnTo>
                    <a:pt x="16904" y="2066"/>
                  </a:lnTo>
                  <a:lnTo>
                    <a:pt x="16914" y="2083"/>
                  </a:lnTo>
                  <a:lnTo>
                    <a:pt x="16932" y="2083"/>
                  </a:lnTo>
                  <a:lnTo>
                    <a:pt x="16941" y="2066"/>
                  </a:lnTo>
                  <a:lnTo>
                    <a:pt x="16951" y="2055"/>
                  </a:lnTo>
                  <a:lnTo>
                    <a:pt x="16958" y="2033"/>
                  </a:lnTo>
                  <a:lnTo>
                    <a:pt x="16966" y="2005"/>
                  </a:lnTo>
                  <a:lnTo>
                    <a:pt x="16974" y="1972"/>
                  </a:lnTo>
                  <a:lnTo>
                    <a:pt x="16981" y="1934"/>
                  </a:lnTo>
                  <a:lnTo>
                    <a:pt x="16988" y="1889"/>
                  </a:lnTo>
                  <a:lnTo>
                    <a:pt x="16994" y="1845"/>
                  </a:lnTo>
                  <a:lnTo>
                    <a:pt x="16999" y="1790"/>
                  </a:lnTo>
                  <a:lnTo>
                    <a:pt x="17002" y="1735"/>
                  </a:lnTo>
                  <a:lnTo>
                    <a:pt x="17007" y="1679"/>
                  </a:lnTo>
                  <a:lnTo>
                    <a:pt x="17011" y="1613"/>
                  </a:lnTo>
                  <a:lnTo>
                    <a:pt x="17012" y="1547"/>
                  </a:lnTo>
                  <a:lnTo>
                    <a:pt x="17013" y="1475"/>
                  </a:lnTo>
                  <a:lnTo>
                    <a:pt x="17015" y="1414"/>
                  </a:lnTo>
                  <a:lnTo>
                    <a:pt x="17013" y="1342"/>
                  </a:lnTo>
                  <a:lnTo>
                    <a:pt x="17012" y="1271"/>
                  </a:lnTo>
                  <a:lnTo>
                    <a:pt x="17011" y="1215"/>
                  </a:lnTo>
                  <a:lnTo>
                    <a:pt x="17007" y="1149"/>
                  </a:lnTo>
                  <a:lnTo>
                    <a:pt x="17002" y="1099"/>
                  </a:lnTo>
                  <a:lnTo>
                    <a:pt x="16999" y="1033"/>
                  </a:lnTo>
                  <a:lnTo>
                    <a:pt x="16994" y="989"/>
                  </a:lnTo>
                  <a:lnTo>
                    <a:pt x="16988" y="939"/>
                  </a:lnTo>
                  <a:lnTo>
                    <a:pt x="16981" y="895"/>
                  </a:lnTo>
                  <a:lnTo>
                    <a:pt x="16974" y="856"/>
                  </a:lnTo>
                  <a:lnTo>
                    <a:pt x="16966" y="823"/>
                  </a:lnTo>
                  <a:lnTo>
                    <a:pt x="16958" y="795"/>
                  </a:lnTo>
                  <a:lnTo>
                    <a:pt x="16951" y="773"/>
                  </a:lnTo>
                  <a:lnTo>
                    <a:pt x="16941" y="751"/>
                  </a:lnTo>
                  <a:lnTo>
                    <a:pt x="16932" y="746"/>
                  </a:lnTo>
                  <a:lnTo>
                    <a:pt x="16914" y="746"/>
                  </a:lnTo>
                  <a:lnTo>
                    <a:pt x="16904" y="751"/>
                  </a:lnTo>
                  <a:lnTo>
                    <a:pt x="16895" y="773"/>
                  </a:lnTo>
                  <a:lnTo>
                    <a:pt x="16888" y="795"/>
                  </a:lnTo>
                  <a:lnTo>
                    <a:pt x="16880" y="823"/>
                  </a:lnTo>
                  <a:lnTo>
                    <a:pt x="16871" y="856"/>
                  </a:lnTo>
                  <a:lnTo>
                    <a:pt x="16865" y="895"/>
                  </a:lnTo>
                  <a:lnTo>
                    <a:pt x="16858" y="939"/>
                  </a:lnTo>
                  <a:lnTo>
                    <a:pt x="16852" y="989"/>
                  </a:lnTo>
                  <a:lnTo>
                    <a:pt x="16846" y="1033"/>
                  </a:lnTo>
                  <a:lnTo>
                    <a:pt x="16842" y="1099"/>
                  </a:lnTo>
                  <a:lnTo>
                    <a:pt x="16838" y="1149"/>
                  </a:lnTo>
                  <a:lnTo>
                    <a:pt x="16835" y="1215"/>
                  </a:lnTo>
                  <a:lnTo>
                    <a:pt x="16832" y="1271"/>
                  </a:lnTo>
                  <a:lnTo>
                    <a:pt x="16831" y="1342"/>
                  </a:lnTo>
                  <a:lnTo>
                    <a:pt x="16831" y="1475"/>
                  </a:lnTo>
                  <a:lnTo>
                    <a:pt x="16832" y="1547"/>
                  </a:lnTo>
                  <a:lnTo>
                    <a:pt x="16835" y="1613"/>
                  </a:lnTo>
                  <a:close/>
                  <a:moveTo>
                    <a:pt x="16466" y="3867"/>
                  </a:moveTo>
                  <a:lnTo>
                    <a:pt x="16468" y="3933"/>
                  </a:lnTo>
                  <a:lnTo>
                    <a:pt x="16471" y="3989"/>
                  </a:lnTo>
                  <a:lnTo>
                    <a:pt x="16476" y="4055"/>
                  </a:lnTo>
                  <a:lnTo>
                    <a:pt x="16485" y="4154"/>
                  </a:lnTo>
                  <a:lnTo>
                    <a:pt x="16491" y="4210"/>
                  </a:lnTo>
                  <a:lnTo>
                    <a:pt x="16497" y="4254"/>
                  </a:lnTo>
                  <a:lnTo>
                    <a:pt x="16504" y="4292"/>
                  </a:lnTo>
                  <a:lnTo>
                    <a:pt x="16520" y="4359"/>
                  </a:lnTo>
                  <a:lnTo>
                    <a:pt x="16537" y="4392"/>
                  </a:lnTo>
                  <a:lnTo>
                    <a:pt x="16546" y="4403"/>
                  </a:lnTo>
                  <a:lnTo>
                    <a:pt x="16556" y="4408"/>
                  </a:lnTo>
                  <a:lnTo>
                    <a:pt x="16566" y="4403"/>
                  </a:lnTo>
                  <a:lnTo>
                    <a:pt x="16575" y="4392"/>
                  </a:lnTo>
                  <a:lnTo>
                    <a:pt x="16582" y="4375"/>
                  </a:lnTo>
                  <a:lnTo>
                    <a:pt x="16591" y="4359"/>
                  </a:lnTo>
                  <a:lnTo>
                    <a:pt x="16599" y="4326"/>
                  </a:lnTo>
                  <a:lnTo>
                    <a:pt x="16607" y="4292"/>
                  </a:lnTo>
                  <a:lnTo>
                    <a:pt x="16614" y="4254"/>
                  </a:lnTo>
                  <a:lnTo>
                    <a:pt x="16620" y="4210"/>
                  </a:lnTo>
                  <a:lnTo>
                    <a:pt x="16626" y="4154"/>
                  </a:lnTo>
                  <a:lnTo>
                    <a:pt x="16636" y="4055"/>
                  </a:lnTo>
                  <a:lnTo>
                    <a:pt x="16640" y="3989"/>
                  </a:lnTo>
                  <a:lnTo>
                    <a:pt x="16644" y="3933"/>
                  </a:lnTo>
                  <a:lnTo>
                    <a:pt x="16646" y="3867"/>
                  </a:lnTo>
                  <a:lnTo>
                    <a:pt x="16647" y="3795"/>
                  </a:lnTo>
                  <a:lnTo>
                    <a:pt x="16647" y="2193"/>
                  </a:lnTo>
                  <a:lnTo>
                    <a:pt x="16644" y="2061"/>
                  </a:lnTo>
                  <a:lnTo>
                    <a:pt x="16636" y="1939"/>
                  </a:lnTo>
                  <a:lnTo>
                    <a:pt x="16626" y="1829"/>
                  </a:lnTo>
                  <a:lnTo>
                    <a:pt x="16614" y="1740"/>
                  </a:lnTo>
                  <a:lnTo>
                    <a:pt x="16607" y="1696"/>
                  </a:lnTo>
                  <a:lnTo>
                    <a:pt x="16599" y="1663"/>
                  </a:lnTo>
                  <a:lnTo>
                    <a:pt x="16591" y="1641"/>
                  </a:lnTo>
                  <a:lnTo>
                    <a:pt x="16582" y="1619"/>
                  </a:lnTo>
                  <a:lnTo>
                    <a:pt x="16575" y="1602"/>
                  </a:lnTo>
                  <a:lnTo>
                    <a:pt x="16566" y="1585"/>
                  </a:lnTo>
                  <a:lnTo>
                    <a:pt x="16546" y="1585"/>
                  </a:lnTo>
                  <a:lnTo>
                    <a:pt x="16537" y="1602"/>
                  </a:lnTo>
                  <a:lnTo>
                    <a:pt x="16529" y="1619"/>
                  </a:lnTo>
                  <a:lnTo>
                    <a:pt x="16512" y="1663"/>
                  </a:lnTo>
                  <a:lnTo>
                    <a:pt x="16504" y="1696"/>
                  </a:lnTo>
                  <a:lnTo>
                    <a:pt x="16497" y="1740"/>
                  </a:lnTo>
                  <a:lnTo>
                    <a:pt x="16485" y="1829"/>
                  </a:lnTo>
                  <a:lnTo>
                    <a:pt x="16476" y="1939"/>
                  </a:lnTo>
                  <a:lnTo>
                    <a:pt x="16471" y="2000"/>
                  </a:lnTo>
                  <a:lnTo>
                    <a:pt x="16468" y="2061"/>
                  </a:lnTo>
                  <a:lnTo>
                    <a:pt x="16466" y="2127"/>
                  </a:lnTo>
                  <a:lnTo>
                    <a:pt x="16465" y="2259"/>
                  </a:lnTo>
                  <a:lnTo>
                    <a:pt x="16465" y="3734"/>
                  </a:lnTo>
                  <a:lnTo>
                    <a:pt x="16466" y="3795"/>
                  </a:lnTo>
                  <a:lnTo>
                    <a:pt x="16466" y="3867"/>
                  </a:lnTo>
                  <a:close/>
                  <a:moveTo>
                    <a:pt x="18299" y="812"/>
                  </a:moveTo>
                  <a:lnTo>
                    <a:pt x="18302" y="878"/>
                  </a:lnTo>
                  <a:lnTo>
                    <a:pt x="18305" y="945"/>
                  </a:lnTo>
                  <a:lnTo>
                    <a:pt x="18308" y="994"/>
                  </a:lnTo>
                  <a:lnTo>
                    <a:pt x="18313" y="1055"/>
                  </a:lnTo>
                  <a:lnTo>
                    <a:pt x="18319" y="1105"/>
                  </a:lnTo>
                  <a:lnTo>
                    <a:pt x="18331" y="1193"/>
                  </a:lnTo>
                  <a:lnTo>
                    <a:pt x="18339" y="1237"/>
                  </a:lnTo>
                  <a:lnTo>
                    <a:pt x="18346" y="1271"/>
                  </a:lnTo>
                  <a:lnTo>
                    <a:pt x="18362" y="1326"/>
                  </a:lnTo>
                  <a:lnTo>
                    <a:pt x="18380" y="1348"/>
                  </a:lnTo>
                  <a:lnTo>
                    <a:pt x="18389" y="1353"/>
                  </a:lnTo>
                  <a:lnTo>
                    <a:pt x="18399" y="1348"/>
                  </a:lnTo>
                  <a:lnTo>
                    <a:pt x="18417" y="1326"/>
                  </a:lnTo>
                  <a:lnTo>
                    <a:pt x="18425" y="1298"/>
                  </a:lnTo>
                  <a:lnTo>
                    <a:pt x="18434" y="1271"/>
                  </a:lnTo>
                  <a:lnTo>
                    <a:pt x="18440" y="1237"/>
                  </a:lnTo>
                  <a:lnTo>
                    <a:pt x="18447" y="1193"/>
                  </a:lnTo>
                  <a:lnTo>
                    <a:pt x="18455" y="1149"/>
                  </a:lnTo>
                  <a:lnTo>
                    <a:pt x="18461" y="1105"/>
                  </a:lnTo>
                  <a:lnTo>
                    <a:pt x="18466" y="1055"/>
                  </a:lnTo>
                  <a:lnTo>
                    <a:pt x="18470" y="994"/>
                  </a:lnTo>
                  <a:lnTo>
                    <a:pt x="18474" y="945"/>
                  </a:lnTo>
                  <a:lnTo>
                    <a:pt x="18477" y="878"/>
                  </a:lnTo>
                  <a:lnTo>
                    <a:pt x="18479" y="812"/>
                  </a:lnTo>
                  <a:lnTo>
                    <a:pt x="18481" y="746"/>
                  </a:lnTo>
                  <a:lnTo>
                    <a:pt x="18481" y="674"/>
                  </a:lnTo>
                  <a:lnTo>
                    <a:pt x="18481" y="608"/>
                  </a:lnTo>
                  <a:lnTo>
                    <a:pt x="18479" y="541"/>
                  </a:lnTo>
                  <a:lnTo>
                    <a:pt x="18477" y="475"/>
                  </a:lnTo>
                  <a:lnTo>
                    <a:pt x="18474" y="420"/>
                  </a:lnTo>
                  <a:lnTo>
                    <a:pt x="18470" y="359"/>
                  </a:lnTo>
                  <a:lnTo>
                    <a:pt x="18466" y="304"/>
                  </a:lnTo>
                  <a:lnTo>
                    <a:pt x="18461" y="249"/>
                  </a:lnTo>
                  <a:lnTo>
                    <a:pt x="18455" y="199"/>
                  </a:lnTo>
                  <a:lnTo>
                    <a:pt x="18447" y="160"/>
                  </a:lnTo>
                  <a:lnTo>
                    <a:pt x="18434" y="83"/>
                  </a:lnTo>
                  <a:lnTo>
                    <a:pt x="18425" y="55"/>
                  </a:lnTo>
                  <a:lnTo>
                    <a:pt x="18417" y="39"/>
                  </a:lnTo>
                  <a:lnTo>
                    <a:pt x="18408" y="17"/>
                  </a:lnTo>
                  <a:lnTo>
                    <a:pt x="18399" y="6"/>
                  </a:lnTo>
                  <a:lnTo>
                    <a:pt x="18389" y="0"/>
                  </a:lnTo>
                  <a:lnTo>
                    <a:pt x="18380" y="6"/>
                  </a:lnTo>
                  <a:lnTo>
                    <a:pt x="18371" y="17"/>
                  </a:lnTo>
                  <a:lnTo>
                    <a:pt x="18362" y="39"/>
                  </a:lnTo>
                  <a:lnTo>
                    <a:pt x="18354" y="55"/>
                  </a:lnTo>
                  <a:lnTo>
                    <a:pt x="18346" y="83"/>
                  </a:lnTo>
                  <a:lnTo>
                    <a:pt x="18339" y="122"/>
                  </a:lnTo>
                  <a:lnTo>
                    <a:pt x="18331" y="160"/>
                  </a:lnTo>
                  <a:lnTo>
                    <a:pt x="18325" y="199"/>
                  </a:lnTo>
                  <a:lnTo>
                    <a:pt x="18319" y="249"/>
                  </a:lnTo>
                  <a:lnTo>
                    <a:pt x="18313" y="304"/>
                  </a:lnTo>
                  <a:lnTo>
                    <a:pt x="18308" y="359"/>
                  </a:lnTo>
                  <a:lnTo>
                    <a:pt x="18305" y="420"/>
                  </a:lnTo>
                  <a:lnTo>
                    <a:pt x="18302" y="475"/>
                  </a:lnTo>
                  <a:lnTo>
                    <a:pt x="18299" y="541"/>
                  </a:lnTo>
                  <a:lnTo>
                    <a:pt x="18298" y="608"/>
                  </a:lnTo>
                  <a:lnTo>
                    <a:pt x="18298" y="746"/>
                  </a:lnTo>
                  <a:lnTo>
                    <a:pt x="18299" y="812"/>
                  </a:lnTo>
                  <a:close/>
                  <a:moveTo>
                    <a:pt x="18667" y="5701"/>
                  </a:moveTo>
                  <a:lnTo>
                    <a:pt x="18668" y="5767"/>
                  </a:lnTo>
                  <a:lnTo>
                    <a:pt x="18672" y="5828"/>
                  </a:lnTo>
                  <a:lnTo>
                    <a:pt x="18675" y="5883"/>
                  </a:lnTo>
                  <a:lnTo>
                    <a:pt x="18680" y="5944"/>
                  </a:lnTo>
                  <a:lnTo>
                    <a:pt x="18685" y="5994"/>
                  </a:lnTo>
                  <a:lnTo>
                    <a:pt x="18692" y="6044"/>
                  </a:lnTo>
                  <a:lnTo>
                    <a:pt x="18698" y="6082"/>
                  </a:lnTo>
                  <a:lnTo>
                    <a:pt x="18705" y="6121"/>
                  </a:lnTo>
                  <a:lnTo>
                    <a:pt x="18712" y="6154"/>
                  </a:lnTo>
                  <a:lnTo>
                    <a:pt x="18720" y="6187"/>
                  </a:lnTo>
                  <a:lnTo>
                    <a:pt x="18728" y="6215"/>
                  </a:lnTo>
                  <a:lnTo>
                    <a:pt x="18738" y="6226"/>
                  </a:lnTo>
                  <a:lnTo>
                    <a:pt x="18747" y="6237"/>
                  </a:lnTo>
                  <a:lnTo>
                    <a:pt x="18765" y="6237"/>
                  </a:lnTo>
                  <a:lnTo>
                    <a:pt x="18775" y="6226"/>
                  </a:lnTo>
                  <a:lnTo>
                    <a:pt x="18784" y="6215"/>
                  </a:lnTo>
                  <a:lnTo>
                    <a:pt x="18800" y="6154"/>
                  </a:lnTo>
                  <a:lnTo>
                    <a:pt x="18807" y="6121"/>
                  </a:lnTo>
                  <a:lnTo>
                    <a:pt x="18815" y="6082"/>
                  </a:lnTo>
                  <a:lnTo>
                    <a:pt x="18821" y="6044"/>
                  </a:lnTo>
                  <a:lnTo>
                    <a:pt x="18827" y="5994"/>
                  </a:lnTo>
                  <a:lnTo>
                    <a:pt x="18832" y="5944"/>
                  </a:lnTo>
                  <a:lnTo>
                    <a:pt x="18837" y="5883"/>
                  </a:lnTo>
                  <a:lnTo>
                    <a:pt x="18841" y="5828"/>
                  </a:lnTo>
                  <a:lnTo>
                    <a:pt x="18844" y="5767"/>
                  </a:lnTo>
                  <a:lnTo>
                    <a:pt x="18847" y="5701"/>
                  </a:lnTo>
                  <a:lnTo>
                    <a:pt x="18848" y="5635"/>
                  </a:lnTo>
                  <a:lnTo>
                    <a:pt x="18848" y="5563"/>
                  </a:lnTo>
                  <a:lnTo>
                    <a:pt x="18848" y="5502"/>
                  </a:lnTo>
                  <a:lnTo>
                    <a:pt x="18847" y="5436"/>
                  </a:lnTo>
                  <a:lnTo>
                    <a:pt x="18844" y="5364"/>
                  </a:lnTo>
                  <a:lnTo>
                    <a:pt x="18841" y="5298"/>
                  </a:lnTo>
                  <a:lnTo>
                    <a:pt x="18837" y="5248"/>
                  </a:lnTo>
                  <a:lnTo>
                    <a:pt x="18832" y="5193"/>
                  </a:lnTo>
                  <a:lnTo>
                    <a:pt x="18827" y="5132"/>
                  </a:lnTo>
                  <a:lnTo>
                    <a:pt x="18821" y="5088"/>
                  </a:lnTo>
                  <a:lnTo>
                    <a:pt x="18815" y="5049"/>
                  </a:lnTo>
                  <a:lnTo>
                    <a:pt x="18807" y="5005"/>
                  </a:lnTo>
                  <a:lnTo>
                    <a:pt x="18800" y="4972"/>
                  </a:lnTo>
                  <a:lnTo>
                    <a:pt x="18791" y="4950"/>
                  </a:lnTo>
                  <a:lnTo>
                    <a:pt x="18784" y="4922"/>
                  </a:lnTo>
                  <a:lnTo>
                    <a:pt x="18775" y="4911"/>
                  </a:lnTo>
                  <a:lnTo>
                    <a:pt x="18765" y="4895"/>
                  </a:lnTo>
                  <a:lnTo>
                    <a:pt x="18747" y="4895"/>
                  </a:lnTo>
                  <a:lnTo>
                    <a:pt x="18738" y="4911"/>
                  </a:lnTo>
                  <a:lnTo>
                    <a:pt x="18728" y="4922"/>
                  </a:lnTo>
                  <a:lnTo>
                    <a:pt x="18720" y="4950"/>
                  </a:lnTo>
                  <a:lnTo>
                    <a:pt x="18712" y="4972"/>
                  </a:lnTo>
                  <a:lnTo>
                    <a:pt x="18705" y="5005"/>
                  </a:lnTo>
                  <a:lnTo>
                    <a:pt x="18698" y="5049"/>
                  </a:lnTo>
                  <a:lnTo>
                    <a:pt x="18692" y="5088"/>
                  </a:lnTo>
                  <a:lnTo>
                    <a:pt x="18685" y="5132"/>
                  </a:lnTo>
                  <a:lnTo>
                    <a:pt x="18680" y="5193"/>
                  </a:lnTo>
                  <a:lnTo>
                    <a:pt x="18675" y="5248"/>
                  </a:lnTo>
                  <a:lnTo>
                    <a:pt x="18672" y="5298"/>
                  </a:lnTo>
                  <a:lnTo>
                    <a:pt x="18668" y="5364"/>
                  </a:lnTo>
                  <a:lnTo>
                    <a:pt x="18667" y="5436"/>
                  </a:lnTo>
                  <a:lnTo>
                    <a:pt x="18665" y="5502"/>
                  </a:lnTo>
                  <a:lnTo>
                    <a:pt x="18664" y="5563"/>
                  </a:lnTo>
                  <a:lnTo>
                    <a:pt x="18665" y="5635"/>
                  </a:lnTo>
                  <a:lnTo>
                    <a:pt x="18667" y="5701"/>
                  </a:lnTo>
                  <a:close/>
                  <a:moveTo>
                    <a:pt x="19034" y="3121"/>
                  </a:moveTo>
                  <a:lnTo>
                    <a:pt x="19035" y="3188"/>
                  </a:lnTo>
                  <a:lnTo>
                    <a:pt x="19038" y="3243"/>
                  </a:lnTo>
                  <a:lnTo>
                    <a:pt x="19042" y="3309"/>
                  </a:lnTo>
                  <a:lnTo>
                    <a:pt x="19047" y="3364"/>
                  </a:lnTo>
                  <a:lnTo>
                    <a:pt x="19052" y="3420"/>
                  </a:lnTo>
                  <a:lnTo>
                    <a:pt x="19064" y="3508"/>
                  </a:lnTo>
                  <a:lnTo>
                    <a:pt x="19071" y="3541"/>
                  </a:lnTo>
                  <a:lnTo>
                    <a:pt x="19079" y="3580"/>
                  </a:lnTo>
                  <a:lnTo>
                    <a:pt x="19087" y="3602"/>
                  </a:lnTo>
                  <a:lnTo>
                    <a:pt x="19096" y="3629"/>
                  </a:lnTo>
                  <a:lnTo>
                    <a:pt x="19104" y="3652"/>
                  </a:lnTo>
                  <a:lnTo>
                    <a:pt x="19113" y="3657"/>
                  </a:lnTo>
                  <a:lnTo>
                    <a:pt x="19133" y="3657"/>
                  </a:lnTo>
                  <a:lnTo>
                    <a:pt x="19142" y="3652"/>
                  </a:lnTo>
                  <a:lnTo>
                    <a:pt x="19150" y="3629"/>
                  </a:lnTo>
                  <a:lnTo>
                    <a:pt x="19159" y="3602"/>
                  </a:lnTo>
                  <a:lnTo>
                    <a:pt x="19167" y="3580"/>
                  </a:lnTo>
                  <a:lnTo>
                    <a:pt x="19175" y="3541"/>
                  </a:lnTo>
                  <a:lnTo>
                    <a:pt x="19181" y="3508"/>
                  </a:lnTo>
                  <a:lnTo>
                    <a:pt x="19193" y="3420"/>
                  </a:lnTo>
                  <a:lnTo>
                    <a:pt x="19199" y="3364"/>
                  </a:lnTo>
                  <a:lnTo>
                    <a:pt x="19203" y="3309"/>
                  </a:lnTo>
                  <a:lnTo>
                    <a:pt x="19208" y="3243"/>
                  </a:lnTo>
                  <a:lnTo>
                    <a:pt x="19210" y="3188"/>
                  </a:lnTo>
                  <a:lnTo>
                    <a:pt x="19213" y="3121"/>
                  </a:lnTo>
                  <a:lnTo>
                    <a:pt x="19214" y="3060"/>
                  </a:lnTo>
                  <a:lnTo>
                    <a:pt x="19214" y="2442"/>
                  </a:lnTo>
                  <a:lnTo>
                    <a:pt x="19213" y="2375"/>
                  </a:lnTo>
                  <a:lnTo>
                    <a:pt x="19210" y="2315"/>
                  </a:lnTo>
                  <a:lnTo>
                    <a:pt x="19208" y="2248"/>
                  </a:lnTo>
                  <a:lnTo>
                    <a:pt x="19199" y="2138"/>
                  </a:lnTo>
                  <a:lnTo>
                    <a:pt x="19193" y="2083"/>
                  </a:lnTo>
                  <a:lnTo>
                    <a:pt x="19181" y="1994"/>
                  </a:lnTo>
                  <a:lnTo>
                    <a:pt x="19175" y="1961"/>
                  </a:lnTo>
                  <a:lnTo>
                    <a:pt x="19167" y="1928"/>
                  </a:lnTo>
                  <a:lnTo>
                    <a:pt x="19159" y="1895"/>
                  </a:lnTo>
                  <a:lnTo>
                    <a:pt x="19150" y="1867"/>
                  </a:lnTo>
                  <a:lnTo>
                    <a:pt x="19142" y="1856"/>
                  </a:lnTo>
                  <a:lnTo>
                    <a:pt x="19133" y="1845"/>
                  </a:lnTo>
                  <a:lnTo>
                    <a:pt x="19113" y="1845"/>
                  </a:lnTo>
                  <a:lnTo>
                    <a:pt x="19104" y="1856"/>
                  </a:lnTo>
                  <a:lnTo>
                    <a:pt x="19096" y="1867"/>
                  </a:lnTo>
                  <a:lnTo>
                    <a:pt x="19087" y="1895"/>
                  </a:lnTo>
                  <a:lnTo>
                    <a:pt x="19079" y="1928"/>
                  </a:lnTo>
                  <a:lnTo>
                    <a:pt x="19071" y="1961"/>
                  </a:lnTo>
                  <a:lnTo>
                    <a:pt x="19064" y="1994"/>
                  </a:lnTo>
                  <a:lnTo>
                    <a:pt x="19052" y="2083"/>
                  </a:lnTo>
                  <a:lnTo>
                    <a:pt x="19047" y="2138"/>
                  </a:lnTo>
                  <a:lnTo>
                    <a:pt x="19038" y="2248"/>
                  </a:lnTo>
                  <a:lnTo>
                    <a:pt x="19035" y="2315"/>
                  </a:lnTo>
                  <a:lnTo>
                    <a:pt x="19034" y="2375"/>
                  </a:lnTo>
                  <a:lnTo>
                    <a:pt x="19032" y="2442"/>
                  </a:lnTo>
                  <a:lnTo>
                    <a:pt x="19031" y="2514"/>
                  </a:lnTo>
                  <a:lnTo>
                    <a:pt x="19031" y="2989"/>
                  </a:lnTo>
                  <a:lnTo>
                    <a:pt x="19032" y="3060"/>
                  </a:lnTo>
                  <a:lnTo>
                    <a:pt x="19034" y="3121"/>
                  </a:lnTo>
                  <a:close/>
                  <a:moveTo>
                    <a:pt x="18299" y="5823"/>
                  </a:moveTo>
                  <a:lnTo>
                    <a:pt x="18302" y="5883"/>
                  </a:lnTo>
                  <a:lnTo>
                    <a:pt x="18305" y="5944"/>
                  </a:lnTo>
                  <a:lnTo>
                    <a:pt x="18308" y="5999"/>
                  </a:lnTo>
                  <a:lnTo>
                    <a:pt x="18313" y="6060"/>
                  </a:lnTo>
                  <a:lnTo>
                    <a:pt x="18325" y="6160"/>
                  </a:lnTo>
                  <a:lnTo>
                    <a:pt x="18331" y="6198"/>
                  </a:lnTo>
                  <a:lnTo>
                    <a:pt x="18339" y="6242"/>
                  </a:lnTo>
                  <a:lnTo>
                    <a:pt x="18346" y="6276"/>
                  </a:lnTo>
                  <a:lnTo>
                    <a:pt x="18362" y="6331"/>
                  </a:lnTo>
                  <a:lnTo>
                    <a:pt x="18380" y="6353"/>
                  </a:lnTo>
                  <a:lnTo>
                    <a:pt x="18399" y="6353"/>
                  </a:lnTo>
                  <a:lnTo>
                    <a:pt x="18417" y="6331"/>
                  </a:lnTo>
                  <a:lnTo>
                    <a:pt x="18425" y="6303"/>
                  </a:lnTo>
                  <a:lnTo>
                    <a:pt x="18434" y="6276"/>
                  </a:lnTo>
                  <a:lnTo>
                    <a:pt x="18440" y="6242"/>
                  </a:lnTo>
                  <a:lnTo>
                    <a:pt x="18447" y="6198"/>
                  </a:lnTo>
                  <a:lnTo>
                    <a:pt x="18455" y="6160"/>
                  </a:lnTo>
                  <a:lnTo>
                    <a:pt x="18461" y="6110"/>
                  </a:lnTo>
                  <a:lnTo>
                    <a:pt x="18466" y="6060"/>
                  </a:lnTo>
                  <a:lnTo>
                    <a:pt x="18470" y="5999"/>
                  </a:lnTo>
                  <a:lnTo>
                    <a:pt x="18474" y="5944"/>
                  </a:lnTo>
                  <a:lnTo>
                    <a:pt x="18477" y="5883"/>
                  </a:lnTo>
                  <a:lnTo>
                    <a:pt x="18479" y="5823"/>
                  </a:lnTo>
                  <a:lnTo>
                    <a:pt x="18481" y="5756"/>
                  </a:lnTo>
                  <a:lnTo>
                    <a:pt x="18481" y="5685"/>
                  </a:lnTo>
                  <a:lnTo>
                    <a:pt x="18481" y="3121"/>
                  </a:lnTo>
                  <a:lnTo>
                    <a:pt x="18481" y="3060"/>
                  </a:lnTo>
                  <a:lnTo>
                    <a:pt x="18479" y="2989"/>
                  </a:lnTo>
                  <a:lnTo>
                    <a:pt x="18477" y="2922"/>
                  </a:lnTo>
                  <a:lnTo>
                    <a:pt x="18474" y="2867"/>
                  </a:lnTo>
                  <a:lnTo>
                    <a:pt x="18470" y="2801"/>
                  </a:lnTo>
                  <a:lnTo>
                    <a:pt x="18466" y="2746"/>
                  </a:lnTo>
                  <a:lnTo>
                    <a:pt x="18461" y="2690"/>
                  </a:lnTo>
                  <a:lnTo>
                    <a:pt x="18455" y="2646"/>
                  </a:lnTo>
                  <a:lnTo>
                    <a:pt x="18447" y="2602"/>
                  </a:lnTo>
                  <a:lnTo>
                    <a:pt x="18434" y="2536"/>
                  </a:lnTo>
                  <a:lnTo>
                    <a:pt x="18425" y="2508"/>
                  </a:lnTo>
                  <a:lnTo>
                    <a:pt x="18417" y="2480"/>
                  </a:lnTo>
                  <a:lnTo>
                    <a:pt x="18399" y="2458"/>
                  </a:lnTo>
                  <a:lnTo>
                    <a:pt x="18389" y="2453"/>
                  </a:lnTo>
                  <a:lnTo>
                    <a:pt x="18381" y="2458"/>
                  </a:lnTo>
                  <a:lnTo>
                    <a:pt x="18372" y="2458"/>
                  </a:lnTo>
                  <a:lnTo>
                    <a:pt x="18365" y="2480"/>
                  </a:lnTo>
                  <a:lnTo>
                    <a:pt x="18356" y="2497"/>
                  </a:lnTo>
                  <a:lnTo>
                    <a:pt x="18348" y="2525"/>
                  </a:lnTo>
                  <a:lnTo>
                    <a:pt x="18340" y="2558"/>
                  </a:lnTo>
                  <a:lnTo>
                    <a:pt x="18333" y="2596"/>
                  </a:lnTo>
                  <a:lnTo>
                    <a:pt x="18327" y="2635"/>
                  </a:lnTo>
                  <a:lnTo>
                    <a:pt x="18320" y="2690"/>
                  </a:lnTo>
                  <a:lnTo>
                    <a:pt x="18314" y="2746"/>
                  </a:lnTo>
                  <a:lnTo>
                    <a:pt x="18310" y="2812"/>
                  </a:lnTo>
                  <a:lnTo>
                    <a:pt x="18306" y="2878"/>
                  </a:lnTo>
                  <a:lnTo>
                    <a:pt x="18302" y="2955"/>
                  </a:lnTo>
                  <a:lnTo>
                    <a:pt x="18299" y="3044"/>
                  </a:lnTo>
                  <a:lnTo>
                    <a:pt x="18298" y="3138"/>
                  </a:lnTo>
                  <a:lnTo>
                    <a:pt x="18298" y="5756"/>
                  </a:lnTo>
                  <a:lnTo>
                    <a:pt x="18299" y="5823"/>
                  </a:lnTo>
                  <a:close/>
                  <a:moveTo>
                    <a:pt x="16100" y="3541"/>
                  </a:moveTo>
                  <a:lnTo>
                    <a:pt x="16101" y="3602"/>
                  </a:lnTo>
                  <a:lnTo>
                    <a:pt x="16105" y="3668"/>
                  </a:lnTo>
                  <a:lnTo>
                    <a:pt x="16108" y="3734"/>
                  </a:lnTo>
                  <a:lnTo>
                    <a:pt x="16118" y="3834"/>
                  </a:lnTo>
                  <a:lnTo>
                    <a:pt x="16125" y="3878"/>
                  </a:lnTo>
                  <a:lnTo>
                    <a:pt x="16131" y="3928"/>
                  </a:lnTo>
                  <a:lnTo>
                    <a:pt x="16138" y="3972"/>
                  </a:lnTo>
                  <a:lnTo>
                    <a:pt x="16145" y="4005"/>
                  </a:lnTo>
                  <a:lnTo>
                    <a:pt x="16154" y="4027"/>
                  </a:lnTo>
                  <a:lnTo>
                    <a:pt x="16162" y="4049"/>
                  </a:lnTo>
                  <a:lnTo>
                    <a:pt x="16171" y="4066"/>
                  </a:lnTo>
                  <a:lnTo>
                    <a:pt x="16180" y="4082"/>
                  </a:lnTo>
                  <a:lnTo>
                    <a:pt x="16190" y="4088"/>
                  </a:lnTo>
                  <a:lnTo>
                    <a:pt x="16199" y="4082"/>
                  </a:lnTo>
                  <a:lnTo>
                    <a:pt x="16208" y="4066"/>
                  </a:lnTo>
                  <a:lnTo>
                    <a:pt x="16216" y="4049"/>
                  </a:lnTo>
                  <a:lnTo>
                    <a:pt x="16224" y="4027"/>
                  </a:lnTo>
                  <a:lnTo>
                    <a:pt x="16233" y="4005"/>
                  </a:lnTo>
                  <a:lnTo>
                    <a:pt x="16241" y="3972"/>
                  </a:lnTo>
                  <a:lnTo>
                    <a:pt x="16248" y="3928"/>
                  </a:lnTo>
                  <a:lnTo>
                    <a:pt x="16254" y="3878"/>
                  </a:lnTo>
                  <a:lnTo>
                    <a:pt x="16260" y="3834"/>
                  </a:lnTo>
                  <a:lnTo>
                    <a:pt x="16269" y="3734"/>
                  </a:lnTo>
                  <a:lnTo>
                    <a:pt x="16274" y="3668"/>
                  </a:lnTo>
                  <a:lnTo>
                    <a:pt x="16276" y="3602"/>
                  </a:lnTo>
                  <a:lnTo>
                    <a:pt x="16280" y="3541"/>
                  </a:lnTo>
                  <a:lnTo>
                    <a:pt x="16280" y="3475"/>
                  </a:lnTo>
                  <a:lnTo>
                    <a:pt x="16280" y="3342"/>
                  </a:lnTo>
                  <a:lnTo>
                    <a:pt x="16280" y="3270"/>
                  </a:lnTo>
                  <a:lnTo>
                    <a:pt x="16276" y="3204"/>
                  </a:lnTo>
                  <a:lnTo>
                    <a:pt x="16274" y="3143"/>
                  </a:lnTo>
                  <a:lnTo>
                    <a:pt x="16269" y="3088"/>
                  </a:lnTo>
                  <a:lnTo>
                    <a:pt x="16265" y="3033"/>
                  </a:lnTo>
                  <a:lnTo>
                    <a:pt x="16260" y="2983"/>
                  </a:lnTo>
                  <a:lnTo>
                    <a:pt x="16248" y="2884"/>
                  </a:lnTo>
                  <a:lnTo>
                    <a:pt x="16241" y="2845"/>
                  </a:lnTo>
                  <a:lnTo>
                    <a:pt x="16233" y="2812"/>
                  </a:lnTo>
                  <a:lnTo>
                    <a:pt x="16224" y="2790"/>
                  </a:lnTo>
                  <a:lnTo>
                    <a:pt x="16216" y="2768"/>
                  </a:lnTo>
                  <a:lnTo>
                    <a:pt x="16208" y="2746"/>
                  </a:lnTo>
                  <a:lnTo>
                    <a:pt x="16199" y="2735"/>
                  </a:lnTo>
                  <a:lnTo>
                    <a:pt x="16180" y="2735"/>
                  </a:lnTo>
                  <a:lnTo>
                    <a:pt x="16171" y="2746"/>
                  </a:lnTo>
                  <a:lnTo>
                    <a:pt x="16162" y="2768"/>
                  </a:lnTo>
                  <a:lnTo>
                    <a:pt x="16154" y="2790"/>
                  </a:lnTo>
                  <a:lnTo>
                    <a:pt x="16145" y="2812"/>
                  </a:lnTo>
                  <a:lnTo>
                    <a:pt x="16138" y="2845"/>
                  </a:lnTo>
                  <a:lnTo>
                    <a:pt x="16131" y="2884"/>
                  </a:lnTo>
                  <a:lnTo>
                    <a:pt x="16125" y="2933"/>
                  </a:lnTo>
                  <a:lnTo>
                    <a:pt x="16118" y="2983"/>
                  </a:lnTo>
                  <a:lnTo>
                    <a:pt x="16113" y="3033"/>
                  </a:lnTo>
                  <a:lnTo>
                    <a:pt x="16108" y="3088"/>
                  </a:lnTo>
                  <a:lnTo>
                    <a:pt x="16105" y="3143"/>
                  </a:lnTo>
                  <a:lnTo>
                    <a:pt x="16101" y="3204"/>
                  </a:lnTo>
                  <a:lnTo>
                    <a:pt x="16100" y="3270"/>
                  </a:lnTo>
                  <a:lnTo>
                    <a:pt x="16099" y="3342"/>
                  </a:lnTo>
                  <a:lnTo>
                    <a:pt x="16097" y="3403"/>
                  </a:lnTo>
                  <a:lnTo>
                    <a:pt x="16099" y="3475"/>
                  </a:lnTo>
                  <a:lnTo>
                    <a:pt x="16100" y="3541"/>
                  </a:lnTo>
                  <a:close/>
                  <a:moveTo>
                    <a:pt x="15366" y="3541"/>
                  </a:moveTo>
                  <a:lnTo>
                    <a:pt x="15368" y="3613"/>
                  </a:lnTo>
                  <a:lnTo>
                    <a:pt x="15371" y="3674"/>
                  </a:lnTo>
                  <a:lnTo>
                    <a:pt x="15375" y="3734"/>
                  </a:lnTo>
                  <a:lnTo>
                    <a:pt x="15380" y="3784"/>
                  </a:lnTo>
                  <a:lnTo>
                    <a:pt x="15385" y="3839"/>
                  </a:lnTo>
                  <a:lnTo>
                    <a:pt x="15391" y="3889"/>
                  </a:lnTo>
                  <a:lnTo>
                    <a:pt x="15398" y="3933"/>
                  </a:lnTo>
                  <a:lnTo>
                    <a:pt x="15404" y="3972"/>
                  </a:lnTo>
                  <a:lnTo>
                    <a:pt x="15412" y="4005"/>
                  </a:lnTo>
                  <a:lnTo>
                    <a:pt x="15419" y="4027"/>
                  </a:lnTo>
                  <a:lnTo>
                    <a:pt x="15428" y="4055"/>
                  </a:lnTo>
                  <a:lnTo>
                    <a:pt x="15437" y="4066"/>
                  </a:lnTo>
                  <a:lnTo>
                    <a:pt x="15446" y="4082"/>
                  </a:lnTo>
                  <a:lnTo>
                    <a:pt x="15455" y="4088"/>
                  </a:lnTo>
                  <a:lnTo>
                    <a:pt x="15465" y="4082"/>
                  </a:lnTo>
                  <a:lnTo>
                    <a:pt x="15475" y="4066"/>
                  </a:lnTo>
                  <a:lnTo>
                    <a:pt x="15482" y="4055"/>
                  </a:lnTo>
                  <a:lnTo>
                    <a:pt x="15491" y="4027"/>
                  </a:lnTo>
                  <a:lnTo>
                    <a:pt x="15499" y="4005"/>
                  </a:lnTo>
                  <a:lnTo>
                    <a:pt x="15507" y="3972"/>
                  </a:lnTo>
                  <a:lnTo>
                    <a:pt x="15514" y="3933"/>
                  </a:lnTo>
                  <a:lnTo>
                    <a:pt x="15520" y="3889"/>
                  </a:lnTo>
                  <a:lnTo>
                    <a:pt x="15526" y="3839"/>
                  </a:lnTo>
                  <a:lnTo>
                    <a:pt x="15532" y="3784"/>
                  </a:lnTo>
                  <a:lnTo>
                    <a:pt x="15536" y="3734"/>
                  </a:lnTo>
                  <a:lnTo>
                    <a:pt x="15540" y="3674"/>
                  </a:lnTo>
                  <a:lnTo>
                    <a:pt x="15543" y="3613"/>
                  </a:lnTo>
                  <a:lnTo>
                    <a:pt x="15545" y="3541"/>
                  </a:lnTo>
                  <a:lnTo>
                    <a:pt x="15547" y="3475"/>
                  </a:lnTo>
                  <a:lnTo>
                    <a:pt x="15547" y="1862"/>
                  </a:lnTo>
                  <a:lnTo>
                    <a:pt x="15545" y="1801"/>
                  </a:lnTo>
                  <a:lnTo>
                    <a:pt x="15543" y="1740"/>
                  </a:lnTo>
                  <a:lnTo>
                    <a:pt x="15540" y="1679"/>
                  </a:lnTo>
                  <a:lnTo>
                    <a:pt x="15536" y="1619"/>
                  </a:lnTo>
                  <a:lnTo>
                    <a:pt x="15532" y="1563"/>
                  </a:lnTo>
                  <a:lnTo>
                    <a:pt x="15526" y="1508"/>
                  </a:lnTo>
                  <a:lnTo>
                    <a:pt x="15514" y="1420"/>
                  </a:lnTo>
                  <a:lnTo>
                    <a:pt x="15507" y="1381"/>
                  </a:lnTo>
                  <a:lnTo>
                    <a:pt x="15499" y="1348"/>
                  </a:lnTo>
                  <a:lnTo>
                    <a:pt x="15491" y="1315"/>
                  </a:lnTo>
                  <a:lnTo>
                    <a:pt x="15482" y="1298"/>
                  </a:lnTo>
                  <a:lnTo>
                    <a:pt x="15475" y="1276"/>
                  </a:lnTo>
                  <a:lnTo>
                    <a:pt x="15465" y="1265"/>
                  </a:lnTo>
                  <a:lnTo>
                    <a:pt x="15446" y="1265"/>
                  </a:lnTo>
                  <a:lnTo>
                    <a:pt x="15437" y="1276"/>
                  </a:lnTo>
                  <a:lnTo>
                    <a:pt x="15428" y="1298"/>
                  </a:lnTo>
                  <a:lnTo>
                    <a:pt x="15419" y="1315"/>
                  </a:lnTo>
                  <a:lnTo>
                    <a:pt x="15412" y="1348"/>
                  </a:lnTo>
                  <a:lnTo>
                    <a:pt x="15404" y="1381"/>
                  </a:lnTo>
                  <a:lnTo>
                    <a:pt x="15398" y="1420"/>
                  </a:lnTo>
                  <a:lnTo>
                    <a:pt x="15391" y="1464"/>
                  </a:lnTo>
                  <a:lnTo>
                    <a:pt x="15385" y="1508"/>
                  </a:lnTo>
                  <a:lnTo>
                    <a:pt x="15380" y="1563"/>
                  </a:lnTo>
                  <a:lnTo>
                    <a:pt x="15375" y="1619"/>
                  </a:lnTo>
                  <a:lnTo>
                    <a:pt x="15371" y="1679"/>
                  </a:lnTo>
                  <a:lnTo>
                    <a:pt x="15366" y="1801"/>
                  </a:lnTo>
                  <a:lnTo>
                    <a:pt x="15365" y="1862"/>
                  </a:lnTo>
                  <a:lnTo>
                    <a:pt x="15364" y="1939"/>
                  </a:lnTo>
                  <a:lnTo>
                    <a:pt x="15364" y="3414"/>
                  </a:lnTo>
                  <a:lnTo>
                    <a:pt x="15365" y="3475"/>
                  </a:lnTo>
                  <a:lnTo>
                    <a:pt x="15366" y="3541"/>
                  </a:lnTo>
                  <a:close/>
                  <a:moveTo>
                    <a:pt x="12799" y="812"/>
                  </a:moveTo>
                  <a:lnTo>
                    <a:pt x="12800" y="878"/>
                  </a:lnTo>
                  <a:lnTo>
                    <a:pt x="12804" y="945"/>
                  </a:lnTo>
                  <a:lnTo>
                    <a:pt x="12808" y="994"/>
                  </a:lnTo>
                  <a:lnTo>
                    <a:pt x="12812" y="1055"/>
                  </a:lnTo>
                  <a:lnTo>
                    <a:pt x="12818" y="1105"/>
                  </a:lnTo>
                  <a:lnTo>
                    <a:pt x="12829" y="1193"/>
                  </a:lnTo>
                  <a:lnTo>
                    <a:pt x="12837" y="1237"/>
                  </a:lnTo>
                  <a:lnTo>
                    <a:pt x="12844" y="1271"/>
                  </a:lnTo>
                  <a:lnTo>
                    <a:pt x="12852" y="1298"/>
                  </a:lnTo>
                  <a:lnTo>
                    <a:pt x="12861" y="1326"/>
                  </a:lnTo>
                  <a:lnTo>
                    <a:pt x="12871" y="1337"/>
                  </a:lnTo>
                  <a:lnTo>
                    <a:pt x="12879" y="1348"/>
                  </a:lnTo>
                  <a:lnTo>
                    <a:pt x="12888" y="1353"/>
                  </a:lnTo>
                  <a:lnTo>
                    <a:pt x="12898" y="1348"/>
                  </a:lnTo>
                  <a:lnTo>
                    <a:pt x="12908" y="1337"/>
                  </a:lnTo>
                  <a:lnTo>
                    <a:pt x="12915" y="1326"/>
                  </a:lnTo>
                  <a:lnTo>
                    <a:pt x="12924" y="1298"/>
                  </a:lnTo>
                  <a:lnTo>
                    <a:pt x="12932" y="1271"/>
                  </a:lnTo>
                  <a:lnTo>
                    <a:pt x="12940" y="1237"/>
                  </a:lnTo>
                  <a:lnTo>
                    <a:pt x="12947" y="1193"/>
                  </a:lnTo>
                  <a:lnTo>
                    <a:pt x="12959" y="1105"/>
                  </a:lnTo>
                  <a:lnTo>
                    <a:pt x="12964" y="1055"/>
                  </a:lnTo>
                  <a:lnTo>
                    <a:pt x="12968" y="994"/>
                  </a:lnTo>
                  <a:lnTo>
                    <a:pt x="12973" y="945"/>
                  </a:lnTo>
                  <a:lnTo>
                    <a:pt x="12979" y="812"/>
                  </a:lnTo>
                  <a:lnTo>
                    <a:pt x="12979" y="746"/>
                  </a:lnTo>
                  <a:lnTo>
                    <a:pt x="12979" y="608"/>
                  </a:lnTo>
                  <a:lnTo>
                    <a:pt x="12979" y="541"/>
                  </a:lnTo>
                  <a:lnTo>
                    <a:pt x="12976" y="475"/>
                  </a:lnTo>
                  <a:lnTo>
                    <a:pt x="12973" y="420"/>
                  </a:lnTo>
                  <a:lnTo>
                    <a:pt x="12968" y="359"/>
                  </a:lnTo>
                  <a:lnTo>
                    <a:pt x="12964" y="304"/>
                  </a:lnTo>
                  <a:lnTo>
                    <a:pt x="12959" y="249"/>
                  </a:lnTo>
                  <a:lnTo>
                    <a:pt x="12952" y="199"/>
                  </a:lnTo>
                  <a:lnTo>
                    <a:pt x="12947" y="160"/>
                  </a:lnTo>
                  <a:lnTo>
                    <a:pt x="12940" y="122"/>
                  </a:lnTo>
                  <a:lnTo>
                    <a:pt x="12932" y="83"/>
                  </a:lnTo>
                  <a:lnTo>
                    <a:pt x="12924" y="55"/>
                  </a:lnTo>
                  <a:lnTo>
                    <a:pt x="12915" y="39"/>
                  </a:lnTo>
                  <a:lnTo>
                    <a:pt x="12908" y="17"/>
                  </a:lnTo>
                  <a:lnTo>
                    <a:pt x="12898" y="6"/>
                  </a:lnTo>
                  <a:lnTo>
                    <a:pt x="12888" y="0"/>
                  </a:lnTo>
                  <a:lnTo>
                    <a:pt x="12879" y="6"/>
                  </a:lnTo>
                  <a:lnTo>
                    <a:pt x="12871" y="17"/>
                  </a:lnTo>
                  <a:lnTo>
                    <a:pt x="12861" y="39"/>
                  </a:lnTo>
                  <a:lnTo>
                    <a:pt x="12852" y="55"/>
                  </a:lnTo>
                  <a:lnTo>
                    <a:pt x="12844" y="83"/>
                  </a:lnTo>
                  <a:lnTo>
                    <a:pt x="12829" y="160"/>
                  </a:lnTo>
                  <a:lnTo>
                    <a:pt x="12824" y="199"/>
                  </a:lnTo>
                  <a:lnTo>
                    <a:pt x="12818" y="249"/>
                  </a:lnTo>
                  <a:lnTo>
                    <a:pt x="12812" y="304"/>
                  </a:lnTo>
                  <a:lnTo>
                    <a:pt x="12808" y="359"/>
                  </a:lnTo>
                  <a:lnTo>
                    <a:pt x="12804" y="420"/>
                  </a:lnTo>
                  <a:lnTo>
                    <a:pt x="12800" y="475"/>
                  </a:lnTo>
                  <a:lnTo>
                    <a:pt x="12797" y="608"/>
                  </a:lnTo>
                  <a:lnTo>
                    <a:pt x="12797" y="674"/>
                  </a:lnTo>
                  <a:lnTo>
                    <a:pt x="12797" y="746"/>
                  </a:lnTo>
                  <a:lnTo>
                    <a:pt x="12799" y="812"/>
                  </a:lnTo>
                  <a:close/>
                  <a:moveTo>
                    <a:pt x="21600" y="21600"/>
                  </a:moveTo>
                  <a:lnTo>
                    <a:pt x="21600" y="6502"/>
                  </a:lnTo>
                  <a:lnTo>
                    <a:pt x="21599" y="6541"/>
                  </a:lnTo>
                  <a:lnTo>
                    <a:pt x="21599" y="6607"/>
                  </a:lnTo>
                  <a:lnTo>
                    <a:pt x="21599" y="8458"/>
                  </a:lnTo>
                  <a:lnTo>
                    <a:pt x="21596" y="8518"/>
                  </a:lnTo>
                  <a:lnTo>
                    <a:pt x="21595" y="8585"/>
                  </a:lnTo>
                  <a:lnTo>
                    <a:pt x="21591" y="8640"/>
                  </a:lnTo>
                  <a:lnTo>
                    <a:pt x="21587" y="8706"/>
                  </a:lnTo>
                  <a:lnTo>
                    <a:pt x="21578" y="8806"/>
                  </a:lnTo>
                  <a:lnTo>
                    <a:pt x="21572" y="8861"/>
                  </a:lnTo>
                  <a:lnTo>
                    <a:pt x="21565" y="8900"/>
                  </a:lnTo>
                  <a:lnTo>
                    <a:pt x="21558" y="8938"/>
                  </a:lnTo>
                  <a:lnTo>
                    <a:pt x="21551" y="8977"/>
                  </a:lnTo>
                  <a:lnTo>
                    <a:pt x="21542" y="8999"/>
                  </a:lnTo>
                  <a:lnTo>
                    <a:pt x="21535" y="9027"/>
                  </a:lnTo>
                  <a:lnTo>
                    <a:pt x="21525" y="9038"/>
                  </a:lnTo>
                  <a:lnTo>
                    <a:pt x="21516" y="9054"/>
                  </a:lnTo>
                  <a:lnTo>
                    <a:pt x="21498" y="9054"/>
                  </a:lnTo>
                  <a:lnTo>
                    <a:pt x="21489" y="9038"/>
                  </a:lnTo>
                  <a:lnTo>
                    <a:pt x="21479" y="9027"/>
                  </a:lnTo>
                  <a:lnTo>
                    <a:pt x="21471" y="8999"/>
                  </a:lnTo>
                  <a:lnTo>
                    <a:pt x="21464" y="8977"/>
                  </a:lnTo>
                  <a:lnTo>
                    <a:pt x="21456" y="8938"/>
                  </a:lnTo>
                  <a:lnTo>
                    <a:pt x="21448" y="8900"/>
                  </a:lnTo>
                  <a:lnTo>
                    <a:pt x="21442" y="8861"/>
                  </a:lnTo>
                  <a:lnTo>
                    <a:pt x="21436" y="8806"/>
                  </a:lnTo>
                  <a:lnTo>
                    <a:pt x="21431" y="8756"/>
                  </a:lnTo>
                  <a:lnTo>
                    <a:pt x="21426" y="8706"/>
                  </a:lnTo>
                  <a:lnTo>
                    <a:pt x="21422" y="8640"/>
                  </a:lnTo>
                  <a:lnTo>
                    <a:pt x="21419" y="8585"/>
                  </a:lnTo>
                  <a:lnTo>
                    <a:pt x="21417" y="8518"/>
                  </a:lnTo>
                  <a:lnTo>
                    <a:pt x="21416" y="8458"/>
                  </a:lnTo>
                  <a:lnTo>
                    <a:pt x="21415" y="8380"/>
                  </a:lnTo>
                  <a:lnTo>
                    <a:pt x="21415" y="4580"/>
                  </a:lnTo>
                  <a:lnTo>
                    <a:pt x="21414" y="4519"/>
                  </a:lnTo>
                  <a:lnTo>
                    <a:pt x="21410" y="4453"/>
                  </a:lnTo>
                  <a:lnTo>
                    <a:pt x="21408" y="4386"/>
                  </a:lnTo>
                  <a:lnTo>
                    <a:pt x="21404" y="4331"/>
                  </a:lnTo>
                  <a:lnTo>
                    <a:pt x="21400" y="4270"/>
                  </a:lnTo>
                  <a:lnTo>
                    <a:pt x="21395" y="4221"/>
                  </a:lnTo>
                  <a:lnTo>
                    <a:pt x="21388" y="4176"/>
                  </a:lnTo>
                  <a:lnTo>
                    <a:pt x="21382" y="4132"/>
                  </a:lnTo>
                  <a:lnTo>
                    <a:pt x="21376" y="4094"/>
                  </a:lnTo>
                  <a:lnTo>
                    <a:pt x="21367" y="4060"/>
                  </a:lnTo>
                  <a:lnTo>
                    <a:pt x="21360" y="4027"/>
                  </a:lnTo>
                  <a:lnTo>
                    <a:pt x="21351" y="4011"/>
                  </a:lnTo>
                  <a:lnTo>
                    <a:pt x="21342" y="3989"/>
                  </a:lnTo>
                  <a:lnTo>
                    <a:pt x="21332" y="3983"/>
                  </a:lnTo>
                  <a:lnTo>
                    <a:pt x="21324" y="3977"/>
                  </a:lnTo>
                  <a:lnTo>
                    <a:pt x="21305" y="3989"/>
                  </a:lnTo>
                  <a:lnTo>
                    <a:pt x="21297" y="4011"/>
                  </a:lnTo>
                  <a:lnTo>
                    <a:pt x="21288" y="4027"/>
                  </a:lnTo>
                  <a:lnTo>
                    <a:pt x="21279" y="4060"/>
                  </a:lnTo>
                  <a:lnTo>
                    <a:pt x="21272" y="4094"/>
                  </a:lnTo>
                  <a:lnTo>
                    <a:pt x="21266" y="4132"/>
                  </a:lnTo>
                  <a:lnTo>
                    <a:pt x="21258" y="4176"/>
                  </a:lnTo>
                  <a:lnTo>
                    <a:pt x="21253" y="4221"/>
                  </a:lnTo>
                  <a:lnTo>
                    <a:pt x="21247" y="4270"/>
                  </a:lnTo>
                  <a:lnTo>
                    <a:pt x="21242" y="4331"/>
                  </a:lnTo>
                  <a:lnTo>
                    <a:pt x="21239" y="4386"/>
                  </a:lnTo>
                  <a:lnTo>
                    <a:pt x="21236" y="4453"/>
                  </a:lnTo>
                  <a:lnTo>
                    <a:pt x="21234" y="4519"/>
                  </a:lnTo>
                  <a:lnTo>
                    <a:pt x="21232" y="4580"/>
                  </a:lnTo>
                  <a:lnTo>
                    <a:pt x="21231" y="4651"/>
                  </a:lnTo>
                  <a:lnTo>
                    <a:pt x="21231" y="7612"/>
                  </a:lnTo>
                  <a:lnTo>
                    <a:pt x="21230" y="7684"/>
                  </a:lnTo>
                  <a:lnTo>
                    <a:pt x="21228" y="7751"/>
                  </a:lnTo>
                  <a:lnTo>
                    <a:pt x="21221" y="7872"/>
                  </a:lnTo>
                  <a:lnTo>
                    <a:pt x="21217" y="7922"/>
                  </a:lnTo>
                  <a:lnTo>
                    <a:pt x="21211" y="7966"/>
                  </a:lnTo>
                  <a:lnTo>
                    <a:pt x="21205" y="8027"/>
                  </a:lnTo>
                  <a:lnTo>
                    <a:pt x="21198" y="8071"/>
                  </a:lnTo>
                  <a:lnTo>
                    <a:pt x="21191" y="8104"/>
                  </a:lnTo>
                  <a:lnTo>
                    <a:pt x="21183" y="8132"/>
                  </a:lnTo>
                  <a:lnTo>
                    <a:pt x="21176" y="8165"/>
                  </a:lnTo>
                  <a:lnTo>
                    <a:pt x="21167" y="8193"/>
                  </a:lnTo>
                  <a:lnTo>
                    <a:pt x="21159" y="8204"/>
                  </a:lnTo>
                  <a:lnTo>
                    <a:pt x="21150" y="8209"/>
                  </a:lnTo>
                  <a:lnTo>
                    <a:pt x="21140" y="8215"/>
                  </a:lnTo>
                  <a:lnTo>
                    <a:pt x="21131" y="8209"/>
                  </a:lnTo>
                  <a:lnTo>
                    <a:pt x="21122" y="8204"/>
                  </a:lnTo>
                  <a:lnTo>
                    <a:pt x="21112" y="8193"/>
                  </a:lnTo>
                  <a:lnTo>
                    <a:pt x="21104" y="8165"/>
                  </a:lnTo>
                  <a:lnTo>
                    <a:pt x="21097" y="8132"/>
                  </a:lnTo>
                  <a:lnTo>
                    <a:pt x="21089" y="8104"/>
                  </a:lnTo>
                  <a:lnTo>
                    <a:pt x="21082" y="8071"/>
                  </a:lnTo>
                  <a:lnTo>
                    <a:pt x="21075" y="8027"/>
                  </a:lnTo>
                  <a:lnTo>
                    <a:pt x="21070" y="7966"/>
                  </a:lnTo>
                  <a:lnTo>
                    <a:pt x="21064" y="7922"/>
                  </a:lnTo>
                  <a:lnTo>
                    <a:pt x="21059" y="7872"/>
                  </a:lnTo>
                  <a:lnTo>
                    <a:pt x="21052" y="7751"/>
                  </a:lnTo>
                  <a:lnTo>
                    <a:pt x="21050" y="7684"/>
                  </a:lnTo>
                  <a:lnTo>
                    <a:pt x="21049" y="7612"/>
                  </a:lnTo>
                  <a:lnTo>
                    <a:pt x="21049" y="5828"/>
                  </a:lnTo>
                  <a:lnTo>
                    <a:pt x="21048" y="5756"/>
                  </a:lnTo>
                  <a:lnTo>
                    <a:pt x="21046" y="5690"/>
                  </a:lnTo>
                  <a:lnTo>
                    <a:pt x="21044" y="5629"/>
                  </a:lnTo>
                  <a:lnTo>
                    <a:pt x="21042" y="5563"/>
                  </a:lnTo>
                  <a:lnTo>
                    <a:pt x="21038" y="5508"/>
                  </a:lnTo>
                  <a:lnTo>
                    <a:pt x="21033" y="5447"/>
                  </a:lnTo>
                  <a:lnTo>
                    <a:pt x="21028" y="5397"/>
                  </a:lnTo>
                  <a:lnTo>
                    <a:pt x="21016" y="5309"/>
                  </a:lnTo>
                  <a:lnTo>
                    <a:pt x="21008" y="5270"/>
                  </a:lnTo>
                  <a:lnTo>
                    <a:pt x="21001" y="5237"/>
                  </a:lnTo>
                  <a:lnTo>
                    <a:pt x="20992" y="5204"/>
                  </a:lnTo>
                  <a:lnTo>
                    <a:pt x="20984" y="5187"/>
                  </a:lnTo>
                  <a:lnTo>
                    <a:pt x="20975" y="5171"/>
                  </a:lnTo>
                  <a:lnTo>
                    <a:pt x="20966" y="5160"/>
                  </a:lnTo>
                  <a:lnTo>
                    <a:pt x="20956" y="5154"/>
                  </a:lnTo>
                  <a:lnTo>
                    <a:pt x="20948" y="5160"/>
                  </a:lnTo>
                  <a:lnTo>
                    <a:pt x="20939" y="5171"/>
                  </a:lnTo>
                  <a:lnTo>
                    <a:pt x="20930" y="5187"/>
                  </a:lnTo>
                  <a:lnTo>
                    <a:pt x="20921" y="5204"/>
                  </a:lnTo>
                  <a:lnTo>
                    <a:pt x="20913" y="5237"/>
                  </a:lnTo>
                  <a:lnTo>
                    <a:pt x="20906" y="5270"/>
                  </a:lnTo>
                  <a:lnTo>
                    <a:pt x="20898" y="5309"/>
                  </a:lnTo>
                  <a:lnTo>
                    <a:pt x="20886" y="5397"/>
                  </a:lnTo>
                  <a:lnTo>
                    <a:pt x="20881" y="5447"/>
                  </a:lnTo>
                  <a:lnTo>
                    <a:pt x="20876" y="5508"/>
                  </a:lnTo>
                  <a:lnTo>
                    <a:pt x="20872" y="5563"/>
                  </a:lnTo>
                  <a:lnTo>
                    <a:pt x="20870" y="5629"/>
                  </a:lnTo>
                  <a:lnTo>
                    <a:pt x="20866" y="5690"/>
                  </a:lnTo>
                  <a:lnTo>
                    <a:pt x="20865" y="5756"/>
                  </a:lnTo>
                  <a:lnTo>
                    <a:pt x="20865" y="8762"/>
                  </a:lnTo>
                  <a:lnTo>
                    <a:pt x="20864" y="8833"/>
                  </a:lnTo>
                  <a:lnTo>
                    <a:pt x="20861" y="8900"/>
                  </a:lnTo>
                  <a:lnTo>
                    <a:pt x="20858" y="8955"/>
                  </a:lnTo>
                  <a:lnTo>
                    <a:pt x="20854" y="9016"/>
                  </a:lnTo>
                  <a:lnTo>
                    <a:pt x="20849" y="9065"/>
                  </a:lnTo>
                  <a:lnTo>
                    <a:pt x="20844" y="9115"/>
                  </a:lnTo>
                  <a:lnTo>
                    <a:pt x="20838" y="9170"/>
                  </a:lnTo>
                  <a:lnTo>
                    <a:pt x="20832" y="9215"/>
                  </a:lnTo>
                  <a:lnTo>
                    <a:pt x="20824" y="9253"/>
                  </a:lnTo>
                  <a:lnTo>
                    <a:pt x="20817" y="9286"/>
                  </a:lnTo>
                  <a:lnTo>
                    <a:pt x="20810" y="9314"/>
                  </a:lnTo>
                  <a:lnTo>
                    <a:pt x="20801" y="9336"/>
                  </a:lnTo>
                  <a:lnTo>
                    <a:pt x="20792" y="9353"/>
                  </a:lnTo>
                  <a:lnTo>
                    <a:pt x="20783" y="9358"/>
                  </a:lnTo>
                  <a:lnTo>
                    <a:pt x="20774" y="9369"/>
                  </a:lnTo>
                  <a:lnTo>
                    <a:pt x="20764" y="9358"/>
                  </a:lnTo>
                  <a:lnTo>
                    <a:pt x="20755" y="9353"/>
                  </a:lnTo>
                  <a:lnTo>
                    <a:pt x="20746" y="9336"/>
                  </a:lnTo>
                  <a:lnTo>
                    <a:pt x="20738" y="9314"/>
                  </a:lnTo>
                  <a:lnTo>
                    <a:pt x="20730" y="9286"/>
                  </a:lnTo>
                  <a:lnTo>
                    <a:pt x="20722" y="9253"/>
                  </a:lnTo>
                  <a:lnTo>
                    <a:pt x="20715" y="9215"/>
                  </a:lnTo>
                  <a:lnTo>
                    <a:pt x="20708" y="9170"/>
                  </a:lnTo>
                  <a:lnTo>
                    <a:pt x="20702" y="9115"/>
                  </a:lnTo>
                  <a:lnTo>
                    <a:pt x="20697" y="9065"/>
                  </a:lnTo>
                  <a:lnTo>
                    <a:pt x="20693" y="9016"/>
                  </a:lnTo>
                  <a:lnTo>
                    <a:pt x="20689" y="8955"/>
                  </a:lnTo>
                  <a:lnTo>
                    <a:pt x="20685" y="8900"/>
                  </a:lnTo>
                  <a:lnTo>
                    <a:pt x="20684" y="8833"/>
                  </a:lnTo>
                  <a:lnTo>
                    <a:pt x="20683" y="8762"/>
                  </a:lnTo>
                  <a:lnTo>
                    <a:pt x="20681" y="8701"/>
                  </a:lnTo>
                  <a:lnTo>
                    <a:pt x="20681" y="7535"/>
                  </a:lnTo>
                  <a:lnTo>
                    <a:pt x="20681" y="7463"/>
                  </a:lnTo>
                  <a:lnTo>
                    <a:pt x="20680" y="7403"/>
                  </a:lnTo>
                  <a:lnTo>
                    <a:pt x="20678" y="7336"/>
                  </a:lnTo>
                  <a:lnTo>
                    <a:pt x="20675" y="7275"/>
                  </a:lnTo>
                  <a:lnTo>
                    <a:pt x="20670" y="7215"/>
                  </a:lnTo>
                  <a:lnTo>
                    <a:pt x="20666" y="7165"/>
                  </a:lnTo>
                  <a:lnTo>
                    <a:pt x="20661" y="7104"/>
                  </a:lnTo>
                  <a:lnTo>
                    <a:pt x="20656" y="7060"/>
                  </a:lnTo>
                  <a:lnTo>
                    <a:pt x="20648" y="7016"/>
                  </a:lnTo>
                  <a:lnTo>
                    <a:pt x="20641" y="6983"/>
                  </a:lnTo>
                  <a:lnTo>
                    <a:pt x="20633" y="6944"/>
                  </a:lnTo>
                  <a:lnTo>
                    <a:pt x="20626" y="6922"/>
                  </a:lnTo>
                  <a:lnTo>
                    <a:pt x="20618" y="6894"/>
                  </a:lnTo>
                  <a:lnTo>
                    <a:pt x="20609" y="6872"/>
                  </a:lnTo>
                  <a:lnTo>
                    <a:pt x="20600" y="6861"/>
                  </a:lnTo>
                  <a:lnTo>
                    <a:pt x="20580" y="6861"/>
                  </a:lnTo>
                  <a:lnTo>
                    <a:pt x="20571" y="6872"/>
                  </a:lnTo>
                  <a:lnTo>
                    <a:pt x="20563" y="6894"/>
                  </a:lnTo>
                  <a:lnTo>
                    <a:pt x="20554" y="6922"/>
                  </a:lnTo>
                  <a:lnTo>
                    <a:pt x="20546" y="6944"/>
                  </a:lnTo>
                  <a:lnTo>
                    <a:pt x="20540" y="6983"/>
                  </a:lnTo>
                  <a:lnTo>
                    <a:pt x="20532" y="7016"/>
                  </a:lnTo>
                  <a:lnTo>
                    <a:pt x="20525" y="7060"/>
                  </a:lnTo>
                  <a:lnTo>
                    <a:pt x="20520" y="7104"/>
                  </a:lnTo>
                  <a:lnTo>
                    <a:pt x="20514" y="7165"/>
                  </a:lnTo>
                  <a:lnTo>
                    <a:pt x="20510" y="7215"/>
                  </a:lnTo>
                  <a:lnTo>
                    <a:pt x="20506" y="7275"/>
                  </a:lnTo>
                  <a:lnTo>
                    <a:pt x="20503" y="7336"/>
                  </a:lnTo>
                  <a:lnTo>
                    <a:pt x="20500" y="7403"/>
                  </a:lnTo>
                  <a:lnTo>
                    <a:pt x="20499" y="7463"/>
                  </a:lnTo>
                  <a:lnTo>
                    <a:pt x="20499" y="11966"/>
                  </a:lnTo>
                  <a:lnTo>
                    <a:pt x="20498" y="12026"/>
                  </a:lnTo>
                  <a:lnTo>
                    <a:pt x="20496" y="12098"/>
                  </a:lnTo>
                  <a:lnTo>
                    <a:pt x="20494" y="12165"/>
                  </a:lnTo>
                  <a:lnTo>
                    <a:pt x="20488" y="12275"/>
                  </a:lnTo>
                  <a:lnTo>
                    <a:pt x="20482" y="12336"/>
                  </a:lnTo>
                  <a:lnTo>
                    <a:pt x="20477" y="12385"/>
                  </a:lnTo>
                  <a:lnTo>
                    <a:pt x="20472" y="12441"/>
                  </a:lnTo>
                  <a:lnTo>
                    <a:pt x="20465" y="12485"/>
                  </a:lnTo>
                  <a:lnTo>
                    <a:pt x="20458" y="12518"/>
                  </a:lnTo>
                  <a:lnTo>
                    <a:pt x="20450" y="12546"/>
                  </a:lnTo>
                  <a:lnTo>
                    <a:pt x="20442" y="12579"/>
                  </a:lnTo>
                  <a:lnTo>
                    <a:pt x="20434" y="12606"/>
                  </a:lnTo>
                  <a:lnTo>
                    <a:pt x="20425" y="12617"/>
                  </a:lnTo>
                  <a:lnTo>
                    <a:pt x="20416" y="12623"/>
                  </a:lnTo>
                  <a:lnTo>
                    <a:pt x="20406" y="12629"/>
                  </a:lnTo>
                  <a:lnTo>
                    <a:pt x="20398" y="12623"/>
                  </a:lnTo>
                  <a:lnTo>
                    <a:pt x="20388" y="12617"/>
                  </a:lnTo>
                  <a:lnTo>
                    <a:pt x="20379" y="12606"/>
                  </a:lnTo>
                  <a:lnTo>
                    <a:pt x="20371" y="12579"/>
                  </a:lnTo>
                  <a:lnTo>
                    <a:pt x="20362" y="12546"/>
                  </a:lnTo>
                  <a:lnTo>
                    <a:pt x="20356" y="12518"/>
                  </a:lnTo>
                  <a:lnTo>
                    <a:pt x="20349" y="12485"/>
                  </a:lnTo>
                  <a:lnTo>
                    <a:pt x="20341" y="12441"/>
                  </a:lnTo>
                  <a:lnTo>
                    <a:pt x="20336" y="12385"/>
                  </a:lnTo>
                  <a:lnTo>
                    <a:pt x="20330" y="12336"/>
                  </a:lnTo>
                  <a:lnTo>
                    <a:pt x="20326" y="12275"/>
                  </a:lnTo>
                  <a:lnTo>
                    <a:pt x="20323" y="12220"/>
                  </a:lnTo>
                  <a:lnTo>
                    <a:pt x="20319" y="12165"/>
                  </a:lnTo>
                  <a:lnTo>
                    <a:pt x="20316" y="12098"/>
                  </a:lnTo>
                  <a:lnTo>
                    <a:pt x="20315" y="12026"/>
                  </a:lnTo>
                  <a:lnTo>
                    <a:pt x="20315" y="11966"/>
                  </a:lnTo>
                  <a:lnTo>
                    <a:pt x="20315" y="7336"/>
                  </a:lnTo>
                  <a:lnTo>
                    <a:pt x="20313" y="7275"/>
                  </a:lnTo>
                  <a:lnTo>
                    <a:pt x="20311" y="7209"/>
                  </a:lnTo>
                  <a:lnTo>
                    <a:pt x="20308" y="7148"/>
                  </a:lnTo>
                  <a:lnTo>
                    <a:pt x="20300" y="7027"/>
                  </a:lnTo>
                  <a:lnTo>
                    <a:pt x="20294" y="6983"/>
                  </a:lnTo>
                  <a:lnTo>
                    <a:pt x="20288" y="6933"/>
                  </a:lnTo>
                  <a:lnTo>
                    <a:pt x="20281" y="6889"/>
                  </a:lnTo>
                  <a:lnTo>
                    <a:pt x="20275" y="6850"/>
                  </a:lnTo>
                  <a:lnTo>
                    <a:pt x="20266" y="6817"/>
                  </a:lnTo>
                  <a:lnTo>
                    <a:pt x="20259" y="6789"/>
                  </a:lnTo>
                  <a:lnTo>
                    <a:pt x="20251" y="6767"/>
                  </a:lnTo>
                  <a:lnTo>
                    <a:pt x="20241" y="6745"/>
                  </a:lnTo>
                  <a:lnTo>
                    <a:pt x="20233" y="6740"/>
                  </a:lnTo>
                  <a:lnTo>
                    <a:pt x="20214" y="6740"/>
                  </a:lnTo>
                  <a:lnTo>
                    <a:pt x="20204" y="6745"/>
                  </a:lnTo>
                  <a:lnTo>
                    <a:pt x="20188" y="6789"/>
                  </a:lnTo>
                  <a:lnTo>
                    <a:pt x="20180" y="6817"/>
                  </a:lnTo>
                  <a:lnTo>
                    <a:pt x="20172" y="6850"/>
                  </a:lnTo>
                  <a:lnTo>
                    <a:pt x="20165" y="6889"/>
                  </a:lnTo>
                  <a:lnTo>
                    <a:pt x="20159" y="6933"/>
                  </a:lnTo>
                  <a:lnTo>
                    <a:pt x="20152" y="6983"/>
                  </a:lnTo>
                  <a:lnTo>
                    <a:pt x="20148" y="7027"/>
                  </a:lnTo>
                  <a:lnTo>
                    <a:pt x="20143" y="7093"/>
                  </a:lnTo>
                  <a:lnTo>
                    <a:pt x="20139" y="7148"/>
                  </a:lnTo>
                  <a:lnTo>
                    <a:pt x="20135" y="7209"/>
                  </a:lnTo>
                  <a:lnTo>
                    <a:pt x="20134" y="7275"/>
                  </a:lnTo>
                  <a:lnTo>
                    <a:pt x="20132" y="7336"/>
                  </a:lnTo>
                  <a:lnTo>
                    <a:pt x="20132" y="9800"/>
                  </a:lnTo>
                  <a:lnTo>
                    <a:pt x="20131" y="9861"/>
                  </a:lnTo>
                  <a:lnTo>
                    <a:pt x="20129" y="9927"/>
                  </a:lnTo>
                  <a:lnTo>
                    <a:pt x="20128" y="9999"/>
                  </a:lnTo>
                  <a:lnTo>
                    <a:pt x="20125" y="10060"/>
                  </a:lnTo>
                  <a:lnTo>
                    <a:pt x="20120" y="10115"/>
                  </a:lnTo>
                  <a:lnTo>
                    <a:pt x="20116" y="10170"/>
                  </a:lnTo>
                  <a:lnTo>
                    <a:pt x="20111" y="10225"/>
                  </a:lnTo>
                  <a:lnTo>
                    <a:pt x="20105" y="10275"/>
                  </a:lnTo>
                  <a:lnTo>
                    <a:pt x="20098" y="10314"/>
                  </a:lnTo>
                  <a:lnTo>
                    <a:pt x="20091" y="10358"/>
                  </a:lnTo>
                  <a:lnTo>
                    <a:pt x="20084" y="10391"/>
                  </a:lnTo>
                  <a:lnTo>
                    <a:pt x="20075" y="10413"/>
                  </a:lnTo>
                  <a:lnTo>
                    <a:pt x="20066" y="10441"/>
                  </a:lnTo>
                  <a:lnTo>
                    <a:pt x="20059" y="10452"/>
                  </a:lnTo>
                  <a:lnTo>
                    <a:pt x="20050" y="10469"/>
                  </a:lnTo>
                  <a:lnTo>
                    <a:pt x="20039" y="10474"/>
                  </a:lnTo>
                  <a:lnTo>
                    <a:pt x="20030" y="10469"/>
                  </a:lnTo>
                  <a:lnTo>
                    <a:pt x="20021" y="10452"/>
                  </a:lnTo>
                  <a:lnTo>
                    <a:pt x="20012" y="10441"/>
                  </a:lnTo>
                  <a:lnTo>
                    <a:pt x="20005" y="10413"/>
                  </a:lnTo>
                  <a:lnTo>
                    <a:pt x="19996" y="10391"/>
                  </a:lnTo>
                  <a:lnTo>
                    <a:pt x="19990" y="10358"/>
                  </a:lnTo>
                  <a:lnTo>
                    <a:pt x="19981" y="10314"/>
                  </a:lnTo>
                  <a:lnTo>
                    <a:pt x="19976" y="10275"/>
                  </a:lnTo>
                  <a:lnTo>
                    <a:pt x="19970" y="10225"/>
                  </a:lnTo>
                  <a:lnTo>
                    <a:pt x="19964" y="10170"/>
                  </a:lnTo>
                  <a:lnTo>
                    <a:pt x="19959" y="10115"/>
                  </a:lnTo>
                  <a:lnTo>
                    <a:pt x="19955" y="10060"/>
                  </a:lnTo>
                  <a:lnTo>
                    <a:pt x="19953" y="9999"/>
                  </a:lnTo>
                  <a:lnTo>
                    <a:pt x="19950" y="9927"/>
                  </a:lnTo>
                  <a:lnTo>
                    <a:pt x="19949" y="9861"/>
                  </a:lnTo>
                  <a:lnTo>
                    <a:pt x="19949" y="2491"/>
                  </a:lnTo>
                  <a:lnTo>
                    <a:pt x="19946" y="2431"/>
                  </a:lnTo>
                  <a:lnTo>
                    <a:pt x="19944" y="2370"/>
                  </a:lnTo>
                  <a:lnTo>
                    <a:pt x="19940" y="2309"/>
                  </a:lnTo>
                  <a:lnTo>
                    <a:pt x="19937" y="2243"/>
                  </a:lnTo>
                  <a:lnTo>
                    <a:pt x="19933" y="2193"/>
                  </a:lnTo>
                  <a:lnTo>
                    <a:pt x="19928" y="2138"/>
                  </a:lnTo>
                  <a:lnTo>
                    <a:pt x="19916" y="2050"/>
                  </a:lnTo>
                  <a:lnTo>
                    <a:pt x="19907" y="2005"/>
                  </a:lnTo>
                  <a:lnTo>
                    <a:pt x="19901" y="1972"/>
                  </a:lnTo>
                  <a:lnTo>
                    <a:pt x="19892" y="1939"/>
                  </a:lnTo>
                  <a:lnTo>
                    <a:pt x="19884" y="1928"/>
                  </a:lnTo>
                  <a:lnTo>
                    <a:pt x="19875" y="1906"/>
                  </a:lnTo>
                  <a:lnTo>
                    <a:pt x="19865" y="1895"/>
                  </a:lnTo>
                  <a:lnTo>
                    <a:pt x="19857" y="1889"/>
                  </a:lnTo>
                  <a:lnTo>
                    <a:pt x="19847" y="1895"/>
                  </a:lnTo>
                  <a:lnTo>
                    <a:pt x="19838" y="1906"/>
                  </a:lnTo>
                  <a:lnTo>
                    <a:pt x="19830" y="1928"/>
                  </a:lnTo>
                  <a:lnTo>
                    <a:pt x="19821" y="1939"/>
                  </a:lnTo>
                  <a:lnTo>
                    <a:pt x="19813" y="1972"/>
                  </a:lnTo>
                  <a:lnTo>
                    <a:pt x="19805" y="2005"/>
                  </a:lnTo>
                  <a:lnTo>
                    <a:pt x="19792" y="2094"/>
                  </a:lnTo>
                  <a:lnTo>
                    <a:pt x="19786" y="2138"/>
                  </a:lnTo>
                  <a:lnTo>
                    <a:pt x="19781" y="2193"/>
                  </a:lnTo>
                  <a:lnTo>
                    <a:pt x="19776" y="2243"/>
                  </a:lnTo>
                  <a:lnTo>
                    <a:pt x="19772" y="2309"/>
                  </a:lnTo>
                  <a:lnTo>
                    <a:pt x="19769" y="2370"/>
                  </a:lnTo>
                  <a:lnTo>
                    <a:pt x="19767" y="2431"/>
                  </a:lnTo>
                  <a:lnTo>
                    <a:pt x="19766" y="2491"/>
                  </a:lnTo>
                  <a:lnTo>
                    <a:pt x="19765" y="2569"/>
                  </a:lnTo>
                  <a:lnTo>
                    <a:pt x="19765" y="8568"/>
                  </a:lnTo>
                  <a:lnTo>
                    <a:pt x="19763" y="8640"/>
                  </a:lnTo>
                  <a:lnTo>
                    <a:pt x="19760" y="8706"/>
                  </a:lnTo>
                  <a:lnTo>
                    <a:pt x="19758" y="8762"/>
                  </a:lnTo>
                  <a:lnTo>
                    <a:pt x="19754" y="8822"/>
                  </a:lnTo>
                  <a:lnTo>
                    <a:pt x="19749" y="8878"/>
                  </a:lnTo>
                  <a:lnTo>
                    <a:pt x="19744" y="8933"/>
                  </a:lnTo>
                  <a:lnTo>
                    <a:pt x="19737" y="8983"/>
                  </a:lnTo>
                  <a:lnTo>
                    <a:pt x="19732" y="9027"/>
                  </a:lnTo>
                  <a:lnTo>
                    <a:pt x="19725" y="9065"/>
                  </a:lnTo>
                  <a:lnTo>
                    <a:pt x="19717" y="9099"/>
                  </a:lnTo>
                  <a:lnTo>
                    <a:pt x="19709" y="9121"/>
                  </a:lnTo>
                  <a:lnTo>
                    <a:pt x="19701" y="9148"/>
                  </a:lnTo>
                  <a:lnTo>
                    <a:pt x="19691" y="9159"/>
                  </a:lnTo>
                  <a:lnTo>
                    <a:pt x="19683" y="9176"/>
                  </a:lnTo>
                  <a:lnTo>
                    <a:pt x="19664" y="9176"/>
                  </a:lnTo>
                  <a:lnTo>
                    <a:pt x="19655" y="9159"/>
                  </a:lnTo>
                  <a:lnTo>
                    <a:pt x="19646" y="9148"/>
                  </a:lnTo>
                  <a:lnTo>
                    <a:pt x="19638" y="9121"/>
                  </a:lnTo>
                  <a:lnTo>
                    <a:pt x="19629" y="9099"/>
                  </a:lnTo>
                  <a:lnTo>
                    <a:pt x="19622" y="9065"/>
                  </a:lnTo>
                  <a:lnTo>
                    <a:pt x="19616" y="9027"/>
                  </a:lnTo>
                  <a:lnTo>
                    <a:pt x="19609" y="8983"/>
                  </a:lnTo>
                  <a:lnTo>
                    <a:pt x="19603" y="8933"/>
                  </a:lnTo>
                  <a:lnTo>
                    <a:pt x="19598" y="8878"/>
                  </a:lnTo>
                  <a:lnTo>
                    <a:pt x="19593" y="8822"/>
                  </a:lnTo>
                  <a:lnTo>
                    <a:pt x="19589" y="8762"/>
                  </a:lnTo>
                  <a:lnTo>
                    <a:pt x="19586" y="8706"/>
                  </a:lnTo>
                  <a:lnTo>
                    <a:pt x="19583" y="8640"/>
                  </a:lnTo>
                  <a:lnTo>
                    <a:pt x="19582" y="8568"/>
                  </a:lnTo>
                  <a:lnTo>
                    <a:pt x="19582" y="8507"/>
                  </a:lnTo>
                  <a:lnTo>
                    <a:pt x="19582" y="6983"/>
                  </a:lnTo>
                  <a:lnTo>
                    <a:pt x="19580" y="6922"/>
                  </a:lnTo>
                  <a:lnTo>
                    <a:pt x="19578" y="6850"/>
                  </a:lnTo>
                  <a:lnTo>
                    <a:pt x="19574" y="6789"/>
                  </a:lnTo>
                  <a:lnTo>
                    <a:pt x="19570" y="6734"/>
                  </a:lnTo>
                  <a:lnTo>
                    <a:pt x="19566" y="6673"/>
                  </a:lnTo>
                  <a:lnTo>
                    <a:pt x="19561" y="6624"/>
                  </a:lnTo>
                  <a:lnTo>
                    <a:pt x="19555" y="6574"/>
                  </a:lnTo>
                  <a:lnTo>
                    <a:pt x="19548" y="6530"/>
                  </a:lnTo>
                  <a:lnTo>
                    <a:pt x="19541" y="6497"/>
                  </a:lnTo>
                  <a:lnTo>
                    <a:pt x="19534" y="6463"/>
                  </a:lnTo>
                  <a:lnTo>
                    <a:pt x="19526" y="6430"/>
                  </a:lnTo>
                  <a:lnTo>
                    <a:pt x="19516" y="6414"/>
                  </a:lnTo>
                  <a:lnTo>
                    <a:pt x="19508" y="6392"/>
                  </a:lnTo>
                  <a:lnTo>
                    <a:pt x="19499" y="6386"/>
                  </a:lnTo>
                  <a:lnTo>
                    <a:pt x="19490" y="6381"/>
                  </a:lnTo>
                  <a:lnTo>
                    <a:pt x="19481" y="6386"/>
                  </a:lnTo>
                  <a:lnTo>
                    <a:pt x="19471" y="6392"/>
                  </a:lnTo>
                  <a:lnTo>
                    <a:pt x="19462" y="6414"/>
                  </a:lnTo>
                  <a:lnTo>
                    <a:pt x="19454" y="6430"/>
                  </a:lnTo>
                  <a:lnTo>
                    <a:pt x="19446" y="6463"/>
                  </a:lnTo>
                  <a:lnTo>
                    <a:pt x="19431" y="6530"/>
                  </a:lnTo>
                  <a:lnTo>
                    <a:pt x="19425" y="6574"/>
                  </a:lnTo>
                  <a:lnTo>
                    <a:pt x="19419" y="6624"/>
                  </a:lnTo>
                  <a:lnTo>
                    <a:pt x="19414" y="6673"/>
                  </a:lnTo>
                  <a:lnTo>
                    <a:pt x="19409" y="6734"/>
                  </a:lnTo>
                  <a:lnTo>
                    <a:pt x="19405" y="6789"/>
                  </a:lnTo>
                  <a:lnTo>
                    <a:pt x="19402" y="6850"/>
                  </a:lnTo>
                  <a:lnTo>
                    <a:pt x="19400" y="6922"/>
                  </a:lnTo>
                  <a:lnTo>
                    <a:pt x="19399" y="6983"/>
                  </a:lnTo>
                  <a:lnTo>
                    <a:pt x="19398" y="7049"/>
                  </a:lnTo>
                  <a:lnTo>
                    <a:pt x="19398" y="8121"/>
                  </a:lnTo>
                  <a:lnTo>
                    <a:pt x="19396" y="8253"/>
                  </a:lnTo>
                  <a:lnTo>
                    <a:pt x="19394" y="8320"/>
                  </a:lnTo>
                  <a:lnTo>
                    <a:pt x="19391" y="8380"/>
                  </a:lnTo>
                  <a:lnTo>
                    <a:pt x="19388" y="8436"/>
                  </a:lnTo>
                  <a:lnTo>
                    <a:pt x="19377" y="8546"/>
                  </a:lnTo>
                  <a:lnTo>
                    <a:pt x="19371" y="8590"/>
                  </a:lnTo>
                  <a:lnTo>
                    <a:pt x="19365" y="8640"/>
                  </a:lnTo>
                  <a:lnTo>
                    <a:pt x="19358" y="8679"/>
                  </a:lnTo>
                  <a:lnTo>
                    <a:pt x="19350" y="8712"/>
                  </a:lnTo>
                  <a:lnTo>
                    <a:pt x="19343" y="8739"/>
                  </a:lnTo>
                  <a:lnTo>
                    <a:pt x="19334" y="8762"/>
                  </a:lnTo>
                  <a:lnTo>
                    <a:pt x="19325" y="8778"/>
                  </a:lnTo>
                  <a:lnTo>
                    <a:pt x="19316" y="8789"/>
                  </a:lnTo>
                  <a:lnTo>
                    <a:pt x="19297" y="8789"/>
                  </a:lnTo>
                  <a:lnTo>
                    <a:pt x="19288" y="8778"/>
                  </a:lnTo>
                  <a:lnTo>
                    <a:pt x="19280" y="8762"/>
                  </a:lnTo>
                  <a:lnTo>
                    <a:pt x="19271" y="8739"/>
                  </a:lnTo>
                  <a:lnTo>
                    <a:pt x="19262" y="8712"/>
                  </a:lnTo>
                  <a:lnTo>
                    <a:pt x="19255" y="8679"/>
                  </a:lnTo>
                  <a:lnTo>
                    <a:pt x="19248" y="8640"/>
                  </a:lnTo>
                  <a:lnTo>
                    <a:pt x="19235" y="8546"/>
                  </a:lnTo>
                  <a:lnTo>
                    <a:pt x="19231" y="8491"/>
                  </a:lnTo>
                  <a:lnTo>
                    <a:pt x="19227" y="8436"/>
                  </a:lnTo>
                  <a:lnTo>
                    <a:pt x="19222" y="8380"/>
                  </a:lnTo>
                  <a:lnTo>
                    <a:pt x="19219" y="8320"/>
                  </a:lnTo>
                  <a:lnTo>
                    <a:pt x="19216" y="8253"/>
                  </a:lnTo>
                  <a:lnTo>
                    <a:pt x="19215" y="8187"/>
                  </a:lnTo>
                  <a:lnTo>
                    <a:pt x="19214" y="8121"/>
                  </a:lnTo>
                  <a:lnTo>
                    <a:pt x="19214" y="5917"/>
                  </a:lnTo>
                  <a:lnTo>
                    <a:pt x="19213" y="5850"/>
                  </a:lnTo>
                  <a:lnTo>
                    <a:pt x="19210" y="5789"/>
                  </a:lnTo>
                  <a:lnTo>
                    <a:pt x="19208" y="5723"/>
                  </a:lnTo>
                  <a:lnTo>
                    <a:pt x="19199" y="5613"/>
                  </a:lnTo>
                  <a:lnTo>
                    <a:pt x="19193" y="5557"/>
                  </a:lnTo>
                  <a:lnTo>
                    <a:pt x="19181" y="5469"/>
                  </a:lnTo>
                  <a:lnTo>
                    <a:pt x="19175" y="5436"/>
                  </a:lnTo>
                  <a:lnTo>
                    <a:pt x="19167" y="5397"/>
                  </a:lnTo>
                  <a:lnTo>
                    <a:pt x="19159" y="5370"/>
                  </a:lnTo>
                  <a:lnTo>
                    <a:pt x="19150" y="5348"/>
                  </a:lnTo>
                  <a:lnTo>
                    <a:pt x="19142" y="5325"/>
                  </a:lnTo>
                  <a:lnTo>
                    <a:pt x="19133" y="5314"/>
                  </a:lnTo>
                  <a:lnTo>
                    <a:pt x="19113" y="5314"/>
                  </a:lnTo>
                  <a:lnTo>
                    <a:pt x="19104" y="5325"/>
                  </a:lnTo>
                  <a:lnTo>
                    <a:pt x="19096" y="5348"/>
                  </a:lnTo>
                  <a:lnTo>
                    <a:pt x="19087" y="5370"/>
                  </a:lnTo>
                  <a:lnTo>
                    <a:pt x="19079" y="5397"/>
                  </a:lnTo>
                  <a:lnTo>
                    <a:pt x="19071" y="5436"/>
                  </a:lnTo>
                  <a:lnTo>
                    <a:pt x="19064" y="5469"/>
                  </a:lnTo>
                  <a:lnTo>
                    <a:pt x="19052" y="5557"/>
                  </a:lnTo>
                  <a:lnTo>
                    <a:pt x="19047" y="5613"/>
                  </a:lnTo>
                  <a:lnTo>
                    <a:pt x="19038" y="5723"/>
                  </a:lnTo>
                  <a:lnTo>
                    <a:pt x="19035" y="5789"/>
                  </a:lnTo>
                  <a:lnTo>
                    <a:pt x="19034" y="5850"/>
                  </a:lnTo>
                  <a:lnTo>
                    <a:pt x="19032" y="5917"/>
                  </a:lnTo>
                  <a:lnTo>
                    <a:pt x="19031" y="5988"/>
                  </a:lnTo>
                  <a:lnTo>
                    <a:pt x="19031" y="9099"/>
                  </a:lnTo>
                  <a:lnTo>
                    <a:pt x="19030" y="9170"/>
                  </a:lnTo>
                  <a:lnTo>
                    <a:pt x="19029" y="9231"/>
                  </a:lnTo>
                  <a:lnTo>
                    <a:pt x="19028" y="9297"/>
                  </a:lnTo>
                  <a:lnTo>
                    <a:pt x="19025" y="9358"/>
                  </a:lnTo>
                  <a:lnTo>
                    <a:pt x="19019" y="9419"/>
                  </a:lnTo>
                  <a:lnTo>
                    <a:pt x="19016" y="9474"/>
                  </a:lnTo>
                  <a:lnTo>
                    <a:pt x="19011" y="9529"/>
                  </a:lnTo>
                  <a:lnTo>
                    <a:pt x="18999" y="9618"/>
                  </a:lnTo>
                  <a:lnTo>
                    <a:pt x="18991" y="9651"/>
                  </a:lnTo>
                  <a:lnTo>
                    <a:pt x="18984" y="9690"/>
                  </a:lnTo>
                  <a:lnTo>
                    <a:pt x="18975" y="9712"/>
                  </a:lnTo>
                  <a:lnTo>
                    <a:pt x="18968" y="9739"/>
                  </a:lnTo>
                  <a:lnTo>
                    <a:pt x="18959" y="9761"/>
                  </a:lnTo>
                  <a:lnTo>
                    <a:pt x="18949" y="9767"/>
                  </a:lnTo>
                  <a:lnTo>
                    <a:pt x="18929" y="9767"/>
                  </a:lnTo>
                  <a:lnTo>
                    <a:pt x="18921" y="9761"/>
                  </a:lnTo>
                  <a:lnTo>
                    <a:pt x="18913" y="9739"/>
                  </a:lnTo>
                  <a:lnTo>
                    <a:pt x="18905" y="9712"/>
                  </a:lnTo>
                  <a:lnTo>
                    <a:pt x="18896" y="9690"/>
                  </a:lnTo>
                  <a:lnTo>
                    <a:pt x="18889" y="9651"/>
                  </a:lnTo>
                  <a:lnTo>
                    <a:pt x="18881" y="9618"/>
                  </a:lnTo>
                  <a:lnTo>
                    <a:pt x="18869" y="9529"/>
                  </a:lnTo>
                  <a:lnTo>
                    <a:pt x="18859" y="9419"/>
                  </a:lnTo>
                  <a:lnTo>
                    <a:pt x="18855" y="9358"/>
                  </a:lnTo>
                  <a:lnTo>
                    <a:pt x="18852" y="9297"/>
                  </a:lnTo>
                  <a:lnTo>
                    <a:pt x="18849" y="9231"/>
                  </a:lnTo>
                  <a:lnTo>
                    <a:pt x="18848" y="9170"/>
                  </a:lnTo>
                  <a:lnTo>
                    <a:pt x="18848" y="7999"/>
                  </a:lnTo>
                  <a:lnTo>
                    <a:pt x="18847" y="7856"/>
                  </a:lnTo>
                  <a:lnTo>
                    <a:pt x="18844" y="7800"/>
                  </a:lnTo>
                  <a:lnTo>
                    <a:pt x="18841" y="7734"/>
                  </a:lnTo>
                  <a:lnTo>
                    <a:pt x="18837" y="7684"/>
                  </a:lnTo>
                  <a:lnTo>
                    <a:pt x="18832" y="7624"/>
                  </a:lnTo>
                  <a:lnTo>
                    <a:pt x="18827" y="7568"/>
                  </a:lnTo>
                  <a:lnTo>
                    <a:pt x="18821" y="7524"/>
                  </a:lnTo>
                  <a:lnTo>
                    <a:pt x="18815" y="7485"/>
                  </a:lnTo>
                  <a:lnTo>
                    <a:pt x="18807" y="7441"/>
                  </a:lnTo>
                  <a:lnTo>
                    <a:pt x="18800" y="7408"/>
                  </a:lnTo>
                  <a:lnTo>
                    <a:pt x="18791" y="7380"/>
                  </a:lnTo>
                  <a:lnTo>
                    <a:pt x="18784" y="7358"/>
                  </a:lnTo>
                  <a:lnTo>
                    <a:pt x="18775" y="7342"/>
                  </a:lnTo>
                  <a:lnTo>
                    <a:pt x="18765" y="7325"/>
                  </a:lnTo>
                  <a:lnTo>
                    <a:pt x="18747" y="7325"/>
                  </a:lnTo>
                  <a:lnTo>
                    <a:pt x="18738" y="7342"/>
                  </a:lnTo>
                  <a:lnTo>
                    <a:pt x="18728" y="7358"/>
                  </a:lnTo>
                  <a:lnTo>
                    <a:pt x="18720" y="7380"/>
                  </a:lnTo>
                  <a:lnTo>
                    <a:pt x="18712" y="7408"/>
                  </a:lnTo>
                  <a:lnTo>
                    <a:pt x="18705" y="7441"/>
                  </a:lnTo>
                  <a:lnTo>
                    <a:pt x="18698" y="7485"/>
                  </a:lnTo>
                  <a:lnTo>
                    <a:pt x="18692" y="7524"/>
                  </a:lnTo>
                  <a:lnTo>
                    <a:pt x="18685" y="7568"/>
                  </a:lnTo>
                  <a:lnTo>
                    <a:pt x="18680" y="7624"/>
                  </a:lnTo>
                  <a:lnTo>
                    <a:pt x="18675" y="7684"/>
                  </a:lnTo>
                  <a:lnTo>
                    <a:pt x="18672" y="7734"/>
                  </a:lnTo>
                  <a:lnTo>
                    <a:pt x="18668" y="7800"/>
                  </a:lnTo>
                  <a:lnTo>
                    <a:pt x="18667" y="7856"/>
                  </a:lnTo>
                  <a:lnTo>
                    <a:pt x="18665" y="7927"/>
                  </a:lnTo>
                  <a:lnTo>
                    <a:pt x="18664" y="7999"/>
                  </a:lnTo>
                  <a:lnTo>
                    <a:pt x="18664" y="10568"/>
                  </a:lnTo>
                  <a:lnTo>
                    <a:pt x="18663" y="10634"/>
                  </a:lnTo>
                  <a:lnTo>
                    <a:pt x="18661" y="10706"/>
                  </a:lnTo>
                  <a:lnTo>
                    <a:pt x="18653" y="10828"/>
                  </a:lnTo>
                  <a:lnTo>
                    <a:pt x="18649" y="10877"/>
                  </a:lnTo>
                  <a:lnTo>
                    <a:pt x="18644" y="10933"/>
                  </a:lnTo>
                  <a:lnTo>
                    <a:pt x="18638" y="10982"/>
                  </a:lnTo>
                  <a:lnTo>
                    <a:pt x="18631" y="11026"/>
                  </a:lnTo>
                  <a:lnTo>
                    <a:pt x="18625" y="11060"/>
                  </a:lnTo>
                  <a:lnTo>
                    <a:pt x="18616" y="11087"/>
                  </a:lnTo>
                  <a:lnTo>
                    <a:pt x="18608" y="11120"/>
                  </a:lnTo>
                  <a:lnTo>
                    <a:pt x="18600" y="11148"/>
                  </a:lnTo>
                  <a:lnTo>
                    <a:pt x="18592" y="11159"/>
                  </a:lnTo>
                  <a:lnTo>
                    <a:pt x="18582" y="11170"/>
                  </a:lnTo>
                  <a:lnTo>
                    <a:pt x="18563" y="11170"/>
                  </a:lnTo>
                  <a:lnTo>
                    <a:pt x="18554" y="11159"/>
                  </a:lnTo>
                  <a:lnTo>
                    <a:pt x="18545" y="11148"/>
                  </a:lnTo>
                  <a:lnTo>
                    <a:pt x="18537" y="11120"/>
                  </a:lnTo>
                  <a:lnTo>
                    <a:pt x="18530" y="11087"/>
                  </a:lnTo>
                  <a:lnTo>
                    <a:pt x="18521" y="11060"/>
                  </a:lnTo>
                  <a:lnTo>
                    <a:pt x="18515" y="11026"/>
                  </a:lnTo>
                  <a:lnTo>
                    <a:pt x="18508" y="10982"/>
                  </a:lnTo>
                  <a:lnTo>
                    <a:pt x="18502" y="10933"/>
                  </a:lnTo>
                  <a:lnTo>
                    <a:pt x="18497" y="10877"/>
                  </a:lnTo>
                  <a:lnTo>
                    <a:pt x="18493" y="10828"/>
                  </a:lnTo>
                  <a:lnTo>
                    <a:pt x="18488" y="10767"/>
                  </a:lnTo>
                  <a:lnTo>
                    <a:pt x="18485" y="10706"/>
                  </a:lnTo>
                  <a:lnTo>
                    <a:pt x="18483" y="10634"/>
                  </a:lnTo>
                  <a:lnTo>
                    <a:pt x="18481" y="10568"/>
                  </a:lnTo>
                  <a:lnTo>
                    <a:pt x="18481" y="8071"/>
                  </a:lnTo>
                  <a:lnTo>
                    <a:pt x="18481" y="7994"/>
                  </a:lnTo>
                  <a:lnTo>
                    <a:pt x="18479" y="7927"/>
                  </a:lnTo>
                  <a:lnTo>
                    <a:pt x="18477" y="7872"/>
                  </a:lnTo>
                  <a:lnTo>
                    <a:pt x="18474" y="7806"/>
                  </a:lnTo>
                  <a:lnTo>
                    <a:pt x="18470" y="7751"/>
                  </a:lnTo>
                  <a:lnTo>
                    <a:pt x="18466" y="7690"/>
                  </a:lnTo>
                  <a:lnTo>
                    <a:pt x="18461" y="7640"/>
                  </a:lnTo>
                  <a:lnTo>
                    <a:pt x="18455" y="7596"/>
                  </a:lnTo>
                  <a:lnTo>
                    <a:pt x="18447" y="7552"/>
                  </a:lnTo>
                  <a:lnTo>
                    <a:pt x="18440" y="7513"/>
                  </a:lnTo>
                  <a:lnTo>
                    <a:pt x="18434" y="7480"/>
                  </a:lnTo>
                  <a:lnTo>
                    <a:pt x="18425" y="7447"/>
                  </a:lnTo>
                  <a:lnTo>
                    <a:pt x="18417" y="7425"/>
                  </a:lnTo>
                  <a:lnTo>
                    <a:pt x="18408" y="7408"/>
                  </a:lnTo>
                  <a:lnTo>
                    <a:pt x="18399" y="7397"/>
                  </a:lnTo>
                  <a:lnTo>
                    <a:pt x="18380" y="7397"/>
                  </a:lnTo>
                  <a:lnTo>
                    <a:pt x="18371" y="7408"/>
                  </a:lnTo>
                  <a:lnTo>
                    <a:pt x="18362" y="7425"/>
                  </a:lnTo>
                  <a:lnTo>
                    <a:pt x="18354" y="7447"/>
                  </a:lnTo>
                  <a:lnTo>
                    <a:pt x="18346" y="7480"/>
                  </a:lnTo>
                  <a:lnTo>
                    <a:pt x="18339" y="7513"/>
                  </a:lnTo>
                  <a:lnTo>
                    <a:pt x="18331" y="7552"/>
                  </a:lnTo>
                  <a:lnTo>
                    <a:pt x="18319" y="7640"/>
                  </a:lnTo>
                  <a:lnTo>
                    <a:pt x="18313" y="7690"/>
                  </a:lnTo>
                  <a:lnTo>
                    <a:pt x="18308" y="7751"/>
                  </a:lnTo>
                  <a:lnTo>
                    <a:pt x="18305" y="7806"/>
                  </a:lnTo>
                  <a:lnTo>
                    <a:pt x="18302" y="7872"/>
                  </a:lnTo>
                  <a:lnTo>
                    <a:pt x="18299" y="7927"/>
                  </a:lnTo>
                  <a:lnTo>
                    <a:pt x="18298" y="7994"/>
                  </a:lnTo>
                  <a:lnTo>
                    <a:pt x="18298" y="8900"/>
                  </a:lnTo>
                  <a:lnTo>
                    <a:pt x="18296" y="8960"/>
                  </a:lnTo>
                  <a:lnTo>
                    <a:pt x="18293" y="9027"/>
                  </a:lnTo>
                  <a:lnTo>
                    <a:pt x="18291" y="9082"/>
                  </a:lnTo>
                  <a:lnTo>
                    <a:pt x="18286" y="9148"/>
                  </a:lnTo>
                  <a:lnTo>
                    <a:pt x="18282" y="9198"/>
                  </a:lnTo>
                  <a:lnTo>
                    <a:pt x="18277" y="9253"/>
                  </a:lnTo>
                  <a:lnTo>
                    <a:pt x="18271" y="9303"/>
                  </a:lnTo>
                  <a:lnTo>
                    <a:pt x="18265" y="9342"/>
                  </a:lnTo>
                  <a:lnTo>
                    <a:pt x="18258" y="9386"/>
                  </a:lnTo>
                  <a:lnTo>
                    <a:pt x="18250" y="9419"/>
                  </a:lnTo>
                  <a:lnTo>
                    <a:pt x="18242" y="9447"/>
                  </a:lnTo>
                  <a:lnTo>
                    <a:pt x="18233" y="9469"/>
                  </a:lnTo>
                  <a:lnTo>
                    <a:pt x="18225" y="9485"/>
                  </a:lnTo>
                  <a:lnTo>
                    <a:pt x="18216" y="9496"/>
                  </a:lnTo>
                  <a:lnTo>
                    <a:pt x="18197" y="9496"/>
                  </a:lnTo>
                  <a:lnTo>
                    <a:pt x="18188" y="9485"/>
                  </a:lnTo>
                  <a:lnTo>
                    <a:pt x="18179" y="9469"/>
                  </a:lnTo>
                  <a:lnTo>
                    <a:pt x="18170" y="9447"/>
                  </a:lnTo>
                  <a:lnTo>
                    <a:pt x="18163" y="9419"/>
                  </a:lnTo>
                  <a:lnTo>
                    <a:pt x="18155" y="9386"/>
                  </a:lnTo>
                  <a:lnTo>
                    <a:pt x="18148" y="9342"/>
                  </a:lnTo>
                  <a:lnTo>
                    <a:pt x="18142" y="9303"/>
                  </a:lnTo>
                  <a:lnTo>
                    <a:pt x="18135" y="9253"/>
                  </a:lnTo>
                  <a:lnTo>
                    <a:pt x="18130" y="9198"/>
                  </a:lnTo>
                  <a:lnTo>
                    <a:pt x="18126" y="9148"/>
                  </a:lnTo>
                  <a:lnTo>
                    <a:pt x="18121" y="9082"/>
                  </a:lnTo>
                  <a:lnTo>
                    <a:pt x="18119" y="9027"/>
                  </a:lnTo>
                  <a:lnTo>
                    <a:pt x="18117" y="8960"/>
                  </a:lnTo>
                  <a:lnTo>
                    <a:pt x="18116" y="8900"/>
                  </a:lnTo>
                  <a:lnTo>
                    <a:pt x="18114" y="8822"/>
                  </a:lnTo>
                  <a:lnTo>
                    <a:pt x="18114" y="4895"/>
                  </a:lnTo>
                  <a:lnTo>
                    <a:pt x="18112" y="4834"/>
                  </a:lnTo>
                  <a:lnTo>
                    <a:pt x="18110" y="4773"/>
                  </a:lnTo>
                  <a:lnTo>
                    <a:pt x="18107" y="4701"/>
                  </a:lnTo>
                  <a:lnTo>
                    <a:pt x="18104" y="4646"/>
                  </a:lnTo>
                  <a:lnTo>
                    <a:pt x="18098" y="4596"/>
                  </a:lnTo>
                  <a:lnTo>
                    <a:pt x="18095" y="4535"/>
                  </a:lnTo>
                  <a:lnTo>
                    <a:pt x="18087" y="4497"/>
                  </a:lnTo>
                  <a:lnTo>
                    <a:pt x="18081" y="4453"/>
                  </a:lnTo>
                  <a:lnTo>
                    <a:pt x="18074" y="4414"/>
                  </a:lnTo>
                  <a:lnTo>
                    <a:pt x="18066" y="4375"/>
                  </a:lnTo>
                  <a:lnTo>
                    <a:pt x="18059" y="4348"/>
                  </a:lnTo>
                  <a:lnTo>
                    <a:pt x="18042" y="4303"/>
                  </a:lnTo>
                  <a:lnTo>
                    <a:pt x="18032" y="4298"/>
                  </a:lnTo>
                  <a:lnTo>
                    <a:pt x="18023" y="4292"/>
                  </a:lnTo>
                  <a:lnTo>
                    <a:pt x="18013" y="4298"/>
                  </a:lnTo>
                  <a:lnTo>
                    <a:pt x="18005" y="4303"/>
                  </a:lnTo>
                  <a:lnTo>
                    <a:pt x="17996" y="4326"/>
                  </a:lnTo>
                  <a:lnTo>
                    <a:pt x="17987" y="4348"/>
                  </a:lnTo>
                  <a:lnTo>
                    <a:pt x="17979" y="4375"/>
                  </a:lnTo>
                  <a:lnTo>
                    <a:pt x="17972" y="4414"/>
                  </a:lnTo>
                  <a:lnTo>
                    <a:pt x="17965" y="4453"/>
                  </a:lnTo>
                  <a:lnTo>
                    <a:pt x="17958" y="4497"/>
                  </a:lnTo>
                  <a:lnTo>
                    <a:pt x="17953" y="4535"/>
                  </a:lnTo>
                  <a:lnTo>
                    <a:pt x="17947" y="4596"/>
                  </a:lnTo>
                  <a:lnTo>
                    <a:pt x="17942" y="4646"/>
                  </a:lnTo>
                  <a:lnTo>
                    <a:pt x="17939" y="4701"/>
                  </a:lnTo>
                  <a:lnTo>
                    <a:pt x="17936" y="4773"/>
                  </a:lnTo>
                  <a:lnTo>
                    <a:pt x="17933" y="4834"/>
                  </a:lnTo>
                  <a:lnTo>
                    <a:pt x="17932" y="4895"/>
                  </a:lnTo>
                  <a:lnTo>
                    <a:pt x="17931" y="4972"/>
                  </a:lnTo>
                  <a:lnTo>
                    <a:pt x="17931" y="7198"/>
                  </a:lnTo>
                  <a:lnTo>
                    <a:pt x="17930" y="7259"/>
                  </a:lnTo>
                  <a:lnTo>
                    <a:pt x="17927" y="7325"/>
                  </a:lnTo>
                  <a:lnTo>
                    <a:pt x="17920" y="7447"/>
                  </a:lnTo>
                  <a:lnTo>
                    <a:pt x="17915" y="7502"/>
                  </a:lnTo>
                  <a:lnTo>
                    <a:pt x="17910" y="7557"/>
                  </a:lnTo>
                  <a:lnTo>
                    <a:pt x="17905" y="7607"/>
                  </a:lnTo>
                  <a:lnTo>
                    <a:pt x="17897" y="7646"/>
                  </a:lnTo>
                  <a:lnTo>
                    <a:pt x="17891" y="7684"/>
                  </a:lnTo>
                  <a:lnTo>
                    <a:pt x="17883" y="7717"/>
                  </a:lnTo>
                  <a:lnTo>
                    <a:pt x="17875" y="7751"/>
                  </a:lnTo>
                  <a:lnTo>
                    <a:pt x="17867" y="7767"/>
                  </a:lnTo>
                  <a:lnTo>
                    <a:pt x="17858" y="7789"/>
                  </a:lnTo>
                  <a:lnTo>
                    <a:pt x="17839" y="7800"/>
                  </a:lnTo>
                  <a:lnTo>
                    <a:pt x="17831" y="7795"/>
                  </a:lnTo>
                  <a:lnTo>
                    <a:pt x="17821" y="7789"/>
                  </a:lnTo>
                  <a:lnTo>
                    <a:pt x="17812" y="7767"/>
                  </a:lnTo>
                  <a:lnTo>
                    <a:pt x="17804" y="7751"/>
                  </a:lnTo>
                  <a:lnTo>
                    <a:pt x="17789" y="7684"/>
                  </a:lnTo>
                  <a:lnTo>
                    <a:pt x="17780" y="7646"/>
                  </a:lnTo>
                  <a:lnTo>
                    <a:pt x="17774" y="7607"/>
                  </a:lnTo>
                  <a:lnTo>
                    <a:pt x="17769" y="7557"/>
                  </a:lnTo>
                  <a:lnTo>
                    <a:pt x="17763" y="7502"/>
                  </a:lnTo>
                  <a:lnTo>
                    <a:pt x="17759" y="7447"/>
                  </a:lnTo>
                  <a:lnTo>
                    <a:pt x="17756" y="7386"/>
                  </a:lnTo>
                  <a:lnTo>
                    <a:pt x="17752" y="7325"/>
                  </a:lnTo>
                  <a:lnTo>
                    <a:pt x="17750" y="7259"/>
                  </a:lnTo>
                  <a:lnTo>
                    <a:pt x="17748" y="7198"/>
                  </a:lnTo>
                  <a:lnTo>
                    <a:pt x="17748" y="6353"/>
                  </a:lnTo>
                  <a:lnTo>
                    <a:pt x="17747" y="6292"/>
                  </a:lnTo>
                  <a:lnTo>
                    <a:pt x="17746" y="6220"/>
                  </a:lnTo>
                  <a:lnTo>
                    <a:pt x="17744" y="6154"/>
                  </a:lnTo>
                  <a:lnTo>
                    <a:pt x="17741" y="6093"/>
                  </a:lnTo>
                  <a:lnTo>
                    <a:pt x="17737" y="6033"/>
                  </a:lnTo>
                  <a:lnTo>
                    <a:pt x="17732" y="5977"/>
                  </a:lnTo>
                  <a:lnTo>
                    <a:pt x="17726" y="5922"/>
                  </a:lnTo>
                  <a:lnTo>
                    <a:pt x="17721" y="5878"/>
                  </a:lnTo>
                  <a:lnTo>
                    <a:pt x="17715" y="5834"/>
                  </a:lnTo>
                  <a:lnTo>
                    <a:pt x="17707" y="5801"/>
                  </a:lnTo>
                  <a:lnTo>
                    <a:pt x="17699" y="5767"/>
                  </a:lnTo>
                  <a:lnTo>
                    <a:pt x="17692" y="5740"/>
                  </a:lnTo>
                  <a:lnTo>
                    <a:pt x="17684" y="5712"/>
                  </a:lnTo>
                  <a:lnTo>
                    <a:pt x="17674" y="5701"/>
                  </a:lnTo>
                  <a:lnTo>
                    <a:pt x="17666" y="5690"/>
                  </a:lnTo>
                  <a:lnTo>
                    <a:pt x="17656" y="5685"/>
                  </a:lnTo>
                  <a:lnTo>
                    <a:pt x="17647" y="5690"/>
                  </a:lnTo>
                  <a:lnTo>
                    <a:pt x="17637" y="5701"/>
                  </a:lnTo>
                  <a:lnTo>
                    <a:pt x="17629" y="5712"/>
                  </a:lnTo>
                  <a:lnTo>
                    <a:pt x="17612" y="5767"/>
                  </a:lnTo>
                  <a:lnTo>
                    <a:pt x="17605" y="5801"/>
                  </a:lnTo>
                  <a:lnTo>
                    <a:pt x="17598" y="5834"/>
                  </a:lnTo>
                  <a:lnTo>
                    <a:pt x="17591" y="5878"/>
                  </a:lnTo>
                  <a:lnTo>
                    <a:pt x="17586" y="5922"/>
                  </a:lnTo>
                  <a:lnTo>
                    <a:pt x="17581" y="5977"/>
                  </a:lnTo>
                  <a:lnTo>
                    <a:pt x="17576" y="6033"/>
                  </a:lnTo>
                  <a:lnTo>
                    <a:pt x="17572" y="6093"/>
                  </a:lnTo>
                  <a:lnTo>
                    <a:pt x="17568" y="6154"/>
                  </a:lnTo>
                  <a:lnTo>
                    <a:pt x="17566" y="6220"/>
                  </a:lnTo>
                  <a:lnTo>
                    <a:pt x="17565" y="6292"/>
                  </a:lnTo>
                  <a:lnTo>
                    <a:pt x="17565" y="9563"/>
                  </a:lnTo>
                  <a:lnTo>
                    <a:pt x="17561" y="9761"/>
                  </a:lnTo>
                  <a:lnTo>
                    <a:pt x="17557" y="9817"/>
                  </a:lnTo>
                  <a:lnTo>
                    <a:pt x="17553" y="9883"/>
                  </a:lnTo>
                  <a:lnTo>
                    <a:pt x="17549" y="9938"/>
                  </a:lnTo>
                  <a:lnTo>
                    <a:pt x="17542" y="9982"/>
                  </a:lnTo>
                  <a:lnTo>
                    <a:pt x="17537" y="10038"/>
                  </a:lnTo>
                  <a:lnTo>
                    <a:pt x="17531" y="10082"/>
                  </a:lnTo>
                  <a:lnTo>
                    <a:pt x="17524" y="10115"/>
                  </a:lnTo>
                  <a:lnTo>
                    <a:pt x="17517" y="10154"/>
                  </a:lnTo>
                  <a:lnTo>
                    <a:pt x="17508" y="10176"/>
                  </a:lnTo>
                  <a:lnTo>
                    <a:pt x="17500" y="10203"/>
                  </a:lnTo>
                  <a:lnTo>
                    <a:pt x="17491" y="10220"/>
                  </a:lnTo>
                  <a:lnTo>
                    <a:pt x="17482" y="10225"/>
                  </a:lnTo>
                  <a:lnTo>
                    <a:pt x="17472" y="10237"/>
                  </a:lnTo>
                  <a:lnTo>
                    <a:pt x="17463" y="10225"/>
                  </a:lnTo>
                  <a:lnTo>
                    <a:pt x="17454" y="10220"/>
                  </a:lnTo>
                  <a:lnTo>
                    <a:pt x="17445" y="10203"/>
                  </a:lnTo>
                  <a:lnTo>
                    <a:pt x="17437" y="10176"/>
                  </a:lnTo>
                  <a:lnTo>
                    <a:pt x="17429" y="10154"/>
                  </a:lnTo>
                  <a:lnTo>
                    <a:pt x="17422" y="10115"/>
                  </a:lnTo>
                  <a:lnTo>
                    <a:pt x="17414" y="10082"/>
                  </a:lnTo>
                  <a:lnTo>
                    <a:pt x="17408" y="10038"/>
                  </a:lnTo>
                  <a:lnTo>
                    <a:pt x="17401" y="9982"/>
                  </a:lnTo>
                  <a:lnTo>
                    <a:pt x="17397" y="9938"/>
                  </a:lnTo>
                  <a:lnTo>
                    <a:pt x="17392" y="9883"/>
                  </a:lnTo>
                  <a:lnTo>
                    <a:pt x="17388" y="9817"/>
                  </a:lnTo>
                  <a:lnTo>
                    <a:pt x="17385" y="9761"/>
                  </a:lnTo>
                  <a:lnTo>
                    <a:pt x="17383" y="9695"/>
                  </a:lnTo>
                  <a:lnTo>
                    <a:pt x="17381" y="9629"/>
                  </a:lnTo>
                  <a:lnTo>
                    <a:pt x="17381" y="2607"/>
                  </a:lnTo>
                  <a:lnTo>
                    <a:pt x="17381" y="2547"/>
                  </a:lnTo>
                  <a:lnTo>
                    <a:pt x="17378" y="2480"/>
                  </a:lnTo>
                  <a:lnTo>
                    <a:pt x="17377" y="2409"/>
                  </a:lnTo>
                  <a:lnTo>
                    <a:pt x="17375" y="2342"/>
                  </a:lnTo>
                  <a:lnTo>
                    <a:pt x="17370" y="2293"/>
                  </a:lnTo>
                  <a:lnTo>
                    <a:pt x="17366" y="2237"/>
                  </a:lnTo>
                  <a:lnTo>
                    <a:pt x="17360" y="2182"/>
                  </a:lnTo>
                  <a:lnTo>
                    <a:pt x="17354" y="2132"/>
                  </a:lnTo>
                  <a:lnTo>
                    <a:pt x="17348" y="2094"/>
                  </a:lnTo>
                  <a:lnTo>
                    <a:pt x="17341" y="2050"/>
                  </a:lnTo>
                  <a:lnTo>
                    <a:pt x="17333" y="2016"/>
                  </a:lnTo>
                  <a:lnTo>
                    <a:pt x="17325" y="1994"/>
                  </a:lnTo>
                  <a:lnTo>
                    <a:pt x="17317" y="1967"/>
                  </a:lnTo>
                  <a:lnTo>
                    <a:pt x="17308" y="1956"/>
                  </a:lnTo>
                  <a:lnTo>
                    <a:pt x="17298" y="1939"/>
                  </a:lnTo>
                  <a:lnTo>
                    <a:pt x="17280" y="1939"/>
                  </a:lnTo>
                  <a:lnTo>
                    <a:pt x="17270" y="1956"/>
                  </a:lnTo>
                  <a:lnTo>
                    <a:pt x="17262" y="1967"/>
                  </a:lnTo>
                  <a:lnTo>
                    <a:pt x="17254" y="1994"/>
                  </a:lnTo>
                  <a:lnTo>
                    <a:pt x="17246" y="2016"/>
                  </a:lnTo>
                  <a:lnTo>
                    <a:pt x="17238" y="2050"/>
                  </a:lnTo>
                  <a:lnTo>
                    <a:pt x="17231" y="2094"/>
                  </a:lnTo>
                  <a:lnTo>
                    <a:pt x="17225" y="2132"/>
                  </a:lnTo>
                  <a:lnTo>
                    <a:pt x="17219" y="2182"/>
                  </a:lnTo>
                  <a:lnTo>
                    <a:pt x="17213" y="2237"/>
                  </a:lnTo>
                  <a:lnTo>
                    <a:pt x="17209" y="2293"/>
                  </a:lnTo>
                  <a:lnTo>
                    <a:pt x="17206" y="2342"/>
                  </a:lnTo>
                  <a:lnTo>
                    <a:pt x="17202" y="2409"/>
                  </a:lnTo>
                  <a:lnTo>
                    <a:pt x="17200" y="2480"/>
                  </a:lnTo>
                  <a:lnTo>
                    <a:pt x="17198" y="2547"/>
                  </a:lnTo>
                  <a:lnTo>
                    <a:pt x="17198" y="6861"/>
                  </a:lnTo>
                  <a:lnTo>
                    <a:pt x="17196" y="6927"/>
                  </a:lnTo>
                  <a:lnTo>
                    <a:pt x="17193" y="6999"/>
                  </a:lnTo>
                  <a:lnTo>
                    <a:pt x="17191" y="7055"/>
                  </a:lnTo>
                  <a:lnTo>
                    <a:pt x="17187" y="7110"/>
                  </a:lnTo>
                  <a:lnTo>
                    <a:pt x="17182" y="7171"/>
                  </a:lnTo>
                  <a:lnTo>
                    <a:pt x="17176" y="7215"/>
                  </a:lnTo>
                  <a:lnTo>
                    <a:pt x="17171" y="7264"/>
                  </a:lnTo>
                  <a:lnTo>
                    <a:pt x="17165" y="7320"/>
                  </a:lnTo>
                  <a:lnTo>
                    <a:pt x="17156" y="7347"/>
                  </a:lnTo>
                  <a:lnTo>
                    <a:pt x="17150" y="7380"/>
                  </a:lnTo>
                  <a:lnTo>
                    <a:pt x="17142" y="7414"/>
                  </a:lnTo>
                  <a:lnTo>
                    <a:pt x="17133" y="7441"/>
                  </a:lnTo>
                  <a:lnTo>
                    <a:pt x="17124" y="7452"/>
                  </a:lnTo>
                  <a:lnTo>
                    <a:pt x="17116" y="7458"/>
                  </a:lnTo>
                  <a:lnTo>
                    <a:pt x="17106" y="7463"/>
                  </a:lnTo>
                  <a:lnTo>
                    <a:pt x="17096" y="7458"/>
                  </a:lnTo>
                  <a:lnTo>
                    <a:pt x="17087" y="7452"/>
                  </a:lnTo>
                  <a:lnTo>
                    <a:pt x="17079" y="7441"/>
                  </a:lnTo>
                  <a:lnTo>
                    <a:pt x="17070" y="7414"/>
                  </a:lnTo>
                  <a:lnTo>
                    <a:pt x="17062" y="7380"/>
                  </a:lnTo>
                  <a:lnTo>
                    <a:pt x="17054" y="7347"/>
                  </a:lnTo>
                  <a:lnTo>
                    <a:pt x="17048" y="7320"/>
                  </a:lnTo>
                  <a:lnTo>
                    <a:pt x="17041" y="7264"/>
                  </a:lnTo>
                  <a:lnTo>
                    <a:pt x="17036" y="7215"/>
                  </a:lnTo>
                  <a:lnTo>
                    <a:pt x="17030" y="7171"/>
                  </a:lnTo>
                  <a:lnTo>
                    <a:pt x="17026" y="7110"/>
                  </a:lnTo>
                  <a:lnTo>
                    <a:pt x="17021" y="7055"/>
                  </a:lnTo>
                  <a:lnTo>
                    <a:pt x="17018" y="6999"/>
                  </a:lnTo>
                  <a:lnTo>
                    <a:pt x="17016" y="6927"/>
                  </a:lnTo>
                  <a:lnTo>
                    <a:pt x="17015" y="6795"/>
                  </a:lnTo>
                  <a:lnTo>
                    <a:pt x="17015" y="4696"/>
                  </a:lnTo>
                  <a:lnTo>
                    <a:pt x="17013" y="4635"/>
                  </a:lnTo>
                  <a:lnTo>
                    <a:pt x="17012" y="4563"/>
                  </a:lnTo>
                  <a:lnTo>
                    <a:pt x="17011" y="4497"/>
                  </a:lnTo>
                  <a:lnTo>
                    <a:pt x="17007" y="4430"/>
                  </a:lnTo>
                  <a:lnTo>
                    <a:pt x="17002" y="4375"/>
                  </a:lnTo>
                  <a:lnTo>
                    <a:pt x="16999" y="4320"/>
                  </a:lnTo>
                  <a:lnTo>
                    <a:pt x="16994" y="4265"/>
                  </a:lnTo>
                  <a:lnTo>
                    <a:pt x="16988" y="4221"/>
                  </a:lnTo>
                  <a:lnTo>
                    <a:pt x="16981" y="4176"/>
                  </a:lnTo>
                  <a:lnTo>
                    <a:pt x="16974" y="4138"/>
                  </a:lnTo>
                  <a:lnTo>
                    <a:pt x="16966" y="4105"/>
                  </a:lnTo>
                  <a:lnTo>
                    <a:pt x="16958" y="4082"/>
                  </a:lnTo>
                  <a:lnTo>
                    <a:pt x="16951" y="4055"/>
                  </a:lnTo>
                  <a:lnTo>
                    <a:pt x="16941" y="4044"/>
                  </a:lnTo>
                  <a:lnTo>
                    <a:pt x="16932" y="4027"/>
                  </a:lnTo>
                  <a:lnTo>
                    <a:pt x="16914" y="4027"/>
                  </a:lnTo>
                  <a:lnTo>
                    <a:pt x="16904" y="4044"/>
                  </a:lnTo>
                  <a:lnTo>
                    <a:pt x="16895" y="4055"/>
                  </a:lnTo>
                  <a:lnTo>
                    <a:pt x="16888" y="4082"/>
                  </a:lnTo>
                  <a:lnTo>
                    <a:pt x="16880" y="4105"/>
                  </a:lnTo>
                  <a:lnTo>
                    <a:pt x="16871" y="4138"/>
                  </a:lnTo>
                  <a:lnTo>
                    <a:pt x="16865" y="4176"/>
                  </a:lnTo>
                  <a:lnTo>
                    <a:pt x="16858" y="4221"/>
                  </a:lnTo>
                  <a:lnTo>
                    <a:pt x="16852" y="4265"/>
                  </a:lnTo>
                  <a:lnTo>
                    <a:pt x="16846" y="4320"/>
                  </a:lnTo>
                  <a:lnTo>
                    <a:pt x="16842" y="4375"/>
                  </a:lnTo>
                  <a:lnTo>
                    <a:pt x="16838" y="4430"/>
                  </a:lnTo>
                  <a:lnTo>
                    <a:pt x="16832" y="4563"/>
                  </a:lnTo>
                  <a:lnTo>
                    <a:pt x="16831" y="4635"/>
                  </a:lnTo>
                  <a:lnTo>
                    <a:pt x="16831" y="8839"/>
                  </a:lnTo>
                  <a:lnTo>
                    <a:pt x="16831" y="8911"/>
                  </a:lnTo>
                  <a:lnTo>
                    <a:pt x="16829" y="8977"/>
                  </a:lnTo>
                  <a:lnTo>
                    <a:pt x="16827" y="9038"/>
                  </a:lnTo>
                  <a:lnTo>
                    <a:pt x="16824" y="9110"/>
                  </a:lnTo>
                  <a:lnTo>
                    <a:pt x="16820" y="9159"/>
                  </a:lnTo>
                  <a:lnTo>
                    <a:pt x="16816" y="9220"/>
                  </a:lnTo>
                  <a:lnTo>
                    <a:pt x="16811" y="9264"/>
                  </a:lnTo>
                  <a:lnTo>
                    <a:pt x="16798" y="9358"/>
                  </a:lnTo>
                  <a:lnTo>
                    <a:pt x="16790" y="9397"/>
                  </a:lnTo>
                  <a:lnTo>
                    <a:pt x="16784" y="9430"/>
                  </a:lnTo>
                  <a:lnTo>
                    <a:pt x="16776" y="9463"/>
                  </a:lnTo>
                  <a:lnTo>
                    <a:pt x="16767" y="9485"/>
                  </a:lnTo>
                  <a:lnTo>
                    <a:pt x="16757" y="9502"/>
                  </a:lnTo>
                  <a:lnTo>
                    <a:pt x="16748" y="9507"/>
                  </a:lnTo>
                  <a:lnTo>
                    <a:pt x="16740" y="9513"/>
                  </a:lnTo>
                  <a:lnTo>
                    <a:pt x="16721" y="9502"/>
                  </a:lnTo>
                  <a:lnTo>
                    <a:pt x="16711" y="9485"/>
                  </a:lnTo>
                  <a:lnTo>
                    <a:pt x="16704" y="9463"/>
                  </a:lnTo>
                  <a:lnTo>
                    <a:pt x="16695" y="9430"/>
                  </a:lnTo>
                  <a:lnTo>
                    <a:pt x="16688" y="9397"/>
                  </a:lnTo>
                  <a:lnTo>
                    <a:pt x="16681" y="9358"/>
                  </a:lnTo>
                  <a:lnTo>
                    <a:pt x="16674" y="9314"/>
                  </a:lnTo>
                  <a:lnTo>
                    <a:pt x="16668" y="9264"/>
                  </a:lnTo>
                  <a:lnTo>
                    <a:pt x="16663" y="9220"/>
                  </a:lnTo>
                  <a:lnTo>
                    <a:pt x="16658" y="9159"/>
                  </a:lnTo>
                  <a:lnTo>
                    <a:pt x="16655" y="9110"/>
                  </a:lnTo>
                  <a:lnTo>
                    <a:pt x="16651" y="9038"/>
                  </a:lnTo>
                  <a:lnTo>
                    <a:pt x="16649" y="8977"/>
                  </a:lnTo>
                  <a:lnTo>
                    <a:pt x="16648" y="8911"/>
                  </a:lnTo>
                  <a:lnTo>
                    <a:pt x="16647" y="8839"/>
                  </a:lnTo>
                  <a:lnTo>
                    <a:pt x="16647" y="6458"/>
                  </a:lnTo>
                  <a:lnTo>
                    <a:pt x="16646" y="6386"/>
                  </a:lnTo>
                  <a:lnTo>
                    <a:pt x="16644" y="6331"/>
                  </a:lnTo>
                  <a:lnTo>
                    <a:pt x="16636" y="6198"/>
                  </a:lnTo>
                  <a:lnTo>
                    <a:pt x="16631" y="6154"/>
                  </a:lnTo>
                  <a:lnTo>
                    <a:pt x="16626" y="6099"/>
                  </a:lnTo>
                  <a:lnTo>
                    <a:pt x="16620" y="6055"/>
                  </a:lnTo>
                  <a:lnTo>
                    <a:pt x="16614" y="6005"/>
                  </a:lnTo>
                  <a:lnTo>
                    <a:pt x="16607" y="5966"/>
                  </a:lnTo>
                  <a:lnTo>
                    <a:pt x="16599" y="5939"/>
                  </a:lnTo>
                  <a:lnTo>
                    <a:pt x="16591" y="5911"/>
                  </a:lnTo>
                  <a:lnTo>
                    <a:pt x="16582" y="5883"/>
                  </a:lnTo>
                  <a:lnTo>
                    <a:pt x="16575" y="5867"/>
                  </a:lnTo>
                  <a:lnTo>
                    <a:pt x="16566" y="5850"/>
                  </a:lnTo>
                  <a:lnTo>
                    <a:pt x="16546" y="5850"/>
                  </a:lnTo>
                  <a:lnTo>
                    <a:pt x="16537" y="5867"/>
                  </a:lnTo>
                  <a:lnTo>
                    <a:pt x="16529" y="5883"/>
                  </a:lnTo>
                  <a:lnTo>
                    <a:pt x="16504" y="5966"/>
                  </a:lnTo>
                  <a:lnTo>
                    <a:pt x="16497" y="6005"/>
                  </a:lnTo>
                  <a:lnTo>
                    <a:pt x="16491" y="6055"/>
                  </a:lnTo>
                  <a:lnTo>
                    <a:pt x="16485" y="6099"/>
                  </a:lnTo>
                  <a:lnTo>
                    <a:pt x="16481" y="6154"/>
                  </a:lnTo>
                  <a:lnTo>
                    <a:pt x="16476" y="6198"/>
                  </a:lnTo>
                  <a:lnTo>
                    <a:pt x="16471" y="6265"/>
                  </a:lnTo>
                  <a:lnTo>
                    <a:pt x="16468" y="6331"/>
                  </a:lnTo>
                  <a:lnTo>
                    <a:pt x="16466" y="6386"/>
                  </a:lnTo>
                  <a:lnTo>
                    <a:pt x="16465" y="6530"/>
                  </a:lnTo>
                  <a:lnTo>
                    <a:pt x="16465" y="9894"/>
                  </a:lnTo>
                  <a:lnTo>
                    <a:pt x="16464" y="9966"/>
                  </a:lnTo>
                  <a:lnTo>
                    <a:pt x="16462" y="10027"/>
                  </a:lnTo>
                  <a:lnTo>
                    <a:pt x="16460" y="10093"/>
                  </a:lnTo>
                  <a:lnTo>
                    <a:pt x="16457" y="10154"/>
                  </a:lnTo>
                  <a:lnTo>
                    <a:pt x="16454" y="10214"/>
                  </a:lnTo>
                  <a:lnTo>
                    <a:pt x="16449" y="10275"/>
                  </a:lnTo>
                  <a:lnTo>
                    <a:pt x="16444" y="10325"/>
                  </a:lnTo>
                  <a:lnTo>
                    <a:pt x="16438" y="10369"/>
                  </a:lnTo>
                  <a:lnTo>
                    <a:pt x="16430" y="10413"/>
                  </a:lnTo>
                  <a:lnTo>
                    <a:pt x="16424" y="10446"/>
                  </a:lnTo>
                  <a:lnTo>
                    <a:pt x="16417" y="10480"/>
                  </a:lnTo>
                  <a:lnTo>
                    <a:pt x="16409" y="10513"/>
                  </a:lnTo>
                  <a:lnTo>
                    <a:pt x="16400" y="10535"/>
                  </a:lnTo>
                  <a:lnTo>
                    <a:pt x="16391" y="10557"/>
                  </a:lnTo>
                  <a:lnTo>
                    <a:pt x="16382" y="10562"/>
                  </a:lnTo>
                  <a:lnTo>
                    <a:pt x="16362" y="10562"/>
                  </a:lnTo>
                  <a:lnTo>
                    <a:pt x="16354" y="10557"/>
                  </a:lnTo>
                  <a:lnTo>
                    <a:pt x="16337" y="10513"/>
                  </a:lnTo>
                  <a:lnTo>
                    <a:pt x="16328" y="10480"/>
                  </a:lnTo>
                  <a:lnTo>
                    <a:pt x="16321" y="10446"/>
                  </a:lnTo>
                  <a:lnTo>
                    <a:pt x="16314" y="10413"/>
                  </a:lnTo>
                  <a:lnTo>
                    <a:pt x="16302" y="10325"/>
                  </a:lnTo>
                  <a:lnTo>
                    <a:pt x="16297" y="10275"/>
                  </a:lnTo>
                  <a:lnTo>
                    <a:pt x="16291" y="10214"/>
                  </a:lnTo>
                  <a:lnTo>
                    <a:pt x="16288" y="10154"/>
                  </a:lnTo>
                  <a:lnTo>
                    <a:pt x="16286" y="10093"/>
                  </a:lnTo>
                  <a:lnTo>
                    <a:pt x="16282" y="10027"/>
                  </a:lnTo>
                  <a:lnTo>
                    <a:pt x="16281" y="9966"/>
                  </a:lnTo>
                  <a:lnTo>
                    <a:pt x="16280" y="9894"/>
                  </a:lnTo>
                  <a:lnTo>
                    <a:pt x="16280" y="5491"/>
                  </a:lnTo>
                  <a:lnTo>
                    <a:pt x="16280" y="5425"/>
                  </a:lnTo>
                  <a:lnTo>
                    <a:pt x="16276" y="5364"/>
                  </a:lnTo>
                  <a:lnTo>
                    <a:pt x="16274" y="5298"/>
                  </a:lnTo>
                  <a:lnTo>
                    <a:pt x="16269" y="5248"/>
                  </a:lnTo>
                  <a:lnTo>
                    <a:pt x="16265" y="5193"/>
                  </a:lnTo>
                  <a:lnTo>
                    <a:pt x="16260" y="5132"/>
                  </a:lnTo>
                  <a:lnTo>
                    <a:pt x="16254" y="5088"/>
                  </a:lnTo>
                  <a:lnTo>
                    <a:pt x="16248" y="5049"/>
                  </a:lnTo>
                  <a:lnTo>
                    <a:pt x="16241" y="5005"/>
                  </a:lnTo>
                  <a:lnTo>
                    <a:pt x="16233" y="4972"/>
                  </a:lnTo>
                  <a:lnTo>
                    <a:pt x="16224" y="4950"/>
                  </a:lnTo>
                  <a:lnTo>
                    <a:pt x="16216" y="4922"/>
                  </a:lnTo>
                  <a:lnTo>
                    <a:pt x="16208" y="4911"/>
                  </a:lnTo>
                  <a:lnTo>
                    <a:pt x="16199" y="4895"/>
                  </a:lnTo>
                  <a:lnTo>
                    <a:pt x="16180" y="4895"/>
                  </a:lnTo>
                  <a:lnTo>
                    <a:pt x="16171" y="4911"/>
                  </a:lnTo>
                  <a:lnTo>
                    <a:pt x="16162" y="4922"/>
                  </a:lnTo>
                  <a:lnTo>
                    <a:pt x="16154" y="4950"/>
                  </a:lnTo>
                  <a:lnTo>
                    <a:pt x="16145" y="4972"/>
                  </a:lnTo>
                  <a:lnTo>
                    <a:pt x="16138" y="5005"/>
                  </a:lnTo>
                  <a:lnTo>
                    <a:pt x="16131" y="5049"/>
                  </a:lnTo>
                  <a:lnTo>
                    <a:pt x="16125" y="5088"/>
                  </a:lnTo>
                  <a:lnTo>
                    <a:pt x="16118" y="5132"/>
                  </a:lnTo>
                  <a:lnTo>
                    <a:pt x="16113" y="5193"/>
                  </a:lnTo>
                  <a:lnTo>
                    <a:pt x="16108" y="5248"/>
                  </a:lnTo>
                  <a:lnTo>
                    <a:pt x="16105" y="5298"/>
                  </a:lnTo>
                  <a:lnTo>
                    <a:pt x="16101" y="5364"/>
                  </a:lnTo>
                  <a:lnTo>
                    <a:pt x="16100" y="5425"/>
                  </a:lnTo>
                  <a:lnTo>
                    <a:pt x="16099" y="5491"/>
                  </a:lnTo>
                  <a:lnTo>
                    <a:pt x="16097" y="5563"/>
                  </a:lnTo>
                  <a:lnTo>
                    <a:pt x="16097" y="8065"/>
                  </a:lnTo>
                  <a:lnTo>
                    <a:pt x="16096" y="8126"/>
                  </a:lnTo>
                  <a:lnTo>
                    <a:pt x="16096" y="8198"/>
                  </a:lnTo>
                  <a:lnTo>
                    <a:pt x="16094" y="8264"/>
                  </a:lnTo>
                  <a:lnTo>
                    <a:pt x="16091" y="8320"/>
                  </a:lnTo>
                  <a:lnTo>
                    <a:pt x="16086" y="8380"/>
                  </a:lnTo>
                  <a:lnTo>
                    <a:pt x="16081" y="8436"/>
                  </a:lnTo>
                  <a:lnTo>
                    <a:pt x="16076" y="8485"/>
                  </a:lnTo>
                  <a:lnTo>
                    <a:pt x="16070" y="8541"/>
                  </a:lnTo>
                  <a:lnTo>
                    <a:pt x="16064" y="8585"/>
                  </a:lnTo>
                  <a:lnTo>
                    <a:pt x="16058" y="8623"/>
                  </a:lnTo>
                  <a:lnTo>
                    <a:pt x="16049" y="8657"/>
                  </a:lnTo>
                  <a:lnTo>
                    <a:pt x="16042" y="8679"/>
                  </a:lnTo>
                  <a:lnTo>
                    <a:pt x="16033" y="8706"/>
                  </a:lnTo>
                  <a:lnTo>
                    <a:pt x="16025" y="8717"/>
                  </a:lnTo>
                  <a:lnTo>
                    <a:pt x="16015" y="8734"/>
                  </a:lnTo>
                  <a:lnTo>
                    <a:pt x="15996" y="8734"/>
                  </a:lnTo>
                  <a:lnTo>
                    <a:pt x="15988" y="8717"/>
                  </a:lnTo>
                  <a:lnTo>
                    <a:pt x="15979" y="8706"/>
                  </a:lnTo>
                  <a:lnTo>
                    <a:pt x="15970" y="8679"/>
                  </a:lnTo>
                  <a:lnTo>
                    <a:pt x="15961" y="8657"/>
                  </a:lnTo>
                  <a:lnTo>
                    <a:pt x="15954" y="8623"/>
                  </a:lnTo>
                  <a:lnTo>
                    <a:pt x="15947" y="8585"/>
                  </a:lnTo>
                  <a:lnTo>
                    <a:pt x="15941" y="8541"/>
                  </a:lnTo>
                  <a:lnTo>
                    <a:pt x="15935" y="8485"/>
                  </a:lnTo>
                  <a:lnTo>
                    <a:pt x="15930" y="8436"/>
                  </a:lnTo>
                  <a:lnTo>
                    <a:pt x="15926" y="8380"/>
                  </a:lnTo>
                  <a:lnTo>
                    <a:pt x="15921" y="8320"/>
                  </a:lnTo>
                  <a:lnTo>
                    <a:pt x="15917" y="8264"/>
                  </a:lnTo>
                  <a:lnTo>
                    <a:pt x="15916" y="8198"/>
                  </a:lnTo>
                  <a:lnTo>
                    <a:pt x="15914" y="8126"/>
                  </a:lnTo>
                  <a:lnTo>
                    <a:pt x="15914" y="6889"/>
                  </a:lnTo>
                  <a:lnTo>
                    <a:pt x="15914" y="6823"/>
                  </a:lnTo>
                  <a:lnTo>
                    <a:pt x="15912" y="6751"/>
                  </a:lnTo>
                  <a:lnTo>
                    <a:pt x="15910" y="6690"/>
                  </a:lnTo>
                  <a:lnTo>
                    <a:pt x="15906" y="6629"/>
                  </a:lnTo>
                  <a:lnTo>
                    <a:pt x="15903" y="6574"/>
                  </a:lnTo>
                  <a:lnTo>
                    <a:pt x="15899" y="6513"/>
                  </a:lnTo>
                  <a:lnTo>
                    <a:pt x="15893" y="6463"/>
                  </a:lnTo>
                  <a:lnTo>
                    <a:pt x="15887" y="6419"/>
                  </a:lnTo>
                  <a:lnTo>
                    <a:pt x="15880" y="6370"/>
                  </a:lnTo>
                  <a:lnTo>
                    <a:pt x="15873" y="6331"/>
                  </a:lnTo>
                  <a:lnTo>
                    <a:pt x="15867" y="6298"/>
                  </a:lnTo>
                  <a:lnTo>
                    <a:pt x="15857" y="6270"/>
                  </a:lnTo>
                  <a:lnTo>
                    <a:pt x="15850" y="6254"/>
                  </a:lnTo>
                  <a:lnTo>
                    <a:pt x="15841" y="6231"/>
                  </a:lnTo>
                  <a:lnTo>
                    <a:pt x="15832" y="6220"/>
                  </a:lnTo>
                  <a:lnTo>
                    <a:pt x="15813" y="6220"/>
                  </a:lnTo>
                  <a:lnTo>
                    <a:pt x="15804" y="6231"/>
                  </a:lnTo>
                  <a:lnTo>
                    <a:pt x="15794" y="6254"/>
                  </a:lnTo>
                  <a:lnTo>
                    <a:pt x="15787" y="6270"/>
                  </a:lnTo>
                  <a:lnTo>
                    <a:pt x="15779" y="6298"/>
                  </a:lnTo>
                  <a:lnTo>
                    <a:pt x="15771" y="6331"/>
                  </a:lnTo>
                  <a:lnTo>
                    <a:pt x="15764" y="6370"/>
                  </a:lnTo>
                  <a:lnTo>
                    <a:pt x="15757" y="6419"/>
                  </a:lnTo>
                  <a:lnTo>
                    <a:pt x="15751" y="6463"/>
                  </a:lnTo>
                  <a:lnTo>
                    <a:pt x="15746" y="6513"/>
                  </a:lnTo>
                  <a:lnTo>
                    <a:pt x="15742" y="6574"/>
                  </a:lnTo>
                  <a:lnTo>
                    <a:pt x="15737" y="6629"/>
                  </a:lnTo>
                  <a:lnTo>
                    <a:pt x="15734" y="6690"/>
                  </a:lnTo>
                  <a:lnTo>
                    <a:pt x="15732" y="6751"/>
                  </a:lnTo>
                  <a:lnTo>
                    <a:pt x="15731" y="6823"/>
                  </a:lnTo>
                  <a:lnTo>
                    <a:pt x="15731" y="6889"/>
                  </a:lnTo>
                  <a:lnTo>
                    <a:pt x="15731" y="9231"/>
                  </a:lnTo>
                  <a:lnTo>
                    <a:pt x="15730" y="9303"/>
                  </a:lnTo>
                  <a:lnTo>
                    <a:pt x="15729" y="9369"/>
                  </a:lnTo>
                  <a:lnTo>
                    <a:pt x="15726" y="9430"/>
                  </a:lnTo>
                  <a:lnTo>
                    <a:pt x="15724" y="9491"/>
                  </a:lnTo>
                  <a:lnTo>
                    <a:pt x="15719" y="9552"/>
                  </a:lnTo>
                  <a:lnTo>
                    <a:pt x="15715" y="9607"/>
                  </a:lnTo>
                  <a:lnTo>
                    <a:pt x="15710" y="9662"/>
                  </a:lnTo>
                  <a:lnTo>
                    <a:pt x="15698" y="9750"/>
                  </a:lnTo>
                  <a:lnTo>
                    <a:pt x="15690" y="9784"/>
                  </a:lnTo>
                  <a:lnTo>
                    <a:pt x="15682" y="9828"/>
                  </a:lnTo>
                  <a:lnTo>
                    <a:pt x="15674" y="9850"/>
                  </a:lnTo>
                  <a:lnTo>
                    <a:pt x="15666" y="9877"/>
                  </a:lnTo>
                  <a:lnTo>
                    <a:pt x="15657" y="9894"/>
                  </a:lnTo>
                  <a:lnTo>
                    <a:pt x="15649" y="9900"/>
                  </a:lnTo>
                  <a:lnTo>
                    <a:pt x="15639" y="9905"/>
                  </a:lnTo>
                  <a:lnTo>
                    <a:pt x="15629" y="9900"/>
                  </a:lnTo>
                  <a:lnTo>
                    <a:pt x="15620" y="9894"/>
                  </a:lnTo>
                  <a:lnTo>
                    <a:pt x="15612" y="9877"/>
                  </a:lnTo>
                  <a:lnTo>
                    <a:pt x="15603" y="9850"/>
                  </a:lnTo>
                  <a:lnTo>
                    <a:pt x="15595" y="9828"/>
                  </a:lnTo>
                  <a:lnTo>
                    <a:pt x="15588" y="9784"/>
                  </a:lnTo>
                  <a:lnTo>
                    <a:pt x="15581" y="9750"/>
                  </a:lnTo>
                  <a:lnTo>
                    <a:pt x="15575" y="9706"/>
                  </a:lnTo>
                  <a:lnTo>
                    <a:pt x="15568" y="9662"/>
                  </a:lnTo>
                  <a:lnTo>
                    <a:pt x="15562" y="9607"/>
                  </a:lnTo>
                  <a:lnTo>
                    <a:pt x="15559" y="9552"/>
                  </a:lnTo>
                  <a:lnTo>
                    <a:pt x="15551" y="9430"/>
                  </a:lnTo>
                  <a:lnTo>
                    <a:pt x="15550" y="9369"/>
                  </a:lnTo>
                  <a:lnTo>
                    <a:pt x="15547" y="9303"/>
                  </a:lnTo>
                  <a:lnTo>
                    <a:pt x="15547" y="6226"/>
                  </a:lnTo>
                  <a:lnTo>
                    <a:pt x="15545" y="6160"/>
                  </a:lnTo>
                  <a:lnTo>
                    <a:pt x="15543" y="6093"/>
                  </a:lnTo>
                  <a:lnTo>
                    <a:pt x="15540" y="6033"/>
                  </a:lnTo>
                  <a:lnTo>
                    <a:pt x="15536" y="5977"/>
                  </a:lnTo>
                  <a:lnTo>
                    <a:pt x="15532" y="5917"/>
                  </a:lnTo>
                  <a:lnTo>
                    <a:pt x="15514" y="5778"/>
                  </a:lnTo>
                  <a:lnTo>
                    <a:pt x="15507" y="5740"/>
                  </a:lnTo>
                  <a:lnTo>
                    <a:pt x="15499" y="5701"/>
                  </a:lnTo>
                  <a:lnTo>
                    <a:pt x="15491" y="5673"/>
                  </a:lnTo>
                  <a:lnTo>
                    <a:pt x="15482" y="5651"/>
                  </a:lnTo>
                  <a:lnTo>
                    <a:pt x="15475" y="5635"/>
                  </a:lnTo>
                  <a:lnTo>
                    <a:pt x="15455" y="5624"/>
                  </a:lnTo>
                  <a:lnTo>
                    <a:pt x="15437" y="5635"/>
                  </a:lnTo>
                  <a:lnTo>
                    <a:pt x="15428" y="5651"/>
                  </a:lnTo>
                  <a:lnTo>
                    <a:pt x="15419" y="5673"/>
                  </a:lnTo>
                  <a:lnTo>
                    <a:pt x="15412" y="5701"/>
                  </a:lnTo>
                  <a:lnTo>
                    <a:pt x="15404" y="5740"/>
                  </a:lnTo>
                  <a:lnTo>
                    <a:pt x="15398" y="5778"/>
                  </a:lnTo>
                  <a:lnTo>
                    <a:pt x="15391" y="5823"/>
                  </a:lnTo>
                  <a:lnTo>
                    <a:pt x="15385" y="5867"/>
                  </a:lnTo>
                  <a:lnTo>
                    <a:pt x="15380" y="5917"/>
                  </a:lnTo>
                  <a:lnTo>
                    <a:pt x="15375" y="5977"/>
                  </a:lnTo>
                  <a:lnTo>
                    <a:pt x="15371" y="6033"/>
                  </a:lnTo>
                  <a:lnTo>
                    <a:pt x="15368" y="6093"/>
                  </a:lnTo>
                  <a:lnTo>
                    <a:pt x="15366" y="6160"/>
                  </a:lnTo>
                  <a:lnTo>
                    <a:pt x="15365" y="6226"/>
                  </a:lnTo>
                  <a:lnTo>
                    <a:pt x="15364" y="6298"/>
                  </a:lnTo>
                  <a:lnTo>
                    <a:pt x="15364" y="9579"/>
                  </a:lnTo>
                  <a:lnTo>
                    <a:pt x="15361" y="9645"/>
                  </a:lnTo>
                  <a:lnTo>
                    <a:pt x="15360" y="9706"/>
                  </a:lnTo>
                  <a:lnTo>
                    <a:pt x="15356" y="9767"/>
                  </a:lnTo>
                  <a:lnTo>
                    <a:pt x="15353" y="9828"/>
                  </a:lnTo>
                  <a:lnTo>
                    <a:pt x="15348" y="9883"/>
                  </a:lnTo>
                  <a:lnTo>
                    <a:pt x="15344" y="9938"/>
                  </a:lnTo>
                  <a:lnTo>
                    <a:pt x="15338" y="9982"/>
                  </a:lnTo>
                  <a:lnTo>
                    <a:pt x="15330" y="10027"/>
                  </a:lnTo>
                  <a:lnTo>
                    <a:pt x="15323" y="10060"/>
                  </a:lnTo>
                  <a:lnTo>
                    <a:pt x="15316" y="10093"/>
                  </a:lnTo>
                  <a:lnTo>
                    <a:pt x="15308" y="10126"/>
                  </a:lnTo>
                  <a:lnTo>
                    <a:pt x="15300" y="10154"/>
                  </a:lnTo>
                  <a:lnTo>
                    <a:pt x="15291" y="10170"/>
                  </a:lnTo>
                  <a:lnTo>
                    <a:pt x="15281" y="10176"/>
                  </a:lnTo>
                  <a:lnTo>
                    <a:pt x="15263" y="10176"/>
                  </a:lnTo>
                  <a:lnTo>
                    <a:pt x="15254" y="10170"/>
                  </a:lnTo>
                  <a:lnTo>
                    <a:pt x="15244" y="10154"/>
                  </a:lnTo>
                  <a:lnTo>
                    <a:pt x="15237" y="10126"/>
                  </a:lnTo>
                  <a:lnTo>
                    <a:pt x="15229" y="10093"/>
                  </a:lnTo>
                  <a:lnTo>
                    <a:pt x="15214" y="10027"/>
                  </a:lnTo>
                  <a:lnTo>
                    <a:pt x="15207" y="9982"/>
                  </a:lnTo>
                  <a:lnTo>
                    <a:pt x="15202" y="9938"/>
                  </a:lnTo>
                  <a:lnTo>
                    <a:pt x="15196" y="9883"/>
                  </a:lnTo>
                  <a:lnTo>
                    <a:pt x="15191" y="9828"/>
                  </a:lnTo>
                  <a:lnTo>
                    <a:pt x="15188" y="9767"/>
                  </a:lnTo>
                  <a:lnTo>
                    <a:pt x="15184" y="9706"/>
                  </a:lnTo>
                  <a:lnTo>
                    <a:pt x="15183" y="9645"/>
                  </a:lnTo>
                  <a:lnTo>
                    <a:pt x="15181" y="9579"/>
                  </a:lnTo>
                  <a:lnTo>
                    <a:pt x="15181" y="3182"/>
                  </a:lnTo>
                  <a:lnTo>
                    <a:pt x="15180" y="3110"/>
                  </a:lnTo>
                  <a:lnTo>
                    <a:pt x="15179" y="3044"/>
                  </a:lnTo>
                  <a:lnTo>
                    <a:pt x="15176" y="2983"/>
                  </a:lnTo>
                  <a:lnTo>
                    <a:pt x="15173" y="2911"/>
                  </a:lnTo>
                  <a:lnTo>
                    <a:pt x="15169" y="2862"/>
                  </a:lnTo>
                  <a:lnTo>
                    <a:pt x="15165" y="2801"/>
                  </a:lnTo>
                  <a:lnTo>
                    <a:pt x="15160" y="2746"/>
                  </a:lnTo>
                  <a:lnTo>
                    <a:pt x="15154" y="2707"/>
                  </a:lnTo>
                  <a:lnTo>
                    <a:pt x="15147" y="2657"/>
                  </a:lnTo>
                  <a:lnTo>
                    <a:pt x="15139" y="2624"/>
                  </a:lnTo>
                  <a:lnTo>
                    <a:pt x="15133" y="2591"/>
                  </a:lnTo>
                  <a:lnTo>
                    <a:pt x="15125" y="2558"/>
                  </a:lnTo>
                  <a:lnTo>
                    <a:pt x="15116" y="2536"/>
                  </a:lnTo>
                  <a:lnTo>
                    <a:pt x="15107" y="2519"/>
                  </a:lnTo>
                  <a:lnTo>
                    <a:pt x="15098" y="2508"/>
                  </a:lnTo>
                  <a:lnTo>
                    <a:pt x="15079" y="2508"/>
                  </a:lnTo>
                  <a:lnTo>
                    <a:pt x="15071" y="2519"/>
                  </a:lnTo>
                  <a:lnTo>
                    <a:pt x="15062" y="2536"/>
                  </a:lnTo>
                  <a:lnTo>
                    <a:pt x="15053" y="2558"/>
                  </a:lnTo>
                  <a:lnTo>
                    <a:pt x="15046" y="2591"/>
                  </a:lnTo>
                  <a:lnTo>
                    <a:pt x="15038" y="2624"/>
                  </a:lnTo>
                  <a:lnTo>
                    <a:pt x="15031" y="2657"/>
                  </a:lnTo>
                  <a:lnTo>
                    <a:pt x="15025" y="2707"/>
                  </a:lnTo>
                  <a:lnTo>
                    <a:pt x="15018" y="2746"/>
                  </a:lnTo>
                  <a:lnTo>
                    <a:pt x="15012" y="2801"/>
                  </a:lnTo>
                  <a:lnTo>
                    <a:pt x="15008" y="2862"/>
                  </a:lnTo>
                  <a:lnTo>
                    <a:pt x="15004" y="2911"/>
                  </a:lnTo>
                  <a:lnTo>
                    <a:pt x="15002" y="2983"/>
                  </a:lnTo>
                  <a:lnTo>
                    <a:pt x="14999" y="3044"/>
                  </a:lnTo>
                  <a:lnTo>
                    <a:pt x="14998" y="3110"/>
                  </a:lnTo>
                  <a:lnTo>
                    <a:pt x="14996" y="3182"/>
                  </a:lnTo>
                  <a:lnTo>
                    <a:pt x="14996" y="7182"/>
                  </a:lnTo>
                  <a:lnTo>
                    <a:pt x="14995" y="7248"/>
                  </a:lnTo>
                  <a:lnTo>
                    <a:pt x="14993" y="7320"/>
                  </a:lnTo>
                  <a:lnTo>
                    <a:pt x="14989" y="7375"/>
                  </a:lnTo>
                  <a:lnTo>
                    <a:pt x="14986" y="7436"/>
                  </a:lnTo>
                  <a:lnTo>
                    <a:pt x="14982" y="7485"/>
                  </a:lnTo>
                  <a:lnTo>
                    <a:pt x="14975" y="7535"/>
                  </a:lnTo>
                  <a:lnTo>
                    <a:pt x="14970" y="7579"/>
                  </a:lnTo>
                  <a:lnTo>
                    <a:pt x="14964" y="7635"/>
                  </a:lnTo>
                  <a:lnTo>
                    <a:pt x="14957" y="7673"/>
                  </a:lnTo>
                  <a:lnTo>
                    <a:pt x="14948" y="7701"/>
                  </a:lnTo>
                  <a:lnTo>
                    <a:pt x="14942" y="7734"/>
                  </a:lnTo>
                  <a:lnTo>
                    <a:pt x="14932" y="7756"/>
                  </a:lnTo>
                  <a:lnTo>
                    <a:pt x="14925" y="7767"/>
                  </a:lnTo>
                  <a:lnTo>
                    <a:pt x="14915" y="7778"/>
                  </a:lnTo>
                  <a:lnTo>
                    <a:pt x="14905" y="7789"/>
                  </a:lnTo>
                  <a:lnTo>
                    <a:pt x="14896" y="7778"/>
                  </a:lnTo>
                  <a:lnTo>
                    <a:pt x="14888" y="7767"/>
                  </a:lnTo>
                  <a:lnTo>
                    <a:pt x="14878" y="7756"/>
                  </a:lnTo>
                  <a:lnTo>
                    <a:pt x="14869" y="7734"/>
                  </a:lnTo>
                  <a:lnTo>
                    <a:pt x="14862" y="7701"/>
                  </a:lnTo>
                  <a:lnTo>
                    <a:pt x="14854" y="7673"/>
                  </a:lnTo>
                  <a:lnTo>
                    <a:pt x="14847" y="7635"/>
                  </a:lnTo>
                  <a:lnTo>
                    <a:pt x="14840" y="7579"/>
                  </a:lnTo>
                  <a:lnTo>
                    <a:pt x="14835" y="7535"/>
                  </a:lnTo>
                  <a:lnTo>
                    <a:pt x="14830" y="7485"/>
                  </a:lnTo>
                  <a:lnTo>
                    <a:pt x="14825" y="7436"/>
                  </a:lnTo>
                  <a:lnTo>
                    <a:pt x="14821" y="7375"/>
                  </a:lnTo>
                  <a:lnTo>
                    <a:pt x="14818" y="7320"/>
                  </a:lnTo>
                  <a:lnTo>
                    <a:pt x="14816" y="7248"/>
                  </a:lnTo>
                  <a:lnTo>
                    <a:pt x="14815" y="7182"/>
                  </a:lnTo>
                  <a:lnTo>
                    <a:pt x="14814" y="7110"/>
                  </a:lnTo>
                  <a:lnTo>
                    <a:pt x="14814" y="3966"/>
                  </a:lnTo>
                  <a:lnTo>
                    <a:pt x="14813" y="3966"/>
                  </a:lnTo>
                  <a:lnTo>
                    <a:pt x="14810" y="3906"/>
                  </a:lnTo>
                  <a:lnTo>
                    <a:pt x="14808" y="3850"/>
                  </a:lnTo>
                  <a:lnTo>
                    <a:pt x="14802" y="3740"/>
                  </a:lnTo>
                  <a:lnTo>
                    <a:pt x="14797" y="3701"/>
                  </a:lnTo>
                  <a:lnTo>
                    <a:pt x="14788" y="3602"/>
                  </a:lnTo>
                  <a:lnTo>
                    <a:pt x="14782" y="3563"/>
                  </a:lnTo>
                  <a:lnTo>
                    <a:pt x="14776" y="3536"/>
                  </a:lnTo>
                  <a:lnTo>
                    <a:pt x="14768" y="3502"/>
                  </a:lnTo>
                  <a:lnTo>
                    <a:pt x="14762" y="3475"/>
                  </a:lnTo>
                  <a:lnTo>
                    <a:pt x="14755" y="3453"/>
                  </a:lnTo>
                  <a:lnTo>
                    <a:pt x="14747" y="3431"/>
                  </a:lnTo>
                  <a:lnTo>
                    <a:pt x="14739" y="3425"/>
                  </a:lnTo>
                  <a:lnTo>
                    <a:pt x="14731" y="3414"/>
                  </a:lnTo>
                  <a:lnTo>
                    <a:pt x="14723" y="3403"/>
                  </a:lnTo>
                  <a:lnTo>
                    <a:pt x="14714" y="3414"/>
                  </a:lnTo>
                  <a:lnTo>
                    <a:pt x="14705" y="3425"/>
                  </a:lnTo>
                  <a:lnTo>
                    <a:pt x="14698" y="3431"/>
                  </a:lnTo>
                  <a:lnTo>
                    <a:pt x="14689" y="3453"/>
                  </a:lnTo>
                  <a:lnTo>
                    <a:pt x="14683" y="3475"/>
                  </a:lnTo>
                  <a:lnTo>
                    <a:pt x="14676" y="3502"/>
                  </a:lnTo>
                  <a:lnTo>
                    <a:pt x="14669" y="3536"/>
                  </a:lnTo>
                  <a:lnTo>
                    <a:pt x="14662" y="3563"/>
                  </a:lnTo>
                  <a:lnTo>
                    <a:pt x="14657" y="3602"/>
                  </a:lnTo>
                  <a:lnTo>
                    <a:pt x="14651" y="3652"/>
                  </a:lnTo>
                  <a:lnTo>
                    <a:pt x="14647" y="3701"/>
                  </a:lnTo>
                  <a:lnTo>
                    <a:pt x="14643" y="3740"/>
                  </a:lnTo>
                  <a:lnTo>
                    <a:pt x="14636" y="3850"/>
                  </a:lnTo>
                  <a:lnTo>
                    <a:pt x="14634" y="3906"/>
                  </a:lnTo>
                  <a:lnTo>
                    <a:pt x="14632" y="3966"/>
                  </a:lnTo>
                  <a:lnTo>
                    <a:pt x="14630" y="3966"/>
                  </a:lnTo>
                  <a:lnTo>
                    <a:pt x="14630" y="9916"/>
                  </a:lnTo>
                  <a:lnTo>
                    <a:pt x="14629" y="9977"/>
                  </a:lnTo>
                  <a:lnTo>
                    <a:pt x="14626" y="10049"/>
                  </a:lnTo>
                  <a:lnTo>
                    <a:pt x="14624" y="10104"/>
                  </a:lnTo>
                  <a:lnTo>
                    <a:pt x="14619" y="10165"/>
                  </a:lnTo>
                  <a:lnTo>
                    <a:pt x="14614" y="10220"/>
                  </a:lnTo>
                  <a:lnTo>
                    <a:pt x="14609" y="10275"/>
                  </a:lnTo>
                  <a:lnTo>
                    <a:pt x="14603" y="10325"/>
                  </a:lnTo>
                  <a:lnTo>
                    <a:pt x="14597" y="10364"/>
                  </a:lnTo>
                  <a:lnTo>
                    <a:pt x="14591" y="10402"/>
                  </a:lnTo>
                  <a:lnTo>
                    <a:pt x="14582" y="10435"/>
                  </a:lnTo>
                  <a:lnTo>
                    <a:pt x="14575" y="10469"/>
                  </a:lnTo>
                  <a:lnTo>
                    <a:pt x="14566" y="10491"/>
                  </a:lnTo>
                  <a:lnTo>
                    <a:pt x="14557" y="10507"/>
                  </a:lnTo>
                  <a:lnTo>
                    <a:pt x="14549" y="10513"/>
                  </a:lnTo>
                  <a:lnTo>
                    <a:pt x="14539" y="10518"/>
                  </a:lnTo>
                  <a:lnTo>
                    <a:pt x="14530" y="10513"/>
                  </a:lnTo>
                  <a:lnTo>
                    <a:pt x="14520" y="10507"/>
                  </a:lnTo>
                  <a:lnTo>
                    <a:pt x="14512" y="10491"/>
                  </a:lnTo>
                  <a:lnTo>
                    <a:pt x="14503" y="10469"/>
                  </a:lnTo>
                  <a:lnTo>
                    <a:pt x="14495" y="10435"/>
                  </a:lnTo>
                  <a:lnTo>
                    <a:pt x="14487" y="10402"/>
                  </a:lnTo>
                  <a:lnTo>
                    <a:pt x="14480" y="10364"/>
                  </a:lnTo>
                  <a:lnTo>
                    <a:pt x="14474" y="10325"/>
                  </a:lnTo>
                  <a:lnTo>
                    <a:pt x="14468" y="10275"/>
                  </a:lnTo>
                  <a:lnTo>
                    <a:pt x="14462" y="10220"/>
                  </a:lnTo>
                  <a:lnTo>
                    <a:pt x="14459" y="10165"/>
                  </a:lnTo>
                  <a:lnTo>
                    <a:pt x="14454" y="10104"/>
                  </a:lnTo>
                  <a:lnTo>
                    <a:pt x="14451" y="10049"/>
                  </a:lnTo>
                  <a:lnTo>
                    <a:pt x="14449" y="9977"/>
                  </a:lnTo>
                  <a:lnTo>
                    <a:pt x="14448" y="9916"/>
                  </a:lnTo>
                  <a:lnTo>
                    <a:pt x="14447" y="9844"/>
                  </a:lnTo>
                  <a:lnTo>
                    <a:pt x="14447" y="6541"/>
                  </a:lnTo>
                  <a:lnTo>
                    <a:pt x="14445" y="6469"/>
                  </a:lnTo>
                  <a:lnTo>
                    <a:pt x="14444" y="6408"/>
                  </a:lnTo>
                  <a:lnTo>
                    <a:pt x="14440" y="6342"/>
                  </a:lnTo>
                  <a:lnTo>
                    <a:pt x="14437" y="6281"/>
                  </a:lnTo>
                  <a:lnTo>
                    <a:pt x="14432" y="6226"/>
                  </a:lnTo>
                  <a:lnTo>
                    <a:pt x="14426" y="6176"/>
                  </a:lnTo>
                  <a:lnTo>
                    <a:pt x="14421" y="6132"/>
                  </a:lnTo>
                  <a:lnTo>
                    <a:pt x="14414" y="6082"/>
                  </a:lnTo>
                  <a:lnTo>
                    <a:pt x="14407" y="6044"/>
                  </a:lnTo>
                  <a:lnTo>
                    <a:pt x="14399" y="6016"/>
                  </a:lnTo>
                  <a:lnTo>
                    <a:pt x="14391" y="5988"/>
                  </a:lnTo>
                  <a:lnTo>
                    <a:pt x="14383" y="5961"/>
                  </a:lnTo>
                  <a:lnTo>
                    <a:pt x="14374" y="5944"/>
                  </a:lnTo>
                  <a:lnTo>
                    <a:pt x="14365" y="5939"/>
                  </a:lnTo>
                  <a:lnTo>
                    <a:pt x="14355" y="5928"/>
                  </a:lnTo>
                  <a:lnTo>
                    <a:pt x="14345" y="5939"/>
                  </a:lnTo>
                  <a:lnTo>
                    <a:pt x="14337" y="5944"/>
                  </a:lnTo>
                  <a:lnTo>
                    <a:pt x="14328" y="5961"/>
                  </a:lnTo>
                  <a:lnTo>
                    <a:pt x="14321" y="5988"/>
                  </a:lnTo>
                  <a:lnTo>
                    <a:pt x="14312" y="6016"/>
                  </a:lnTo>
                  <a:lnTo>
                    <a:pt x="14305" y="6044"/>
                  </a:lnTo>
                  <a:lnTo>
                    <a:pt x="14297" y="6082"/>
                  </a:lnTo>
                  <a:lnTo>
                    <a:pt x="14284" y="6176"/>
                  </a:lnTo>
                  <a:lnTo>
                    <a:pt x="14279" y="6226"/>
                  </a:lnTo>
                  <a:lnTo>
                    <a:pt x="14275" y="6281"/>
                  </a:lnTo>
                  <a:lnTo>
                    <a:pt x="14271" y="6342"/>
                  </a:lnTo>
                  <a:lnTo>
                    <a:pt x="14268" y="6408"/>
                  </a:lnTo>
                  <a:lnTo>
                    <a:pt x="14265" y="6469"/>
                  </a:lnTo>
                  <a:lnTo>
                    <a:pt x="14264" y="6541"/>
                  </a:lnTo>
                  <a:lnTo>
                    <a:pt x="14264" y="8380"/>
                  </a:lnTo>
                  <a:lnTo>
                    <a:pt x="14264" y="8458"/>
                  </a:lnTo>
                  <a:lnTo>
                    <a:pt x="14262" y="8518"/>
                  </a:lnTo>
                  <a:lnTo>
                    <a:pt x="14260" y="8585"/>
                  </a:lnTo>
                  <a:lnTo>
                    <a:pt x="14257" y="8640"/>
                  </a:lnTo>
                  <a:lnTo>
                    <a:pt x="14253" y="8706"/>
                  </a:lnTo>
                  <a:lnTo>
                    <a:pt x="14242" y="8806"/>
                  </a:lnTo>
                  <a:lnTo>
                    <a:pt x="14237" y="8861"/>
                  </a:lnTo>
                  <a:lnTo>
                    <a:pt x="14231" y="8900"/>
                  </a:lnTo>
                  <a:lnTo>
                    <a:pt x="14223" y="8938"/>
                  </a:lnTo>
                  <a:lnTo>
                    <a:pt x="14216" y="8977"/>
                  </a:lnTo>
                  <a:lnTo>
                    <a:pt x="14207" y="8999"/>
                  </a:lnTo>
                  <a:lnTo>
                    <a:pt x="14199" y="9027"/>
                  </a:lnTo>
                  <a:lnTo>
                    <a:pt x="14191" y="9038"/>
                  </a:lnTo>
                  <a:lnTo>
                    <a:pt x="14181" y="9054"/>
                  </a:lnTo>
                  <a:lnTo>
                    <a:pt x="14163" y="9054"/>
                  </a:lnTo>
                  <a:lnTo>
                    <a:pt x="14153" y="9038"/>
                  </a:lnTo>
                  <a:lnTo>
                    <a:pt x="14144" y="9027"/>
                  </a:lnTo>
                  <a:lnTo>
                    <a:pt x="14137" y="8999"/>
                  </a:lnTo>
                  <a:lnTo>
                    <a:pt x="14129" y="8977"/>
                  </a:lnTo>
                  <a:lnTo>
                    <a:pt x="14120" y="8938"/>
                  </a:lnTo>
                  <a:lnTo>
                    <a:pt x="14114" y="8900"/>
                  </a:lnTo>
                  <a:lnTo>
                    <a:pt x="14107" y="8861"/>
                  </a:lnTo>
                  <a:lnTo>
                    <a:pt x="14101" y="8806"/>
                  </a:lnTo>
                  <a:lnTo>
                    <a:pt x="14096" y="8756"/>
                  </a:lnTo>
                  <a:lnTo>
                    <a:pt x="14091" y="8706"/>
                  </a:lnTo>
                  <a:lnTo>
                    <a:pt x="14088" y="8640"/>
                  </a:lnTo>
                  <a:lnTo>
                    <a:pt x="14084" y="8585"/>
                  </a:lnTo>
                  <a:lnTo>
                    <a:pt x="14082" y="8518"/>
                  </a:lnTo>
                  <a:lnTo>
                    <a:pt x="14081" y="8458"/>
                  </a:lnTo>
                  <a:lnTo>
                    <a:pt x="14081" y="4651"/>
                  </a:lnTo>
                  <a:lnTo>
                    <a:pt x="14080" y="4580"/>
                  </a:lnTo>
                  <a:lnTo>
                    <a:pt x="14078" y="4519"/>
                  </a:lnTo>
                  <a:lnTo>
                    <a:pt x="14077" y="4453"/>
                  </a:lnTo>
                  <a:lnTo>
                    <a:pt x="14073" y="4386"/>
                  </a:lnTo>
                  <a:lnTo>
                    <a:pt x="14069" y="4331"/>
                  </a:lnTo>
                  <a:lnTo>
                    <a:pt x="14065" y="4270"/>
                  </a:lnTo>
                  <a:lnTo>
                    <a:pt x="14059" y="4221"/>
                  </a:lnTo>
                  <a:lnTo>
                    <a:pt x="14048" y="4132"/>
                  </a:lnTo>
                  <a:lnTo>
                    <a:pt x="14040" y="4094"/>
                  </a:lnTo>
                  <a:lnTo>
                    <a:pt x="14032" y="4060"/>
                  </a:lnTo>
                  <a:lnTo>
                    <a:pt x="14025" y="4027"/>
                  </a:lnTo>
                  <a:lnTo>
                    <a:pt x="14016" y="4011"/>
                  </a:lnTo>
                  <a:lnTo>
                    <a:pt x="14006" y="3989"/>
                  </a:lnTo>
                  <a:lnTo>
                    <a:pt x="13998" y="3983"/>
                  </a:lnTo>
                  <a:lnTo>
                    <a:pt x="13988" y="3977"/>
                  </a:lnTo>
                  <a:lnTo>
                    <a:pt x="13979" y="3983"/>
                  </a:lnTo>
                  <a:lnTo>
                    <a:pt x="13969" y="3989"/>
                  </a:lnTo>
                  <a:lnTo>
                    <a:pt x="13961" y="4011"/>
                  </a:lnTo>
                  <a:lnTo>
                    <a:pt x="13953" y="4027"/>
                  </a:lnTo>
                  <a:lnTo>
                    <a:pt x="13946" y="4060"/>
                  </a:lnTo>
                  <a:lnTo>
                    <a:pt x="13937" y="4094"/>
                  </a:lnTo>
                  <a:lnTo>
                    <a:pt x="13931" y="4132"/>
                  </a:lnTo>
                  <a:lnTo>
                    <a:pt x="13917" y="4221"/>
                  </a:lnTo>
                  <a:lnTo>
                    <a:pt x="13913" y="4270"/>
                  </a:lnTo>
                  <a:lnTo>
                    <a:pt x="13909" y="4331"/>
                  </a:lnTo>
                  <a:lnTo>
                    <a:pt x="13904" y="4386"/>
                  </a:lnTo>
                  <a:lnTo>
                    <a:pt x="13901" y="4453"/>
                  </a:lnTo>
                  <a:lnTo>
                    <a:pt x="13899" y="4519"/>
                  </a:lnTo>
                  <a:lnTo>
                    <a:pt x="13898" y="4580"/>
                  </a:lnTo>
                  <a:lnTo>
                    <a:pt x="13898" y="7552"/>
                  </a:lnTo>
                  <a:lnTo>
                    <a:pt x="13897" y="7612"/>
                  </a:lnTo>
                  <a:lnTo>
                    <a:pt x="13895" y="7684"/>
                  </a:lnTo>
                  <a:lnTo>
                    <a:pt x="13893" y="7751"/>
                  </a:lnTo>
                  <a:lnTo>
                    <a:pt x="13890" y="7811"/>
                  </a:lnTo>
                  <a:lnTo>
                    <a:pt x="13886" y="7872"/>
                  </a:lnTo>
                  <a:lnTo>
                    <a:pt x="13882" y="7922"/>
                  </a:lnTo>
                  <a:lnTo>
                    <a:pt x="13876" y="7966"/>
                  </a:lnTo>
                  <a:lnTo>
                    <a:pt x="13869" y="8027"/>
                  </a:lnTo>
                  <a:lnTo>
                    <a:pt x="13863" y="8071"/>
                  </a:lnTo>
                  <a:lnTo>
                    <a:pt x="13856" y="8104"/>
                  </a:lnTo>
                  <a:lnTo>
                    <a:pt x="13849" y="8132"/>
                  </a:lnTo>
                  <a:lnTo>
                    <a:pt x="13841" y="8165"/>
                  </a:lnTo>
                  <a:lnTo>
                    <a:pt x="13832" y="8193"/>
                  </a:lnTo>
                  <a:lnTo>
                    <a:pt x="13824" y="8204"/>
                  </a:lnTo>
                  <a:lnTo>
                    <a:pt x="13815" y="8209"/>
                  </a:lnTo>
                  <a:lnTo>
                    <a:pt x="13804" y="8215"/>
                  </a:lnTo>
                  <a:lnTo>
                    <a:pt x="13796" y="8209"/>
                  </a:lnTo>
                  <a:lnTo>
                    <a:pt x="13787" y="8204"/>
                  </a:lnTo>
                  <a:lnTo>
                    <a:pt x="13778" y="8193"/>
                  </a:lnTo>
                  <a:lnTo>
                    <a:pt x="13769" y="8165"/>
                  </a:lnTo>
                  <a:lnTo>
                    <a:pt x="13761" y="8132"/>
                  </a:lnTo>
                  <a:lnTo>
                    <a:pt x="13753" y="8104"/>
                  </a:lnTo>
                  <a:lnTo>
                    <a:pt x="13747" y="8071"/>
                  </a:lnTo>
                  <a:lnTo>
                    <a:pt x="13741" y="8027"/>
                  </a:lnTo>
                  <a:lnTo>
                    <a:pt x="13734" y="7966"/>
                  </a:lnTo>
                  <a:lnTo>
                    <a:pt x="13729" y="7922"/>
                  </a:lnTo>
                  <a:lnTo>
                    <a:pt x="13725" y="7872"/>
                  </a:lnTo>
                  <a:lnTo>
                    <a:pt x="13720" y="7811"/>
                  </a:lnTo>
                  <a:lnTo>
                    <a:pt x="13718" y="7751"/>
                  </a:lnTo>
                  <a:lnTo>
                    <a:pt x="13715" y="7684"/>
                  </a:lnTo>
                  <a:lnTo>
                    <a:pt x="13714" y="7612"/>
                  </a:lnTo>
                  <a:lnTo>
                    <a:pt x="13714" y="7552"/>
                  </a:lnTo>
                  <a:lnTo>
                    <a:pt x="13714" y="5756"/>
                  </a:lnTo>
                  <a:lnTo>
                    <a:pt x="13712" y="5690"/>
                  </a:lnTo>
                  <a:lnTo>
                    <a:pt x="13709" y="5629"/>
                  </a:lnTo>
                  <a:lnTo>
                    <a:pt x="13707" y="5563"/>
                  </a:lnTo>
                  <a:lnTo>
                    <a:pt x="13702" y="5508"/>
                  </a:lnTo>
                  <a:lnTo>
                    <a:pt x="13698" y="5447"/>
                  </a:lnTo>
                  <a:lnTo>
                    <a:pt x="13693" y="5397"/>
                  </a:lnTo>
                  <a:lnTo>
                    <a:pt x="13681" y="5309"/>
                  </a:lnTo>
                  <a:lnTo>
                    <a:pt x="13673" y="5270"/>
                  </a:lnTo>
                  <a:lnTo>
                    <a:pt x="13666" y="5237"/>
                  </a:lnTo>
                  <a:lnTo>
                    <a:pt x="13658" y="5204"/>
                  </a:lnTo>
                  <a:lnTo>
                    <a:pt x="13649" y="5187"/>
                  </a:lnTo>
                  <a:lnTo>
                    <a:pt x="13640" y="5171"/>
                  </a:lnTo>
                  <a:lnTo>
                    <a:pt x="13631" y="5160"/>
                  </a:lnTo>
                  <a:lnTo>
                    <a:pt x="13622" y="5154"/>
                  </a:lnTo>
                  <a:lnTo>
                    <a:pt x="13613" y="5160"/>
                  </a:lnTo>
                  <a:lnTo>
                    <a:pt x="13604" y="5171"/>
                  </a:lnTo>
                  <a:lnTo>
                    <a:pt x="13595" y="5187"/>
                  </a:lnTo>
                  <a:lnTo>
                    <a:pt x="13586" y="5204"/>
                  </a:lnTo>
                  <a:lnTo>
                    <a:pt x="13578" y="5237"/>
                  </a:lnTo>
                  <a:lnTo>
                    <a:pt x="13571" y="5270"/>
                  </a:lnTo>
                  <a:lnTo>
                    <a:pt x="13564" y="5309"/>
                  </a:lnTo>
                  <a:lnTo>
                    <a:pt x="13557" y="5353"/>
                  </a:lnTo>
                  <a:lnTo>
                    <a:pt x="13551" y="5397"/>
                  </a:lnTo>
                  <a:lnTo>
                    <a:pt x="13546" y="5447"/>
                  </a:lnTo>
                  <a:lnTo>
                    <a:pt x="13541" y="5508"/>
                  </a:lnTo>
                  <a:lnTo>
                    <a:pt x="13538" y="5563"/>
                  </a:lnTo>
                  <a:lnTo>
                    <a:pt x="13534" y="5629"/>
                  </a:lnTo>
                  <a:lnTo>
                    <a:pt x="13532" y="5690"/>
                  </a:lnTo>
                  <a:lnTo>
                    <a:pt x="13532" y="5756"/>
                  </a:lnTo>
                  <a:lnTo>
                    <a:pt x="13530" y="5828"/>
                  </a:lnTo>
                  <a:lnTo>
                    <a:pt x="13530" y="8701"/>
                  </a:lnTo>
                  <a:lnTo>
                    <a:pt x="13529" y="8762"/>
                  </a:lnTo>
                  <a:lnTo>
                    <a:pt x="13529" y="8833"/>
                  </a:lnTo>
                  <a:lnTo>
                    <a:pt x="13526" y="8900"/>
                  </a:lnTo>
                  <a:lnTo>
                    <a:pt x="13523" y="8955"/>
                  </a:lnTo>
                  <a:lnTo>
                    <a:pt x="13519" y="9016"/>
                  </a:lnTo>
                  <a:lnTo>
                    <a:pt x="13509" y="9115"/>
                  </a:lnTo>
                  <a:lnTo>
                    <a:pt x="13503" y="9170"/>
                  </a:lnTo>
                  <a:lnTo>
                    <a:pt x="13497" y="9215"/>
                  </a:lnTo>
                  <a:lnTo>
                    <a:pt x="13490" y="9253"/>
                  </a:lnTo>
                  <a:lnTo>
                    <a:pt x="13482" y="9286"/>
                  </a:lnTo>
                  <a:lnTo>
                    <a:pt x="13474" y="9314"/>
                  </a:lnTo>
                  <a:lnTo>
                    <a:pt x="13466" y="9336"/>
                  </a:lnTo>
                  <a:lnTo>
                    <a:pt x="13457" y="9353"/>
                  </a:lnTo>
                  <a:lnTo>
                    <a:pt x="13448" y="9358"/>
                  </a:lnTo>
                  <a:lnTo>
                    <a:pt x="13439" y="9369"/>
                  </a:lnTo>
                  <a:lnTo>
                    <a:pt x="13429" y="9358"/>
                  </a:lnTo>
                  <a:lnTo>
                    <a:pt x="13421" y="9353"/>
                  </a:lnTo>
                  <a:lnTo>
                    <a:pt x="13412" y="9336"/>
                  </a:lnTo>
                  <a:lnTo>
                    <a:pt x="13403" y="9314"/>
                  </a:lnTo>
                  <a:lnTo>
                    <a:pt x="13395" y="9286"/>
                  </a:lnTo>
                  <a:lnTo>
                    <a:pt x="13387" y="9253"/>
                  </a:lnTo>
                  <a:lnTo>
                    <a:pt x="13380" y="9215"/>
                  </a:lnTo>
                  <a:lnTo>
                    <a:pt x="13374" y="9170"/>
                  </a:lnTo>
                  <a:lnTo>
                    <a:pt x="13368" y="9115"/>
                  </a:lnTo>
                  <a:lnTo>
                    <a:pt x="13358" y="9016"/>
                  </a:lnTo>
                  <a:lnTo>
                    <a:pt x="13354" y="8955"/>
                  </a:lnTo>
                  <a:lnTo>
                    <a:pt x="13351" y="8900"/>
                  </a:lnTo>
                  <a:lnTo>
                    <a:pt x="13349" y="8833"/>
                  </a:lnTo>
                  <a:lnTo>
                    <a:pt x="13348" y="8762"/>
                  </a:lnTo>
                  <a:lnTo>
                    <a:pt x="13347" y="8701"/>
                  </a:lnTo>
                  <a:lnTo>
                    <a:pt x="13347" y="7463"/>
                  </a:lnTo>
                  <a:lnTo>
                    <a:pt x="13345" y="7403"/>
                  </a:lnTo>
                  <a:lnTo>
                    <a:pt x="13342" y="7336"/>
                  </a:lnTo>
                  <a:lnTo>
                    <a:pt x="13339" y="7275"/>
                  </a:lnTo>
                  <a:lnTo>
                    <a:pt x="13336" y="7215"/>
                  </a:lnTo>
                  <a:lnTo>
                    <a:pt x="13331" y="7165"/>
                  </a:lnTo>
                  <a:lnTo>
                    <a:pt x="13326" y="7104"/>
                  </a:lnTo>
                  <a:lnTo>
                    <a:pt x="13320" y="7060"/>
                  </a:lnTo>
                  <a:lnTo>
                    <a:pt x="13313" y="7016"/>
                  </a:lnTo>
                  <a:lnTo>
                    <a:pt x="13307" y="6983"/>
                  </a:lnTo>
                  <a:lnTo>
                    <a:pt x="13299" y="6944"/>
                  </a:lnTo>
                  <a:lnTo>
                    <a:pt x="13291" y="6922"/>
                  </a:lnTo>
                  <a:lnTo>
                    <a:pt x="13282" y="6894"/>
                  </a:lnTo>
                  <a:lnTo>
                    <a:pt x="13274" y="6872"/>
                  </a:lnTo>
                  <a:lnTo>
                    <a:pt x="13264" y="6861"/>
                  </a:lnTo>
                  <a:lnTo>
                    <a:pt x="13246" y="6861"/>
                  </a:lnTo>
                  <a:lnTo>
                    <a:pt x="13237" y="6872"/>
                  </a:lnTo>
                  <a:lnTo>
                    <a:pt x="13228" y="6894"/>
                  </a:lnTo>
                  <a:lnTo>
                    <a:pt x="13219" y="6922"/>
                  </a:lnTo>
                  <a:lnTo>
                    <a:pt x="13211" y="6944"/>
                  </a:lnTo>
                  <a:lnTo>
                    <a:pt x="13204" y="6983"/>
                  </a:lnTo>
                  <a:lnTo>
                    <a:pt x="13196" y="7016"/>
                  </a:lnTo>
                  <a:lnTo>
                    <a:pt x="13184" y="7104"/>
                  </a:lnTo>
                  <a:lnTo>
                    <a:pt x="13179" y="7165"/>
                  </a:lnTo>
                  <a:lnTo>
                    <a:pt x="13174" y="7215"/>
                  </a:lnTo>
                  <a:lnTo>
                    <a:pt x="13170" y="7275"/>
                  </a:lnTo>
                  <a:lnTo>
                    <a:pt x="13167" y="7336"/>
                  </a:lnTo>
                  <a:lnTo>
                    <a:pt x="13166" y="7403"/>
                  </a:lnTo>
                  <a:lnTo>
                    <a:pt x="13164" y="7463"/>
                  </a:lnTo>
                  <a:lnTo>
                    <a:pt x="13163" y="7535"/>
                  </a:lnTo>
                  <a:lnTo>
                    <a:pt x="13163" y="11966"/>
                  </a:lnTo>
                  <a:lnTo>
                    <a:pt x="13162" y="12026"/>
                  </a:lnTo>
                  <a:lnTo>
                    <a:pt x="13162" y="12098"/>
                  </a:lnTo>
                  <a:lnTo>
                    <a:pt x="13159" y="12165"/>
                  </a:lnTo>
                  <a:lnTo>
                    <a:pt x="13157" y="12220"/>
                  </a:lnTo>
                  <a:lnTo>
                    <a:pt x="13152" y="12275"/>
                  </a:lnTo>
                  <a:lnTo>
                    <a:pt x="13148" y="12336"/>
                  </a:lnTo>
                  <a:lnTo>
                    <a:pt x="13143" y="12385"/>
                  </a:lnTo>
                  <a:lnTo>
                    <a:pt x="13137" y="12441"/>
                  </a:lnTo>
                  <a:lnTo>
                    <a:pt x="13131" y="12485"/>
                  </a:lnTo>
                  <a:lnTo>
                    <a:pt x="13123" y="12518"/>
                  </a:lnTo>
                  <a:lnTo>
                    <a:pt x="13116" y="12546"/>
                  </a:lnTo>
                  <a:lnTo>
                    <a:pt x="13099" y="12606"/>
                  </a:lnTo>
                  <a:lnTo>
                    <a:pt x="13090" y="12617"/>
                  </a:lnTo>
                  <a:lnTo>
                    <a:pt x="13081" y="12623"/>
                  </a:lnTo>
                  <a:lnTo>
                    <a:pt x="13072" y="12629"/>
                  </a:lnTo>
                  <a:lnTo>
                    <a:pt x="13062" y="12623"/>
                  </a:lnTo>
                  <a:lnTo>
                    <a:pt x="13053" y="12617"/>
                  </a:lnTo>
                  <a:lnTo>
                    <a:pt x="13046" y="12606"/>
                  </a:lnTo>
                  <a:lnTo>
                    <a:pt x="13036" y="12579"/>
                  </a:lnTo>
                  <a:lnTo>
                    <a:pt x="13028" y="12546"/>
                  </a:lnTo>
                  <a:lnTo>
                    <a:pt x="13021" y="12518"/>
                  </a:lnTo>
                  <a:lnTo>
                    <a:pt x="13013" y="12485"/>
                  </a:lnTo>
                  <a:lnTo>
                    <a:pt x="13008" y="12441"/>
                  </a:lnTo>
                  <a:lnTo>
                    <a:pt x="13001" y="12385"/>
                  </a:lnTo>
                  <a:lnTo>
                    <a:pt x="12996" y="12336"/>
                  </a:lnTo>
                  <a:lnTo>
                    <a:pt x="12991" y="12275"/>
                  </a:lnTo>
                  <a:lnTo>
                    <a:pt x="12988" y="12220"/>
                  </a:lnTo>
                  <a:lnTo>
                    <a:pt x="12984" y="12165"/>
                  </a:lnTo>
                  <a:lnTo>
                    <a:pt x="12982" y="12098"/>
                  </a:lnTo>
                  <a:lnTo>
                    <a:pt x="12979" y="12026"/>
                  </a:lnTo>
                  <a:lnTo>
                    <a:pt x="12979" y="7336"/>
                  </a:lnTo>
                  <a:lnTo>
                    <a:pt x="12979" y="7275"/>
                  </a:lnTo>
                  <a:lnTo>
                    <a:pt x="12976" y="7209"/>
                  </a:lnTo>
                  <a:lnTo>
                    <a:pt x="12973" y="7148"/>
                  </a:lnTo>
                  <a:lnTo>
                    <a:pt x="12968" y="7093"/>
                  </a:lnTo>
                  <a:lnTo>
                    <a:pt x="12964" y="7027"/>
                  </a:lnTo>
                  <a:lnTo>
                    <a:pt x="12959" y="6983"/>
                  </a:lnTo>
                  <a:lnTo>
                    <a:pt x="12952" y="6933"/>
                  </a:lnTo>
                  <a:lnTo>
                    <a:pt x="12947" y="6889"/>
                  </a:lnTo>
                  <a:lnTo>
                    <a:pt x="12940" y="6850"/>
                  </a:lnTo>
                  <a:lnTo>
                    <a:pt x="12932" y="6817"/>
                  </a:lnTo>
                  <a:lnTo>
                    <a:pt x="12924" y="6789"/>
                  </a:lnTo>
                  <a:lnTo>
                    <a:pt x="12915" y="6767"/>
                  </a:lnTo>
                  <a:lnTo>
                    <a:pt x="12908" y="6745"/>
                  </a:lnTo>
                  <a:lnTo>
                    <a:pt x="12898" y="6740"/>
                  </a:lnTo>
                  <a:lnTo>
                    <a:pt x="12879" y="6740"/>
                  </a:lnTo>
                  <a:lnTo>
                    <a:pt x="12871" y="6745"/>
                  </a:lnTo>
                  <a:lnTo>
                    <a:pt x="12861" y="6767"/>
                  </a:lnTo>
                  <a:lnTo>
                    <a:pt x="12852" y="6789"/>
                  </a:lnTo>
                  <a:lnTo>
                    <a:pt x="12844" y="6817"/>
                  </a:lnTo>
                  <a:lnTo>
                    <a:pt x="12837" y="6850"/>
                  </a:lnTo>
                  <a:lnTo>
                    <a:pt x="12829" y="6889"/>
                  </a:lnTo>
                  <a:lnTo>
                    <a:pt x="12824" y="6933"/>
                  </a:lnTo>
                  <a:lnTo>
                    <a:pt x="12818" y="6983"/>
                  </a:lnTo>
                  <a:lnTo>
                    <a:pt x="12812" y="7027"/>
                  </a:lnTo>
                  <a:lnTo>
                    <a:pt x="12804" y="7148"/>
                  </a:lnTo>
                  <a:lnTo>
                    <a:pt x="12800" y="7209"/>
                  </a:lnTo>
                  <a:lnTo>
                    <a:pt x="12799" y="7275"/>
                  </a:lnTo>
                  <a:lnTo>
                    <a:pt x="12797" y="7336"/>
                  </a:lnTo>
                  <a:lnTo>
                    <a:pt x="12797" y="7408"/>
                  </a:lnTo>
                  <a:lnTo>
                    <a:pt x="12797" y="9861"/>
                  </a:lnTo>
                  <a:lnTo>
                    <a:pt x="12794" y="9927"/>
                  </a:lnTo>
                  <a:lnTo>
                    <a:pt x="12793" y="9999"/>
                  </a:lnTo>
                  <a:lnTo>
                    <a:pt x="12789" y="10060"/>
                  </a:lnTo>
                  <a:lnTo>
                    <a:pt x="12786" y="10115"/>
                  </a:lnTo>
                  <a:lnTo>
                    <a:pt x="12782" y="10170"/>
                  </a:lnTo>
                  <a:lnTo>
                    <a:pt x="12776" y="10225"/>
                  </a:lnTo>
                  <a:lnTo>
                    <a:pt x="12770" y="10275"/>
                  </a:lnTo>
                  <a:lnTo>
                    <a:pt x="12763" y="10314"/>
                  </a:lnTo>
                  <a:lnTo>
                    <a:pt x="12757" y="10358"/>
                  </a:lnTo>
                  <a:lnTo>
                    <a:pt x="12749" y="10391"/>
                  </a:lnTo>
                  <a:lnTo>
                    <a:pt x="12740" y="10413"/>
                  </a:lnTo>
                  <a:lnTo>
                    <a:pt x="12733" y="10441"/>
                  </a:lnTo>
                  <a:lnTo>
                    <a:pt x="12724" y="10452"/>
                  </a:lnTo>
                  <a:lnTo>
                    <a:pt x="12714" y="10469"/>
                  </a:lnTo>
                  <a:lnTo>
                    <a:pt x="12705" y="10474"/>
                  </a:lnTo>
                  <a:lnTo>
                    <a:pt x="12695" y="10469"/>
                  </a:lnTo>
                  <a:lnTo>
                    <a:pt x="12686" y="10452"/>
                  </a:lnTo>
                  <a:lnTo>
                    <a:pt x="12677" y="10441"/>
                  </a:lnTo>
                  <a:lnTo>
                    <a:pt x="12670" y="10413"/>
                  </a:lnTo>
                  <a:lnTo>
                    <a:pt x="12661" y="10391"/>
                  </a:lnTo>
                  <a:lnTo>
                    <a:pt x="12654" y="10358"/>
                  </a:lnTo>
                  <a:lnTo>
                    <a:pt x="12647" y="10314"/>
                  </a:lnTo>
                  <a:lnTo>
                    <a:pt x="12640" y="10275"/>
                  </a:lnTo>
                  <a:lnTo>
                    <a:pt x="12634" y="10225"/>
                  </a:lnTo>
                  <a:lnTo>
                    <a:pt x="12624" y="10115"/>
                  </a:lnTo>
                  <a:lnTo>
                    <a:pt x="12620" y="10060"/>
                  </a:lnTo>
                  <a:lnTo>
                    <a:pt x="12617" y="9999"/>
                  </a:lnTo>
                  <a:lnTo>
                    <a:pt x="12615" y="9927"/>
                  </a:lnTo>
                  <a:lnTo>
                    <a:pt x="12614" y="9861"/>
                  </a:lnTo>
                  <a:lnTo>
                    <a:pt x="12614" y="2569"/>
                  </a:lnTo>
                  <a:lnTo>
                    <a:pt x="12613" y="2491"/>
                  </a:lnTo>
                  <a:lnTo>
                    <a:pt x="12612" y="2431"/>
                  </a:lnTo>
                  <a:lnTo>
                    <a:pt x="12606" y="2309"/>
                  </a:lnTo>
                  <a:lnTo>
                    <a:pt x="12602" y="2243"/>
                  </a:lnTo>
                  <a:lnTo>
                    <a:pt x="12597" y="2193"/>
                  </a:lnTo>
                  <a:lnTo>
                    <a:pt x="12592" y="2138"/>
                  </a:lnTo>
                  <a:lnTo>
                    <a:pt x="12587" y="2094"/>
                  </a:lnTo>
                  <a:lnTo>
                    <a:pt x="12580" y="2050"/>
                  </a:lnTo>
                  <a:lnTo>
                    <a:pt x="12572" y="2005"/>
                  </a:lnTo>
                  <a:lnTo>
                    <a:pt x="12566" y="1972"/>
                  </a:lnTo>
                  <a:lnTo>
                    <a:pt x="12557" y="1939"/>
                  </a:lnTo>
                  <a:lnTo>
                    <a:pt x="12549" y="1928"/>
                  </a:lnTo>
                  <a:lnTo>
                    <a:pt x="12540" y="1906"/>
                  </a:lnTo>
                  <a:lnTo>
                    <a:pt x="12530" y="1895"/>
                  </a:lnTo>
                  <a:lnTo>
                    <a:pt x="12522" y="1889"/>
                  </a:lnTo>
                  <a:lnTo>
                    <a:pt x="12512" y="1895"/>
                  </a:lnTo>
                  <a:lnTo>
                    <a:pt x="12503" y="1906"/>
                  </a:lnTo>
                  <a:lnTo>
                    <a:pt x="12494" y="1928"/>
                  </a:lnTo>
                  <a:lnTo>
                    <a:pt x="12486" y="1939"/>
                  </a:lnTo>
                  <a:lnTo>
                    <a:pt x="12479" y="1972"/>
                  </a:lnTo>
                  <a:lnTo>
                    <a:pt x="12470" y="2005"/>
                  </a:lnTo>
                  <a:lnTo>
                    <a:pt x="12464" y="2050"/>
                  </a:lnTo>
                  <a:lnTo>
                    <a:pt x="12456" y="2094"/>
                  </a:lnTo>
                  <a:lnTo>
                    <a:pt x="12451" y="2138"/>
                  </a:lnTo>
                  <a:lnTo>
                    <a:pt x="12445" y="2193"/>
                  </a:lnTo>
                  <a:lnTo>
                    <a:pt x="12440" y="2243"/>
                  </a:lnTo>
                  <a:lnTo>
                    <a:pt x="12437" y="2309"/>
                  </a:lnTo>
                  <a:lnTo>
                    <a:pt x="12434" y="2370"/>
                  </a:lnTo>
                  <a:lnTo>
                    <a:pt x="12432" y="2431"/>
                  </a:lnTo>
                  <a:lnTo>
                    <a:pt x="12430" y="2491"/>
                  </a:lnTo>
                  <a:lnTo>
                    <a:pt x="12430" y="8507"/>
                  </a:lnTo>
                  <a:lnTo>
                    <a:pt x="12429" y="8568"/>
                  </a:lnTo>
                  <a:lnTo>
                    <a:pt x="12428" y="8640"/>
                  </a:lnTo>
                  <a:lnTo>
                    <a:pt x="12426" y="8706"/>
                  </a:lnTo>
                  <a:lnTo>
                    <a:pt x="12422" y="8762"/>
                  </a:lnTo>
                  <a:lnTo>
                    <a:pt x="12419" y="8822"/>
                  </a:lnTo>
                  <a:lnTo>
                    <a:pt x="12415" y="8878"/>
                  </a:lnTo>
                  <a:lnTo>
                    <a:pt x="12409" y="8933"/>
                  </a:lnTo>
                  <a:lnTo>
                    <a:pt x="12397" y="9027"/>
                  </a:lnTo>
                  <a:lnTo>
                    <a:pt x="12389" y="9065"/>
                  </a:lnTo>
                  <a:lnTo>
                    <a:pt x="12382" y="9099"/>
                  </a:lnTo>
                  <a:lnTo>
                    <a:pt x="12374" y="9121"/>
                  </a:lnTo>
                  <a:lnTo>
                    <a:pt x="12365" y="9148"/>
                  </a:lnTo>
                  <a:lnTo>
                    <a:pt x="12357" y="9159"/>
                  </a:lnTo>
                  <a:lnTo>
                    <a:pt x="12347" y="9176"/>
                  </a:lnTo>
                  <a:lnTo>
                    <a:pt x="12329" y="9176"/>
                  </a:lnTo>
                  <a:lnTo>
                    <a:pt x="12320" y="9159"/>
                  </a:lnTo>
                  <a:lnTo>
                    <a:pt x="12311" y="9148"/>
                  </a:lnTo>
                  <a:lnTo>
                    <a:pt x="12302" y="9121"/>
                  </a:lnTo>
                  <a:lnTo>
                    <a:pt x="12295" y="9099"/>
                  </a:lnTo>
                  <a:lnTo>
                    <a:pt x="12287" y="9065"/>
                  </a:lnTo>
                  <a:lnTo>
                    <a:pt x="12280" y="9027"/>
                  </a:lnTo>
                  <a:lnTo>
                    <a:pt x="12273" y="8983"/>
                  </a:lnTo>
                  <a:lnTo>
                    <a:pt x="12268" y="8933"/>
                  </a:lnTo>
                  <a:lnTo>
                    <a:pt x="12262" y="8878"/>
                  </a:lnTo>
                  <a:lnTo>
                    <a:pt x="12258" y="8822"/>
                  </a:lnTo>
                  <a:lnTo>
                    <a:pt x="12254" y="8762"/>
                  </a:lnTo>
                  <a:lnTo>
                    <a:pt x="12251" y="8706"/>
                  </a:lnTo>
                  <a:lnTo>
                    <a:pt x="12249" y="8640"/>
                  </a:lnTo>
                  <a:lnTo>
                    <a:pt x="12247" y="8568"/>
                  </a:lnTo>
                  <a:lnTo>
                    <a:pt x="12247" y="7049"/>
                  </a:lnTo>
                  <a:lnTo>
                    <a:pt x="12246" y="6983"/>
                  </a:lnTo>
                  <a:lnTo>
                    <a:pt x="12244" y="6922"/>
                  </a:lnTo>
                  <a:lnTo>
                    <a:pt x="12242" y="6850"/>
                  </a:lnTo>
                  <a:lnTo>
                    <a:pt x="12239" y="6789"/>
                  </a:lnTo>
                  <a:lnTo>
                    <a:pt x="12236" y="6734"/>
                  </a:lnTo>
                  <a:lnTo>
                    <a:pt x="12231" y="6673"/>
                  </a:lnTo>
                  <a:lnTo>
                    <a:pt x="12225" y="6624"/>
                  </a:lnTo>
                  <a:lnTo>
                    <a:pt x="12220" y="6574"/>
                  </a:lnTo>
                  <a:lnTo>
                    <a:pt x="12212" y="6530"/>
                  </a:lnTo>
                  <a:lnTo>
                    <a:pt x="12199" y="6463"/>
                  </a:lnTo>
                  <a:lnTo>
                    <a:pt x="12191" y="6430"/>
                  </a:lnTo>
                  <a:lnTo>
                    <a:pt x="12182" y="6414"/>
                  </a:lnTo>
                  <a:lnTo>
                    <a:pt x="12174" y="6392"/>
                  </a:lnTo>
                  <a:lnTo>
                    <a:pt x="12164" y="6386"/>
                  </a:lnTo>
                  <a:lnTo>
                    <a:pt x="12154" y="6381"/>
                  </a:lnTo>
                  <a:lnTo>
                    <a:pt x="12146" y="6386"/>
                  </a:lnTo>
                  <a:lnTo>
                    <a:pt x="12137" y="6392"/>
                  </a:lnTo>
                  <a:lnTo>
                    <a:pt x="12127" y="6414"/>
                  </a:lnTo>
                  <a:lnTo>
                    <a:pt x="12120" y="6430"/>
                  </a:lnTo>
                  <a:lnTo>
                    <a:pt x="12111" y="6463"/>
                  </a:lnTo>
                  <a:lnTo>
                    <a:pt x="12098" y="6530"/>
                  </a:lnTo>
                  <a:lnTo>
                    <a:pt x="12090" y="6574"/>
                  </a:lnTo>
                  <a:lnTo>
                    <a:pt x="12085" y="6624"/>
                  </a:lnTo>
                  <a:lnTo>
                    <a:pt x="12079" y="6673"/>
                  </a:lnTo>
                  <a:lnTo>
                    <a:pt x="12074" y="6734"/>
                  </a:lnTo>
                  <a:lnTo>
                    <a:pt x="12070" y="6789"/>
                  </a:lnTo>
                  <a:lnTo>
                    <a:pt x="12068" y="6850"/>
                  </a:lnTo>
                  <a:lnTo>
                    <a:pt x="12064" y="6922"/>
                  </a:lnTo>
                  <a:lnTo>
                    <a:pt x="12064" y="6983"/>
                  </a:lnTo>
                  <a:lnTo>
                    <a:pt x="12063" y="7049"/>
                  </a:lnTo>
                  <a:lnTo>
                    <a:pt x="12063" y="8187"/>
                  </a:lnTo>
                  <a:lnTo>
                    <a:pt x="12061" y="8253"/>
                  </a:lnTo>
                  <a:lnTo>
                    <a:pt x="12059" y="8320"/>
                  </a:lnTo>
                  <a:lnTo>
                    <a:pt x="12056" y="8380"/>
                  </a:lnTo>
                  <a:lnTo>
                    <a:pt x="12047" y="8491"/>
                  </a:lnTo>
                  <a:lnTo>
                    <a:pt x="12042" y="8546"/>
                  </a:lnTo>
                  <a:lnTo>
                    <a:pt x="12037" y="8590"/>
                  </a:lnTo>
                  <a:lnTo>
                    <a:pt x="12030" y="8640"/>
                  </a:lnTo>
                  <a:lnTo>
                    <a:pt x="12023" y="8679"/>
                  </a:lnTo>
                  <a:lnTo>
                    <a:pt x="12015" y="8712"/>
                  </a:lnTo>
                  <a:lnTo>
                    <a:pt x="12008" y="8739"/>
                  </a:lnTo>
                  <a:lnTo>
                    <a:pt x="11999" y="8762"/>
                  </a:lnTo>
                  <a:lnTo>
                    <a:pt x="11989" y="8778"/>
                  </a:lnTo>
                  <a:lnTo>
                    <a:pt x="11981" y="8789"/>
                  </a:lnTo>
                  <a:lnTo>
                    <a:pt x="11962" y="8789"/>
                  </a:lnTo>
                  <a:lnTo>
                    <a:pt x="11954" y="8778"/>
                  </a:lnTo>
                  <a:lnTo>
                    <a:pt x="11944" y="8762"/>
                  </a:lnTo>
                  <a:lnTo>
                    <a:pt x="11936" y="8739"/>
                  </a:lnTo>
                  <a:lnTo>
                    <a:pt x="11928" y="8712"/>
                  </a:lnTo>
                  <a:lnTo>
                    <a:pt x="11921" y="8679"/>
                  </a:lnTo>
                  <a:lnTo>
                    <a:pt x="11913" y="8640"/>
                  </a:lnTo>
                  <a:lnTo>
                    <a:pt x="11907" y="8590"/>
                  </a:lnTo>
                  <a:lnTo>
                    <a:pt x="11900" y="8546"/>
                  </a:lnTo>
                  <a:lnTo>
                    <a:pt x="11895" y="8491"/>
                  </a:lnTo>
                  <a:lnTo>
                    <a:pt x="11888" y="8380"/>
                  </a:lnTo>
                  <a:lnTo>
                    <a:pt x="11884" y="8320"/>
                  </a:lnTo>
                  <a:lnTo>
                    <a:pt x="11879" y="8121"/>
                  </a:lnTo>
                  <a:lnTo>
                    <a:pt x="11879" y="5917"/>
                  </a:lnTo>
                  <a:lnTo>
                    <a:pt x="11878" y="5850"/>
                  </a:lnTo>
                  <a:lnTo>
                    <a:pt x="11876" y="5789"/>
                  </a:lnTo>
                  <a:lnTo>
                    <a:pt x="11872" y="5723"/>
                  </a:lnTo>
                  <a:lnTo>
                    <a:pt x="11865" y="5613"/>
                  </a:lnTo>
                  <a:lnTo>
                    <a:pt x="11859" y="5557"/>
                  </a:lnTo>
                  <a:lnTo>
                    <a:pt x="11854" y="5513"/>
                  </a:lnTo>
                  <a:lnTo>
                    <a:pt x="11846" y="5469"/>
                  </a:lnTo>
                  <a:lnTo>
                    <a:pt x="11839" y="5436"/>
                  </a:lnTo>
                  <a:lnTo>
                    <a:pt x="11831" y="5397"/>
                  </a:lnTo>
                  <a:lnTo>
                    <a:pt x="11824" y="5370"/>
                  </a:lnTo>
                  <a:lnTo>
                    <a:pt x="11816" y="5348"/>
                  </a:lnTo>
                  <a:lnTo>
                    <a:pt x="11807" y="5325"/>
                  </a:lnTo>
                  <a:lnTo>
                    <a:pt x="11798" y="5314"/>
                  </a:lnTo>
                  <a:lnTo>
                    <a:pt x="11779" y="5314"/>
                  </a:lnTo>
                  <a:lnTo>
                    <a:pt x="11770" y="5325"/>
                  </a:lnTo>
                  <a:lnTo>
                    <a:pt x="11761" y="5348"/>
                  </a:lnTo>
                  <a:lnTo>
                    <a:pt x="11753" y="5370"/>
                  </a:lnTo>
                  <a:lnTo>
                    <a:pt x="11745" y="5397"/>
                  </a:lnTo>
                  <a:lnTo>
                    <a:pt x="11738" y="5436"/>
                  </a:lnTo>
                  <a:lnTo>
                    <a:pt x="11730" y="5469"/>
                  </a:lnTo>
                  <a:lnTo>
                    <a:pt x="11723" y="5513"/>
                  </a:lnTo>
                  <a:lnTo>
                    <a:pt x="11718" y="5557"/>
                  </a:lnTo>
                  <a:lnTo>
                    <a:pt x="11713" y="5613"/>
                  </a:lnTo>
                  <a:lnTo>
                    <a:pt x="11704" y="5723"/>
                  </a:lnTo>
                  <a:lnTo>
                    <a:pt x="11701" y="5789"/>
                  </a:lnTo>
                  <a:lnTo>
                    <a:pt x="11699" y="5850"/>
                  </a:lnTo>
                  <a:lnTo>
                    <a:pt x="11697" y="5917"/>
                  </a:lnTo>
                  <a:lnTo>
                    <a:pt x="11697" y="9099"/>
                  </a:lnTo>
                  <a:lnTo>
                    <a:pt x="11696" y="9170"/>
                  </a:lnTo>
                  <a:lnTo>
                    <a:pt x="11694" y="9231"/>
                  </a:lnTo>
                  <a:lnTo>
                    <a:pt x="11692" y="9297"/>
                  </a:lnTo>
                  <a:lnTo>
                    <a:pt x="11690" y="9358"/>
                  </a:lnTo>
                  <a:lnTo>
                    <a:pt x="11686" y="9419"/>
                  </a:lnTo>
                  <a:lnTo>
                    <a:pt x="11681" y="9474"/>
                  </a:lnTo>
                  <a:lnTo>
                    <a:pt x="11675" y="9529"/>
                  </a:lnTo>
                  <a:lnTo>
                    <a:pt x="11670" y="9574"/>
                  </a:lnTo>
                  <a:lnTo>
                    <a:pt x="11663" y="9618"/>
                  </a:lnTo>
                  <a:lnTo>
                    <a:pt x="11656" y="9651"/>
                  </a:lnTo>
                  <a:lnTo>
                    <a:pt x="11649" y="9690"/>
                  </a:lnTo>
                  <a:lnTo>
                    <a:pt x="11640" y="9712"/>
                  </a:lnTo>
                  <a:lnTo>
                    <a:pt x="11632" y="9739"/>
                  </a:lnTo>
                  <a:lnTo>
                    <a:pt x="11624" y="9761"/>
                  </a:lnTo>
                  <a:lnTo>
                    <a:pt x="11614" y="9767"/>
                  </a:lnTo>
                  <a:lnTo>
                    <a:pt x="11596" y="9767"/>
                  </a:lnTo>
                  <a:lnTo>
                    <a:pt x="11586" y="9761"/>
                  </a:lnTo>
                  <a:lnTo>
                    <a:pt x="11579" y="9739"/>
                  </a:lnTo>
                  <a:lnTo>
                    <a:pt x="11569" y="9712"/>
                  </a:lnTo>
                  <a:lnTo>
                    <a:pt x="11561" y="9690"/>
                  </a:lnTo>
                  <a:lnTo>
                    <a:pt x="11554" y="9651"/>
                  </a:lnTo>
                  <a:lnTo>
                    <a:pt x="11547" y="9618"/>
                  </a:lnTo>
                  <a:lnTo>
                    <a:pt x="11540" y="9574"/>
                  </a:lnTo>
                  <a:lnTo>
                    <a:pt x="11534" y="9529"/>
                  </a:lnTo>
                  <a:lnTo>
                    <a:pt x="11528" y="9474"/>
                  </a:lnTo>
                  <a:lnTo>
                    <a:pt x="11524" y="9419"/>
                  </a:lnTo>
                  <a:lnTo>
                    <a:pt x="11518" y="9297"/>
                  </a:lnTo>
                  <a:lnTo>
                    <a:pt x="11516" y="9231"/>
                  </a:lnTo>
                  <a:lnTo>
                    <a:pt x="11513" y="9170"/>
                  </a:lnTo>
                  <a:lnTo>
                    <a:pt x="11513" y="7927"/>
                  </a:lnTo>
                  <a:lnTo>
                    <a:pt x="11511" y="7856"/>
                  </a:lnTo>
                  <a:lnTo>
                    <a:pt x="11509" y="7800"/>
                  </a:lnTo>
                  <a:lnTo>
                    <a:pt x="11506" y="7734"/>
                  </a:lnTo>
                  <a:lnTo>
                    <a:pt x="11502" y="7684"/>
                  </a:lnTo>
                  <a:lnTo>
                    <a:pt x="11498" y="7624"/>
                  </a:lnTo>
                  <a:lnTo>
                    <a:pt x="11492" y="7568"/>
                  </a:lnTo>
                  <a:lnTo>
                    <a:pt x="11486" y="7524"/>
                  </a:lnTo>
                  <a:lnTo>
                    <a:pt x="11480" y="7485"/>
                  </a:lnTo>
                  <a:lnTo>
                    <a:pt x="11474" y="7441"/>
                  </a:lnTo>
                  <a:lnTo>
                    <a:pt x="11465" y="7408"/>
                  </a:lnTo>
                  <a:lnTo>
                    <a:pt x="11458" y="7380"/>
                  </a:lnTo>
                  <a:lnTo>
                    <a:pt x="11449" y="7358"/>
                  </a:lnTo>
                  <a:lnTo>
                    <a:pt x="11440" y="7342"/>
                  </a:lnTo>
                  <a:lnTo>
                    <a:pt x="11432" y="7325"/>
                  </a:lnTo>
                  <a:lnTo>
                    <a:pt x="11413" y="7325"/>
                  </a:lnTo>
                  <a:lnTo>
                    <a:pt x="11403" y="7342"/>
                  </a:lnTo>
                  <a:lnTo>
                    <a:pt x="11395" y="7358"/>
                  </a:lnTo>
                  <a:lnTo>
                    <a:pt x="11386" y="7380"/>
                  </a:lnTo>
                  <a:lnTo>
                    <a:pt x="11378" y="7408"/>
                  </a:lnTo>
                  <a:lnTo>
                    <a:pt x="11370" y="7441"/>
                  </a:lnTo>
                  <a:lnTo>
                    <a:pt x="11363" y="7485"/>
                  </a:lnTo>
                  <a:lnTo>
                    <a:pt x="11357" y="7524"/>
                  </a:lnTo>
                  <a:lnTo>
                    <a:pt x="11351" y="7568"/>
                  </a:lnTo>
                  <a:lnTo>
                    <a:pt x="11346" y="7624"/>
                  </a:lnTo>
                  <a:lnTo>
                    <a:pt x="11342" y="7684"/>
                  </a:lnTo>
                  <a:lnTo>
                    <a:pt x="11337" y="7734"/>
                  </a:lnTo>
                  <a:lnTo>
                    <a:pt x="11334" y="7800"/>
                  </a:lnTo>
                  <a:lnTo>
                    <a:pt x="11332" y="7856"/>
                  </a:lnTo>
                  <a:lnTo>
                    <a:pt x="11330" y="7999"/>
                  </a:lnTo>
                  <a:lnTo>
                    <a:pt x="11330" y="10568"/>
                  </a:lnTo>
                  <a:lnTo>
                    <a:pt x="11328" y="10634"/>
                  </a:lnTo>
                  <a:lnTo>
                    <a:pt x="11327" y="10706"/>
                  </a:lnTo>
                  <a:lnTo>
                    <a:pt x="11323" y="10767"/>
                  </a:lnTo>
                  <a:lnTo>
                    <a:pt x="11320" y="10828"/>
                  </a:lnTo>
                  <a:lnTo>
                    <a:pt x="11314" y="10877"/>
                  </a:lnTo>
                  <a:lnTo>
                    <a:pt x="11309" y="10933"/>
                  </a:lnTo>
                  <a:lnTo>
                    <a:pt x="11303" y="10982"/>
                  </a:lnTo>
                  <a:lnTo>
                    <a:pt x="11297" y="11026"/>
                  </a:lnTo>
                  <a:lnTo>
                    <a:pt x="11290" y="11060"/>
                  </a:lnTo>
                  <a:lnTo>
                    <a:pt x="11282" y="11087"/>
                  </a:lnTo>
                  <a:lnTo>
                    <a:pt x="11274" y="11120"/>
                  </a:lnTo>
                  <a:lnTo>
                    <a:pt x="11267" y="11148"/>
                  </a:lnTo>
                  <a:lnTo>
                    <a:pt x="11257" y="11159"/>
                  </a:lnTo>
                  <a:lnTo>
                    <a:pt x="11248" y="11170"/>
                  </a:lnTo>
                  <a:lnTo>
                    <a:pt x="11228" y="11170"/>
                  </a:lnTo>
                  <a:lnTo>
                    <a:pt x="11220" y="11159"/>
                  </a:lnTo>
                  <a:lnTo>
                    <a:pt x="11211" y="11148"/>
                  </a:lnTo>
                  <a:lnTo>
                    <a:pt x="11194" y="11087"/>
                  </a:lnTo>
                  <a:lnTo>
                    <a:pt x="11188" y="11060"/>
                  </a:lnTo>
                  <a:lnTo>
                    <a:pt x="11180" y="11026"/>
                  </a:lnTo>
                  <a:lnTo>
                    <a:pt x="11174" y="10982"/>
                  </a:lnTo>
                  <a:lnTo>
                    <a:pt x="11168" y="10933"/>
                  </a:lnTo>
                  <a:lnTo>
                    <a:pt x="11162" y="10877"/>
                  </a:lnTo>
                  <a:lnTo>
                    <a:pt x="11158" y="10828"/>
                  </a:lnTo>
                  <a:lnTo>
                    <a:pt x="11154" y="10767"/>
                  </a:lnTo>
                  <a:lnTo>
                    <a:pt x="11151" y="10706"/>
                  </a:lnTo>
                  <a:lnTo>
                    <a:pt x="11148" y="10634"/>
                  </a:lnTo>
                  <a:lnTo>
                    <a:pt x="11147" y="10568"/>
                  </a:lnTo>
                  <a:lnTo>
                    <a:pt x="11147" y="10507"/>
                  </a:lnTo>
                  <a:lnTo>
                    <a:pt x="11147" y="7994"/>
                  </a:lnTo>
                  <a:lnTo>
                    <a:pt x="11145" y="7927"/>
                  </a:lnTo>
                  <a:lnTo>
                    <a:pt x="11143" y="7872"/>
                  </a:lnTo>
                  <a:lnTo>
                    <a:pt x="11140" y="7806"/>
                  </a:lnTo>
                  <a:lnTo>
                    <a:pt x="11135" y="7751"/>
                  </a:lnTo>
                  <a:lnTo>
                    <a:pt x="11131" y="7690"/>
                  </a:lnTo>
                  <a:lnTo>
                    <a:pt x="11126" y="7640"/>
                  </a:lnTo>
                  <a:lnTo>
                    <a:pt x="11120" y="7596"/>
                  </a:lnTo>
                  <a:lnTo>
                    <a:pt x="11114" y="7552"/>
                  </a:lnTo>
                  <a:lnTo>
                    <a:pt x="11106" y="7513"/>
                  </a:lnTo>
                  <a:lnTo>
                    <a:pt x="11099" y="7480"/>
                  </a:lnTo>
                  <a:lnTo>
                    <a:pt x="11090" y="7447"/>
                  </a:lnTo>
                  <a:lnTo>
                    <a:pt x="11083" y="7425"/>
                  </a:lnTo>
                  <a:lnTo>
                    <a:pt x="11073" y="7408"/>
                  </a:lnTo>
                  <a:lnTo>
                    <a:pt x="11064" y="7397"/>
                  </a:lnTo>
                  <a:lnTo>
                    <a:pt x="11046" y="7397"/>
                  </a:lnTo>
                  <a:lnTo>
                    <a:pt x="11036" y="7408"/>
                  </a:lnTo>
                  <a:lnTo>
                    <a:pt x="11028" y="7425"/>
                  </a:lnTo>
                  <a:lnTo>
                    <a:pt x="11019" y="7447"/>
                  </a:lnTo>
                  <a:lnTo>
                    <a:pt x="11012" y="7480"/>
                  </a:lnTo>
                  <a:lnTo>
                    <a:pt x="11003" y="7513"/>
                  </a:lnTo>
                  <a:lnTo>
                    <a:pt x="10997" y="7552"/>
                  </a:lnTo>
                  <a:lnTo>
                    <a:pt x="10990" y="7596"/>
                  </a:lnTo>
                  <a:lnTo>
                    <a:pt x="10984" y="7640"/>
                  </a:lnTo>
                  <a:lnTo>
                    <a:pt x="10979" y="7690"/>
                  </a:lnTo>
                  <a:lnTo>
                    <a:pt x="10974" y="7751"/>
                  </a:lnTo>
                  <a:lnTo>
                    <a:pt x="10971" y="7806"/>
                  </a:lnTo>
                  <a:lnTo>
                    <a:pt x="10967" y="7872"/>
                  </a:lnTo>
                  <a:lnTo>
                    <a:pt x="10965" y="7927"/>
                  </a:lnTo>
                  <a:lnTo>
                    <a:pt x="10964" y="7994"/>
                  </a:lnTo>
                  <a:lnTo>
                    <a:pt x="10963" y="8071"/>
                  </a:lnTo>
                  <a:lnTo>
                    <a:pt x="10963" y="8900"/>
                  </a:lnTo>
                  <a:lnTo>
                    <a:pt x="10961" y="8960"/>
                  </a:lnTo>
                  <a:lnTo>
                    <a:pt x="10960" y="9027"/>
                  </a:lnTo>
                  <a:lnTo>
                    <a:pt x="10956" y="9082"/>
                  </a:lnTo>
                  <a:lnTo>
                    <a:pt x="10952" y="9148"/>
                  </a:lnTo>
                  <a:lnTo>
                    <a:pt x="10948" y="9198"/>
                  </a:lnTo>
                  <a:lnTo>
                    <a:pt x="10942" y="9253"/>
                  </a:lnTo>
                  <a:lnTo>
                    <a:pt x="10937" y="9303"/>
                  </a:lnTo>
                  <a:lnTo>
                    <a:pt x="10931" y="9342"/>
                  </a:lnTo>
                  <a:lnTo>
                    <a:pt x="10923" y="9386"/>
                  </a:lnTo>
                  <a:lnTo>
                    <a:pt x="10915" y="9419"/>
                  </a:lnTo>
                  <a:lnTo>
                    <a:pt x="10908" y="9447"/>
                  </a:lnTo>
                  <a:lnTo>
                    <a:pt x="10899" y="9469"/>
                  </a:lnTo>
                  <a:lnTo>
                    <a:pt x="10889" y="9485"/>
                  </a:lnTo>
                  <a:lnTo>
                    <a:pt x="10881" y="9496"/>
                  </a:lnTo>
                  <a:lnTo>
                    <a:pt x="10862" y="9496"/>
                  </a:lnTo>
                  <a:lnTo>
                    <a:pt x="10852" y="9485"/>
                  </a:lnTo>
                  <a:lnTo>
                    <a:pt x="10844" y="9469"/>
                  </a:lnTo>
                  <a:lnTo>
                    <a:pt x="10836" y="9447"/>
                  </a:lnTo>
                  <a:lnTo>
                    <a:pt x="10828" y="9419"/>
                  </a:lnTo>
                  <a:lnTo>
                    <a:pt x="10820" y="9386"/>
                  </a:lnTo>
                  <a:lnTo>
                    <a:pt x="10814" y="9342"/>
                  </a:lnTo>
                  <a:lnTo>
                    <a:pt x="10807" y="9303"/>
                  </a:lnTo>
                  <a:lnTo>
                    <a:pt x="10801" y="9253"/>
                  </a:lnTo>
                  <a:lnTo>
                    <a:pt x="10796" y="9198"/>
                  </a:lnTo>
                  <a:lnTo>
                    <a:pt x="10792" y="9148"/>
                  </a:lnTo>
                  <a:lnTo>
                    <a:pt x="10784" y="9027"/>
                  </a:lnTo>
                  <a:lnTo>
                    <a:pt x="10781" y="8960"/>
                  </a:lnTo>
                  <a:lnTo>
                    <a:pt x="10781" y="8900"/>
                  </a:lnTo>
                  <a:lnTo>
                    <a:pt x="10781" y="4972"/>
                  </a:lnTo>
                  <a:lnTo>
                    <a:pt x="10780" y="4895"/>
                  </a:lnTo>
                  <a:lnTo>
                    <a:pt x="10778" y="4834"/>
                  </a:lnTo>
                  <a:lnTo>
                    <a:pt x="10776" y="4773"/>
                  </a:lnTo>
                  <a:lnTo>
                    <a:pt x="10772" y="4701"/>
                  </a:lnTo>
                  <a:lnTo>
                    <a:pt x="10769" y="4646"/>
                  </a:lnTo>
                  <a:lnTo>
                    <a:pt x="10764" y="4596"/>
                  </a:lnTo>
                  <a:lnTo>
                    <a:pt x="10759" y="4535"/>
                  </a:lnTo>
                  <a:lnTo>
                    <a:pt x="10753" y="4497"/>
                  </a:lnTo>
                  <a:lnTo>
                    <a:pt x="10746" y="4453"/>
                  </a:lnTo>
                  <a:lnTo>
                    <a:pt x="10732" y="4375"/>
                  </a:lnTo>
                  <a:lnTo>
                    <a:pt x="10724" y="4348"/>
                  </a:lnTo>
                  <a:lnTo>
                    <a:pt x="10714" y="4326"/>
                  </a:lnTo>
                  <a:lnTo>
                    <a:pt x="10707" y="4303"/>
                  </a:lnTo>
                  <a:lnTo>
                    <a:pt x="10698" y="4298"/>
                  </a:lnTo>
                  <a:lnTo>
                    <a:pt x="10688" y="4292"/>
                  </a:lnTo>
                  <a:lnTo>
                    <a:pt x="10679" y="4298"/>
                  </a:lnTo>
                  <a:lnTo>
                    <a:pt x="10669" y="4303"/>
                  </a:lnTo>
                  <a:lnTo>
                    <a:pt x="10661" y="4326"/>
                  </a:lnTo>
                  <a:lnTo>
                    <a:pt x="10653" y="4348"/>
                  </a:lnTo>
                  <a:lnTo>
                    <a:pt x="10644" y="4375"/>
                  </a:lnTo>
                  <a:lnTo>
                    <a:pt x="10629" y="4453"/>
                  </a:lnTo>
                  <a:lnTo>
                    <a:pt x="10623" y="4497"/>
                  </a:lnTo>
                  <a:lnTo>
                    <a:pt x="10617" y="4535"/>
                  </a:lnTo>
                  <a:lnTo>
                    <a:pt x="10612" y="4596"/>
                  </a:lnTo>
                  <a:lnTo>
                    <a:pt x="10607" y="4646"/>
                  </a:lnTo>
                  <a:lnTo>
                    <a:pt x="10603" y="4701"/>
                  </a:lnTo>
                  <a:lnTo>
                    <a:pt x="10601" y="4773"/>
                  </a:lnTo>
                  <a:lnTo>
                    <a:pt x="10598" y="4834"/>
                  </a:lnTo>
                  <a:lnTo>
                    <a:pt x="10597" y="4895"/>
                  </a:lnTo>
                  <a:lnTo>
                    <a:pt x="10597" y="7126"/>
                  </a:lnTo>
                  <a:lnTo>
                    <a:pt x="10596" y="7198"/>
                  </a:lnTo>
                  <a:lnTo>
                    <a:pt x="10594" y="7259"/>
                  </a:lnTo>
                  <a:lnTo>
                    <a:pt x="10592" y="7325"/>
                  </a:lnTo>
                  <a:lnTo>
                    <a:pt x="10590" y="7386"/>
                  </a:lnTo>
                  <a:lnTo>
                    <a:pt x="10586" y="7447"/>
                  </a:lnTo>
                  <a:lnTo>
                    <a:pt x="10580" y="7502"/>
                  </a:lnTo>
                  <a:lnTo>
                    <a:pt x="10576" y="7557"/>
                  </a:lnTo>
                  <a:lnTo>
                    <a:pt x="10570" y="7607"/>
                  </a:lnTo>
                  <a:lnTo>
                    <a:pt x="10564" y="7646"/>
                  </a:lnTo>
                  <a:lnTo>
                    <a:pt x="10557" y="7684"/>
                  </a:lnTo>
                  <a:lnTo>
                    <a:pt x="10549" y="7717"/>
                  </a:lnTo>
                  <a:lnTo>
                    <a:pt x="10541" y="7751"/>
                  </a:lnTo>
                  <a:lnTo>
                    <a:pt x="10532" y="7767"/>
                  </a:lnTo>
                  <a:lnTo>
                    <a:pt x="10523" y="7789"/>
                  </a:lnTo>
                  <a:lnTo>
                    <a:pt x="10514" y="7795"/>
                  </a:lnTo>
                  <a:lnTo>
                    <a:pt x="10505" y="7800"/>
                  </a:lnTo>
                  <a:lnTo>
                    <a:pt x="10495" y="7795"/>
                  </a:lnTo>
                  <a:lnTo>
                    <a:pt x="10486" y="7789"/>
                  </a:lnTo>
                  <a:lnTo>
                    <a:pt x="10478" y="7767"/>
                  </a:lnTo>
                  <a:lnTo>
                    <a:pt x="10469" y="7751"/>
                  </a:lnTo>
                  <a:lnTo>
                    <a:pt x="10462" y="7717"/>
                  </a:lnTo>
                  <a:lnTo>
                    <a:pt x="10454" y="7684"/>
                  </a:lnTo>
                  <a:lnTo>
                    <a:pt x="10447" y="7646"/>
                  </a:lnTo>
                  <a:lnTo>
                    <a:pt x="10441" y="7607"/>
                  </a:lnTo>
                  <a:lnTo>
                    <a:pt x="10434" y="7557"/>
                  </a:lnTo>
                  <a:lnTo>
                    <a:pt x="10429" y="7502"/>
                  </a:lnTo>
                  <a:lnTo>
                    <a:pt x="10425" y="7447"/>
                  </a:lnTo>
                  <a:lnTo>
                    <a:pt x="10421" y="7386"/>
                  </a:lnTo>
                  <a:lnTo>
                    <a:pt x="10418" y="7325"/>
                  </a:lnTo>
                  <a:lnTo>
                    <a:pt x="10415" y="7259"/>
                  </a:lnTo>
                  <a:lnTo>
                    <a:pt x="10413" y="7198"/>
                  </a:lnTo>
                  <a:lnTo>
                    <a:pt x="10413" y="6353"/>
                  </a:lnTo>
                  <a:lnTo>
                    <a:pt x="10412" y="6292"/>
                  </a:lnTo>
                  <a:lnTo>
                    <a:pt x="10412" y="6220"/>
                  </a:lnTo>
                  <a:lnTo>
                    <a:pt x="10409" y="6154"/>
                  </a:lnTo>
                  <a:lnTo>
                    <a:pt x="10406" y="6093"/>
                  </a:lnTo>
                  <a:lnTo>
                    <a:pt x="10402" y="6033"/>
                  </a:lnTo>
                  <a:lnTo>
                    <a:pt x="10392" y="5922"/>
                  </a:lnTo>
                  <a:lnTo>
                    <a:pt x="10380" y="5834"/>
                  </a:lnTo>
                  <a:lnTo>
                    <a:pt x="10365" y="5767"/>
                  </a:lnTo>
                  <a:lnTo>
                    <a:pt x="10349" y="5712"/>
                  </a:lnTo>
                  <a:lnTo>
                    <a:pt x="10340" y="5701"/>
                  </a:lnTo>
                  <a:lnTo>
                    <a:pt x="10331" y="5690"/>
                  </a:lnTo>
                  <a:lnTo>
                    <a:pt x="10322" y="5685"/>
                  </a:lnTo>
                  <a:lnTo>
                    <a:pt x="10312" y="5690"/>
                  </a:lnTo>
                  <a:lnTo>
                    <a:pt x="10304" y="5701"/>
                  </a:lnTo>
                  <a:lnTo>
                    <a:pt x="10294" y="5712"/>
                  </a:lnTo>
                  <a:lnTo>
                    <a:pt x="10285" y="5740"/>
                  </a:lnTo>
                  <a:lnTo>
                    <a:pt x="10278" y="5767"/>
                  </a:lnTo>
                  <a:lnTo>
                    <a:pt x="10270" y="5801"/>
                  </a:lnTo>
                  <a:lnTo>
                    <a:pt x="10263" y="5834"/>
                  </a:lnTo>
                  <a:lnTo>
                    <a:pt x="10251" y="5922"/>
                  </a:lnTo>
                  <a:lnTo>
                    <a:pt x="10241" y="6033"/>
                  </a:lnTo>
                  <a:lnTo>
                    <a:pt x="10237" y="6093"/>
                  </a:lnTo>
                  <a:lnTo>
                    <a:pt x="10234" y="6154"/>
                  </a:lnTo>
                  <a:lnTo>
                    <a:pt x="10232" y="6220"/>
                  </a:lnTo>
                  <a:lnTo>
                    <a:pt x="10231" y="6292"/>
                  </a:lnTo>
                  <a:lnTo>
                    <a:pt x="10229" y="6353"/>
                  </a:lnTo>
                  <a:lnTo>
                    <a:pt x="10229" y="9629"/>
                  </a:lnTo>
                  <a:lnTo>
                    <a:pt x="10228" y="9695"/>
                  </a:lnTo>
                  <a:lnTo>
                    <a:pt x="10226" y="9761"/>
                  </a:lnTo>
                  <a:lnTo>
                    <a:pt x="10222" y="9817"/>
                  </a:lnTo>
                  <a:lnTo>
                    <a:pt x="10219" y="9883"/>
                  </a:lnTo>
                  <a:lnTo>
                    <a:pt x="10214" y="9938"/>
                  </a:lnTo>
                  <a:lnTo>
                    <a:pt x="10209" y="9982"/>
                  </a:lnTo>
                  <a:lnTo>
                    <a:pt x="10203" y="10038"/>
                  </a:lnTo>
                  <a:lnTo>
                    <a:pt x="10197" y="10082"/>
                  </a:lnTo>
                  <a:lnTo>
                    <a:pt x="10189" y="10115"/>
                  </a:lnTo>
                  <a:lnTo>
                    <a:pt x="10182" y="10154"/>
                  </a:lnTo>
                  <a:lnTo>
                    <a:pt x="10174" y="10176"/>
                  </a:lnTo>
                  <a:lnTo>
                    <a:pt x="10166" y="10203"/>
                  </a:lnTo>
                  <a:lnTo>
                    <a:pt x="10157" y="10220"/>
                  </a:lnTo>
                  <a:lnTo>
                    <a:pt x="10147" y="10225"/>
                  </a:lnTo>
                  <a:lnTo>
                    <a:pt x="10138" y="10237"/>
                  </a:lnTo>
                  <a:lnTo>
                    <a:pt x="10129" y="10225"/>
                  </a:lnTo>
                  <a:lnTo>
                    <a:pt x="10120" y="10220"/>
                  </a:lnTo>
                  <a:lnTo>
                    <a:pt x="10111" y="10203"/>
                  </a:lnTo>
                  <a:lnTo>
                    <a:pt x="10102" y="10176"/>
                  </a:lnTo>
                  <a:lnTo>
                    <a:pt x="10094" y="10154"/>
                  </a:lnTo>
                  <a:lnTo>
                    <a:pt x="10087" y="10115"/>
                  </a:lnTo>
                  <a:lnTo>
                    <a:pt x="10079" y="10082"/>
                  </a:lnTo>
                  <a:lnTo>
                    <a:pt x="10073" y="10038"/>
                  </a:lnTo>
                  <a:lnTo>
                    <a:pt x="10067" y="9982"/>
                  </a:lnTo>
                  <a:lnTo>
                    <a:pt x="10062" y="9938"/>
                  </a:lnTo>
                  <a:lnTo>
                    <a:pt x="10058" y="9883"/>
                  </a:lnTo>
                  <a:lnTo>
                    <a:pt x="10053" y="9817"/>
                  </a:lnTo>
                  <a:lnTo>
                    <a:pt x="10050" y="9761"/>
                  </a:lnTo>
                  <a:lnTo>
                    <a:pt x="10048" y="9695"/>
                  </a:lnTo>
                  <a:lnTo>
                    <a:pt x="10046" y="9629"/>
                  </a:lnTo>
                  <a:lnTo>
                    <a:pt x="10046" y="2607"/>
                  </a:lnTo>
                  <a:lnTo>
                    <a:pt x="10046" y="2547"/>
                  </a:lnTo>
                  <a:lnTo>
                    <a:pt x="10045" y="2480"/>
                  </a:lnTo>
                  <a:lnTo>
                    <a:pt x="10042" y="2409"/>
                  </a:lnTo>
                  <a:lnTo>
                    <a:pt x="10039" y="2342"/>
                  </a:lnTo>
                  <a:lnTo>
                    <a:pt x="10035" y="2293"/>
                  </a:lnTo>
                  <a:lnTo>
                    <a:pt x="10026" y="2182"/>
                  </a:lnTo>
                  <a:lnTo>
                    <a:pt x="10019" y="2132"/>
                  </a:lnTo>
                  <a:lnTo>
                    <a:pt x="10012" y="2094"/>
                  </a:lnTo>
                  <a:lnTo>
                    <a:pt x="10007" y="2050"/>
                  </a:lnTo>
                  <a:lnTo>
                    <a:pt x="9999" y="2016"/>
                  </a:lnTo>
                  <a:lnTo>
                    <a:pt x="9992" y="1994"/>
                  </a:lnTo>
                  <a:lnTo>
                    <a:pt x="9982" y="1967"/>
                  </a:lnTo>
                  <a:lnTo>
                    <a:pt x="9973" y="1956"/>
                  </a:lnTo>
                  <a:lnTo>
                    <a:pt x="9964" y="1939"/>
                  </a:lnTo>
                  <a:lnTo>
                    <a:pt x="9945" y="1939"/>
                  </a:lnTo>
                  <a:lnTo>
                    <a:pt x="9936" y="1956"/>
                  </a:lnTo>
                  <a:lnTo>
                    <a:pt x="9928" y="1967"/>
                  </a:lnTo>
                  <a:lnTo>
                    <a:pt x="9919" y="1994"/>
                  </a:lnTo>
                  <a:lnTo>
                    <a:pt x="9911" y="2016"/>
                  </a:lnTo>
                  <a:lnTo>
                    <a:pt x="9904" y="2050"/>
                  </a:lnTo>
                  <a:lnTo>
                    <a:pt x="9896" y="2094"/>
                  </a:lnTo>
                  <a:lnTo>
                    <a:pt x="9890" y="2132"/>
                  </a:lnTo>
                  <a:lnTo>
                    <a:pt x="9884" y="2182"/>
                  </a:lnTo>
                  <a:lnTo>
                    <a:pt x="9873" y="2293"/>
                  </a:lnTo>
                  <a:lnTo>
                    <a:pt x="9870" y="2342"/>
                  </a:lnTo>
                  <a:lnTo>
                    <a:pt x="9867" y="2409"/>
                  </a:lnTo>
                  <a:lnTo>
                    <a:pt x="9865" y="2480"/>
                  </a:lnTo>
                  <a:lnTo>
                    <a:pt x="9862" y="2547"/>
                  </a:lnTo>
                  <a:lnTo>
                    <a:pt x="9862" y="6861"/>
                  </a:lnTo>
                  <a:lnTo>
                    <a:pt x="9861" y="6927"/>
                  </a:lnTo>
                  <a:lnTo>
                    <a:pt x="9859" y="6999"/>
                  </a:lnTo>
                  <a:lnTo>
                    <a:pt x="9856" y="7055"/>
                  </a:lnTo>
                  <a:lnTo>
                    <a:pt x="9851" y="7110"/>
                  </a:lnTo>
                  <a:lnTo>
                    <a:pt x="9847" y="7171"/>
                  </a:lnTo>
                  <a:lnTo>
                    <a:pt x="9842" y="7215"/>
                  </a:lnTo>
                  <a:lnTo>
                    <a:pt x="9836" y="7264"/>
                  </a:lnTo>
                  <a:lnTo>
                    <a:pt x="9829" y="7320"/>
                  </a:lnTo>
                  <a:lnTo>
                    <a:pt x="9823" y="7347"/>
                  </a:lnTo>
                  <a:lnTo>
                    <a:pt x="9814" y="7380"/>
                  </a:lnTo>
                  <a:lnTo>
                    <a:pt x="9807" y="7414"/>
                  </a:lnTo>
                  <a:lnTo>
                    <a:pt x="9798" y="7441"/>
                  </a:lnTo>
                  <a:lnTo>
                    <a:pt x="9791" y="7452"/>
                  </a:lnTo>
                  <a:lnTo>
                    <a:pt x="9771" y="7463"/>
                  </a:lnTo>
                  <a:lnTo>
                    <a:pt x="9753" y="7452"/>
                  </a:lnTo>
                  <a:lnTo>
                    <a:pt x="9744" y="7441"/>
                  </a:lnTo>
                  <a:lnTo>
                    <a:pt x="9735" y="7414"/>
                  </a:lnTo>
                  <a:lnTo>
                    <a:pt x="9728" y="7380"/>
                  </a:lnTo>
                  <a:lnTo>
                    <a:pt x="9719" y="7347"/>
                  </a:lnTo>
                  <a:lnTo>
                    <a:pt x="9712" y="7320"/>
                  </a:lnTo>
                  <a:lnTo>
                    <a:pt x="9707" y="7264"/>
                  </a:lnTo>
                  <a:lnTo>
                    <a:pt x="9701" y="7215"/>
                  </a:lnTo>
                  <a:lnTo>
                    <a:pt x="9695" y="7171"/>
                  </a:lnTo>
                  <a:lnTo>
                    <a:pt x="9691" y="7110"/>
                  </a:lnTo>
                  <a:lnTo>
                    <a:pt x="9686" y="7055"/>
                  </a:lnTo>
                  <a:lnTo>
                    <a:pt x="9684" y="6999"/>
                  </a:lnTo>
                  <a:lnTo>
                    <a:pt x="9682" y="6927"/>
                  </a:lnTo>
                  <a:lnTo>
                    <a:pt x="9680" y="6861"/>
                  </a:lnTo>
                  <a:lnTo>
                    <a:pt x="9679" y="6795"/>
                  </a:lnTo>
                  <a:lnTo>
                    <a:pt x="9679" y="4635"/>
                  </a:lnTo>
                  <a:lnTo>
                    <a:pt x="9677" y="4563"/>
                  </a:lnTo>
                  <a:lnTo>
                    <a:pt x="9676" y="4497"/>
                  </a:lnTo>
                  <a:lnTo>
                    <a:pt x="9672" y="4430"/>
                  </a:lnTo>
                  <a:lnTo>
                    <a:pt x="9669" y="4375"/>
                  </a:lnTo>
                  <a:lnTo>
                    <a:pt x="9664" y="4320"/>
                  </a:lnTo>
                  <a:lnTo>
                    <a:pt x="9659" y="4265"/>
                  </a:lnTo>
                  <a:lnTo>
                    <a:pt x="9653" y="4221"/>
                  </a:lnTo>
                  <a:lnTo>
                    <a:pt x="9646" y="4176"/>
                  </a:lnTo>
                  <a:lnTo>
                    <a:pt x="9640" y="4138"/>
                  </a:lnTo>
                  <a:lnTo>
                    <a:pt x="9632" y="4105"/>
                  </a:lnTo>
                  <a:lnTo>
                    <a:pt x="9623" y="4082"/>
                  </a:lnTo>
                  <a:lnTo>
                    <a:pt x="9616" y="4055"/>
                  </a:lnTo>
                  <a:lnTo>
                    <a:pt x="9607" y="4044"/>
                  </a:lnTo>
                  <a:lnTo>
                    <a:pt x="9597" y="4027"/>
                  </a:lnTo>
                  <a:lnTo>
                    <a:pt x="9578" y="4027"/>
                  </a:lnTo>
                  <a:lnTo>
                    <a:pt x="9569" y="4044"/>
                  </a:lnTo>
                  <a:lnTo>
                    <a:pt x="9561" y="4055"/>
                  </a:lnTo>
                  <a:lnTo>
                    <a:pt x="9553" y="4082"/>
                  </a:lnTo>
                  <a:lnTo>
                    <a:pt x="9544" y="4105"/>
                  </a:lnTo>
                  <a:lnTo>
                    <a:pt x="9537" y="4138"/>
                  </a:lnTo>
                  <a:lnTo>
                    <a:pt x="9530" y="4176"/>
                  </a:lnTo>
                  <a:lnTo>
                    <a:pt x="9523" y="4221"/>
                  </a:lnTo>
                  <a:lnTo>
                    <a:pt x="9518" y="4265"/>
                  </a:lnTo>
                  <a:lnTo>
                    <a:pt x="9512" y="4320"/>
                  </a:lnTo>
                  <a:lnTo>
                    <a:pt x="9507" y="4375"/>
                  </a:lnTo>
                  <a:lnTo>
                    <a:pt x="9504" y="4430"/>
                  </a:lnTo>
                  <a:lnTo>
                    <a:pt x="9500" y="4497"/>
                  </a:lnTo>
                  <a:lnTo>
                    <a:pt x="9499" y="4563"/>
                  </a:lnTo>
                  <a:lnTo>
                    <a:pt x="9497" y="4635"/>
                  </a:lnTo>
                  <a:lnTo>
                    <a:pt x="9496" y="4696"/>
                  </a:lnTo>
                  <a:lnTo>
                    <a:pt x="9496" y="8911"/>
                  </a:lnTo>
                  <a:lnTo>
                    <a:pt x="9495" y="8977"/>
                  </a:lnTo>
                  <a:lnTo>
                    <a:pt x="9492" y="9038"/>
                  </a:lnTo>
                  <a:lnTo>
                    <a:pt x="9489" y="9110"/>
                  </a:lnTo>
                  <a:lnTo>
                    <a:pt x="9484" y="9159"/>
                  </a:lnTo>
                  <a:lnTo>
                    <a:pt x="9480" y="9220"/>
                  </a:lnTo>
                  <a:lnTo>
                    <a:pt x="9476" y="9264"/>
                  </a:lnTo>
                  <a:lnTo>
                    <a:pt x="9469" y="9314"/>
                  </a:lnTo>
                  <a:lnTo>
                    <a:pt x="9463" y="9358"/>
                  </a:lnTo>
                  <a:lnTo>
                    <a:pt x="9456" y="9397"/>
                  </a:lnTo>
                  <a:lnTo>
                    <a:pt x="9449" y="9430"/>
                  </a:lnTo>
                  <a:lnTo>
                    <a:pt x="9440" y="9463"/>
                  </a:lnTo>
                  <a:lnTo>
                    <a:pt x="9432" y="9485"/>
                  </a:lnTo>
                  <a:lnTo>
                    <a:pt x="9423" y="9502"/>
                  </a:lnTo>
                  <a:lnTo>
                    <a:pt x="9405" y="9513"/>
                  </a:lnTo>
                  <a:lnTo>
                    <a:pt x="9395" y="9507"/>
                  </a:lnTo>
                  <a:lnTo>
                    <a:pt x="9386" y="9502"/>
                  </a:lnTo>
                  <a:lnTo>
                    <a:pt x="9377" y="9485"/>
                  </a:lnTo>
                  <a:lnTo>
                    <a:pt x="9368" y="9463"/>
                  </a:lnTo>
                  <a:lnTo>
                    <a:pt x="9362" y="9430"/>
                  </a:lnTo>
                  <a:lnTo>
                    <a:pt x="9353" y="9397"/>
                  </a:lnTo>
                  <a:lnTo>
                    <a:pt x="9347" y="9358"/>
                  </a:lnTo>
                  <a:lnTo>
                    <a:pt x="9340" y="9314"/>
                  </a:lnTo>
                  <a:lnTo>
                    <a:pt x="9334" y="9264"/>
                  </a:lnTo>
                  <a:lnTo>
                    <a:pt x="9328" y="9220"/>
                  </a:lnTo>
                  <a:lnTo>
                    <a:pt x="9324" y="9159"/>
                  </a:lnTo>
                  <a:lnTo>
                    <a:pt x="9320" y="9110"/>
                  </a:lnTo>
                  <a:lnTo>
                    <a:pt x="9317" y="9038"/>
                  </a:lnTo>
                  <a:lnTo>
                    <a:pt x="9315" y="8977"/>
                  </a:lnTo>
                  <a:lnTo>
                    <a:pt x="9314" y="8911"/>
                  </a:lnTo>
                  <a:lnTo>
                    <a:pt x="9314" y="6530"/>
                  </a:lnTo>
                  <a:lnTo>
                    <a:pt x="9312" y="6458"/>
                  </a:lnTo>
                  <a:lnTo>
                    <a:pt x="9311" y="6386"/>
                  </a:lnTo>
                  <a:lnTo>
                    <a:pt x="9309" y="6331"/>
                  </a:lnTo>
                  <a:lnTo>
                    <a:pt x="9302" y="6198"/>
                  </a:lnTo>
                  <a:lnTo>
                    <a:pt x="9298" y="6154"/>
                  </a:lnTo>
                  <a:lnTo>
                    <a:pt x="9292" y="6099"/>
                  </a:lnTo>
                  <a:lnTo>
                    <a:pt x="9286" y="6055"/>
                  </a:lnTo>
                  <a:lnTo>
                    <a:pt x="9280" y="6005"/>
                  </a:lnTo>
                  <a:lnTo>
                    <a:pt x="9272" y="5966"/>
                  </a:lnTo>
                  <a:lnTo>
                    <a:pt x="9264" y="5939"/>
                  </a:lnTo>
                  <a:lnTo>
                    <a:pt x="9257" y="5911"/>
                  </a:lnTo>
                  <a:lnTo>
                    <a:pt x="9248" y="5883"/>
                  </a:lnTo>
                  <a:lnTo>
                    <a:pt x="9240" y="5867"/>
                  </a:lnTo>
                  <a:lnTo>
                    <a:pt x="9230" y="5850"/>
                  </a:lnTo>
                  <a:lnTo>
                    <a:pt x="9212" y="5850"/>
                  </a:lnTo>
                  <a:lnTo>
                    <a:pt x="9203" y="5867"/>
                  </a:lnTo>
                  <a:lnTo>
                    <a:pt x="9194" y="5883"/>
                  </a:lnTo>
                  <a:lnTo>
                    <a:pt x="9177" y="5939"/>
                  </a:lnTo>
                  <a:lnTo>
                    <a:pt x="9170" y="5966"/>
                  </a:lnTo>
                  <a:lnTo>
                    <a:pt x="9163" y="6005"/>
                  </a:lnTo>
                  <a:lnTo>
                    <a:pt x="9156" y="6055"/>
                  </a:lnTo>
                  <a:lnTo>
                    <a:pt x="9151" y="6099"/>
                  </a:lnTo>
                  <a:lnTo>
                    <a:pt x="9146" y="6154"/>
                  </a:lnTo>
                  <a:lnTo>
                    <a:pt x="9141" y="6198"/>
                  </a:lnTo>
                  <a:lnTo>
                    <a:pt x="9137" y="6265"/>
                  </a:lnTo>
                  <a:lnTo>
                    <a:pt x="9134" y="6331"/>
                  </a:lnTo>
                  <a:lnTo>
                    <a:pt x="9131" y="6386"/>
                  </a:lnTo>
                  <a:lnTo>
                    <a:pt x="9130" y="6458"/>
                  </a:lnTo>
                  <a:lnTo>
                    <a:pt x="9130" y="9894"/>
                  </a:lnTo>
                  <a:lnTo>
                    <a:pt x="9129" y="9966"/>
                  </a:lnTo>
                  <a:lnTo>
                    <a:pt x="9128" y="10027"/>
                  </a:lnTo>
                  <a:lnTo>
                    <a:pt x="9125" y="10093"/>
                  </a:lnTo>
                  <a:lnTo>
                    <a:pt x="9122" y="10154"/>
                  </a:lnTo>
                  <a:lnTo>
                    <a:pt x="9119" y="10214"/>
                  </a:lnTo>
                  <a:lnTo>
                    <a:pt x="9114" y="10275"/>
                  </a:lnTo>
                  <a:lnTo>
                    <a:pt x="9108" y="10325"/>
                  </a:lnTo>
                  <a:lnTo>
                    <a:pt x="9103" y="10369"/>
                  </a:lnTo>
                  <a:lnTo>
                    <a:pt x="9095" y="10413"/>
                  </a:lnTo>
                  <a:lnTo>
                    <a:pt x="9082" y="10480"/>
                  </a:lnTo>
                  <a:lnTo>
                    <a:pt x="9073" y="10513"/>
                  </a:lnTo>
                  <a:lnTo>
                    <a:pt x="9065" y="10535"/>
                  </a:lnTo>
                  <a:lnTo>
                    <a:pt x="9056" y="10557"/>
                  </a:lnTo>
                  <a:lnTo>
                    <a:pt x="9047" y="10562"/>
                  </a:lnTo>
                  <a:lnTo>
                    <a:pt x="9029" y="10562"/>
                  </a:lnTo>
                  <a:lnTo>
                    <a:pt x="9019" y="10557"/>
                  </a:lnTo>
                  <a:lnTo>
                    <a:pt x="9010" y="10535"/>
                  </a:lnTo>
                  <a:lnTo>
                    <a:pt x="9002" y="10513"/>
                  </a:lnTo>
                  <a:lnTo>
                    <a:pt x="8994" y="10480"/>
                  </a:lnTo>
                  <a:lnTo>
                    <a:pt x="8987" y="10446"/>
                  </a:lnTo>
                  <a:lnTo>
                    <a:pt x="8980" y="10413"/>
                  </a:lnTo>
                  <a:lnTo>
                    <a:pt x="8972" y="10369"/>
                  </a:lnTo>
                  <a:lnTo>
                    <a:pt x="8967" y="10325"/>
                  </a:lnTo>
                  <a:lnTo>
                    <a:pt x="8962" y="10275"/>
                  </a:lnTo>
                  <a:lnTo>
                    <a:pt x="8957" y="10214"/>
                  </a:lnTo>
                  <a:lnTo>
                    <a:pt x="8950" y="10093"/>
                  </a:lnTo>
                  <a:lnTo>
                    <a:pt x="8948" y="10027"/>
                  </a:lnTo>
                  <a:lnTo>
                    <a:pt x="8946" y="9966"/>
                  </a:lnTo>
                  <a:lnTo>
                    <a:pt x="8946" y="5563"/>
                  </a:lnTo>
                  <a:lnTo>
                    <a:pt x="8945" y="5491"/>
                  </a:lnTo>
                  <a:lnTo>
                    <a:pt x="8944" y="5425"/>
                  </a:lnTo>
                  <a:lnTo>
                    <a:pt x="8942" y="5364"/>
                  </a:lnTo>
                  <a:lnTo>
                    <a:pt x="8939" y="5298"/>
                  </a:lnTo>
                  <a:lnTo>
                    <a:pt x="8935" y="5248"/>
                  </a:lnTo>
                  <a:lnTo>
                    <a:pt x="8930" y="5193"/>
                  </a:lnTo>
                  <a:lnTo>
                    <a:pt x="8925" y="5132"/>
                  </a:lnTo>
                  <a:lnTo>
                    <a:pt x="8919" y="5088"/>
                  </a:lnTo>
                  <a:lnTo>
                    <a:pt x="8913" y="5049"/>
                  </a:lnTo>
                  <a:lnTo>
                    <a:pt x="8906" y="5005"/>
                  </a:lnTo>
                  <a:lnTo>
                    <a:pt x="8898" y="4972"/>
                  </a:lnTo>
                  <a:lnTo>
                    <a:pt x="8891" y="4950"/>
                  </a:lnTo>
                  <a:lnTo>
                    <a:pt x="8882" y="4922"/>
                  </a:lnTo>
                  <a:lnTo>
                    <a:pt x="8872" y="4911"/>
                  </a:lnTo>
                  <a:lnTo>
                    <a:pt x="8864" y="4895"/>
                  </a:lnTo>
                  <a:lnTo>
                    <a:pt x="8845" y="4895"/>
                  </a:lnTo>
                  <a:lnTo>
                    <a:pt x="8835" y="4911"/>
                  </a:lnTo>
                  <a:lnTo>
                    <a:pt x="8828" y="4922"/>
                  </a:lnTo>
                  <a:lnTo>
                    <a:pt x="8819" y="4950"/>
                  </a:lnTo>
                  <a:lnTo>
                    <a:pt x="8811" y="4972"/>
                  </a:lnTo>
                  <a:lnTo>
                    <a:pt x="8804" y="5005"/>
                  </a:lnTo>
                  <a:lnTo>
                    <a:pt x="8796" y="5049"/>
                  </a:lnTo>
                  <a:lnTo>
                    <a:pt x="8790" y="5088"/>
                  </a:lnTo>
                  <a:lnTo>
                    <a:pt x="8784" y="5132"/>
                  </a:lnTo>
                  <a:lnTo>
                    <a:pt x="8779" y="5193"/>
                  </a:lnTo>
                  <a:lnTo>
                    <a:pt x="8774" y="5248"/>
                  </a:lnTo>
                  <a:lnTo>
                    <a:pt x="8771" y="5298"/>
                  </a:lnTo>
                  <a:lnTo>
                    <a:pt x="8767" y="5364"/>
                  </a:lnTo>
                  <a:lnTo>
                    <a:pt x="8765" y="5425"/>
                  </a:lnTo>
                  <a:lnTo>
                    <a:pt x="8763" y="5491"/>
                  </a:lnTo>
                  <a:lnTo>
                    <a:pt x="8763" y="8126"/>
                  </a:lnTo>
                  <a:lnTo>
                    <a:pt x="8761" y="8198"/>
                  </a:lnTo>
                  <a:lnTo>
                    <a:pt x="8759" y="8264"/>
                  </a:lnTo>
                  <a:lnTo>
                    <a:pt x="8756" y="8320"/>
                  </a:lnTo>
                  <a:lnTo>
                    <a:pt x="8752" y="8380"/>
                  </a:lnTo>
                  <a:lnTo>
                    <a:pt x="8748" y="8436"/>
                  </a:lnTo>
                  <a:lnTo>
                    <a:pt x="8742" y="8485"/>
                  </a:lnTo>
                  <a:lnTo>
                    <a:pt x="8735" y="8541"/>
                  </a:lnTo>
                  <a:lnTo>
                    <a:pt x="8729" y="8585"/>
                  </a:lnTo>
                  <a:lnTo>
                    <a:pt x="8722" y="8623"/>
                  </a:lnTo>
                  <a:lnTo>
                    <a:pt x="8714" y="8657"/>
                  </a:lnTo>
                  <a:lnTo>
                    <a:pt x="8707" y="8679"/>
                  </a:lnTo>
                  <a:lnTo>
                    <a:pt x="8698" y="8706"/>
                  </a:lnTo>
                  <a:lnTo>
                    <a:pt x="8689" y="8717"/>
                  </a:lnTo>
                  <a:lnTo>
                    <a:pt x="8681" y="8734"/>
                  </a:lnTo>
                  <a:lnTo>
                    <a:pt x="8661" y="8734"/>
                  </a:lnTo>
                  <a:lnTo>
                    <a:pt x="8653" y="8717"/>
                  </a:lnTo>
                  <a:lnTo>
                    <a:pt x="8644" y="8706"/>
                  </a:lnTo>
                  <a:lnTo>
                    <a:pt x="8635" y="8679"/>
                  </a:lnTo>
                  <a:lnTo>
                    <a:pt x="8627" y="8657"/>
                  </a:lnTo>
                  <a:lnTo>
                    <a:pt x="8620" y="8623"/>
                  </a:lnTo>
                  <a:lnTo>
                    <a:pt x="8613" y="8585"/>
                  </a:lnTo>
                  <a:lnTo>
                    <a:pt x="8606" y="8541"/>
                  </a:lnTo>
                  <a:lnTo>
                    <a:pt x="8600" y="8485"/>
                  </a:lnTo>
                  <a:lnTo>
                    <a:pt x="8595" y="8436"/>
                  </a:lnTo>
                  <a:lnTo>
                    <a:pt x="8591" y="8380"/>
                  </a:lnTo>
                  <a:lnTo>
                    <a:pt x="8586" y="8320"/>
                  </a:lnTo>
                  <a:lnTo>
                    <a:pt x="8584" y="8264"/>
                  </a:lnTo>
                  <a:lnTo>
                    <a:pt x="8581" y="8198"/>
                  </a:lnTo>
                  <a:lnTo>
                    <a:pt x="8580" y="8126"/>
                  </a:lnTo>
                  <a:lnTo>
                    <a:pt x="8579" y="8065"/>
                  </a:lnTo>
                  <a:lnTo>
                    <a:pt x="8579" y="6823"/>
                  </a:lnTo>
                  <a:lnTo>
                    <a:pt x="8578" y="6751"/>
                  </a:lnTo>
                  <a:lnTo>
                    <a:pt x="8576" y="6690"/>
                  </a:lnTo>
                  <a:lnTo>
                    <a:pt x="8572" y="6629"/>
                  </a:lnTo>
                  <a:lnTo>
                    <a:pt x="8569" y="6574"/>
                  </a:lnTo>
                  <a:lnTo>
                    <a:pt x="8564" y="6513"/>
                  </a:lnTo>
                  <a:lnTo>
                    <a:pt x="8558" y="6463"/>
                  </a:lnTo>
                  <a:lnTo>
                    <a:pt x="8553" y="6419"/>
                  </a:lnTo>
                  <a:lnTo>
                    <a:pt x="8546" y="6370"/>
                  </a:lnTo>
                  <a:lnTo>
                    <a:pt x="8539" y="6331"/>
                  </a:lnTo>
                  <a:lnTo>
                    <a:pt x="8531" y="6298"/>
                  </a:lnTo>
                  <a:lnTo>
                    <a:pt x="8523" y="6270"/>
                  </a:lnTo>
                  <a:lnTo>
                    <a:pt x="8516" y="6254"/>
                  </a:lnTo>
                  <a:lnTo>
                    <a:pt x="8506" y="6231"/>
                  </a:lnTo>
                  <a:lnTo>
                    <a:pt x="8497" y="6220"/>
                  </a:lnTo>
                  <a:lnTo>
                    <a:pt x="8479" y="6220"/>
                  </a:lnTo>
                  <a:lnTo>
                    <a:pt x="8469" y="6231"/>
                  </a:lnTo>
                  <a:lnTo>
                    <a:pt x="8460" y="6254"/>
                  </a:lnTo>
                  <a:lnTo>
                    <a:pt x="8452" y="6270"/>
                  </a:lnTo>
                  <a:lnTo>
                    <a:pt x="8444" y="6298"/>
                  </a:lnTo>
                  <a:lnTo>
                    <a:pt x="8437" y="6331"/>
                  </a:lnTo>
                  <a:lnTo>
                    <a:pt x="8430" y="6370"/>
                  </a:lnTo>
                  <a:lnTo>
                    <a:pt x="8422" y="6419"/>
                  </a:lnTo>
                  <a:lnTo>
                    <a:pt x="8417" y="6463"/>
                  </a:lnTo>
                  <a:lnTo>
                    <a:pt x="8411" y="6513"/>
                  </a:lnTo>
                  <a:lnTo>
                    <a:pt x="8407" y="6574"/>
                  </a:lnTo>
                  <a:lnTo>
                    <a:pt x="8404" y="6629"/>
                  </a:lnTo>
                  <a:lnTo>
                    <a:pt x="8400" y="6690"/>
                  </a:lnTo>
                  <a:lnTo>
                    <a:pt x="8399" y="6751"/>
                  </a:lnTo>
                  <a:lnTo>
                    <a:pt x="8396" y="6823"/>
                  </a:lnTo>
                  <a:lnTo>
                    <a:pt x="8396" y="9231"/>
                  </a:lnTo>
                  <a:lnTo>
                    <a:pt x="8396" y="9303"/>
                  </a:lnTo>
                  <a:lnTo>
                    <a:pt x="8394" y="9369"/>
                  </a:lnTo>
                  <a:lnTo>
                    <a:pt x="8392" y="9430"/>
                  </a:lnTo>
                  <a:lnTo>
                    <a:pt x="8385" y="9552"/>
                  </a:lnTo>
                  <a:lnTo>
                    <a:pt x="8381" y="9607"/>
                  </a:lnTo>
                  <a:lnTo>
                    <a:pt x="8375" y="9662"/>
                  </a:lnTo>
                  <a:lnTo>
                    <a:pt x="8369" y="9706"/>
                  </a:lnTo>
                  <a:lnTo>
                    <a:pt x="8362" y="9750"/>
                  </a:lnTo>
                  <a:lnTo>
                    <a:pt x="8356" y="9784"/>
                  </a:lnTo>
                  <a:lnTo>
                    <a:pt x="8348" y="9828"/>
                  </a:lnTo>
                  <a:lnTo>
                    <a:pt x="8341" y="9850"/>
                  </a:lnTo>
                  <a:lnTo>
                    <a:pt x="8332" y="9877"/>
                  </a:lnTo>
                  <a:lnTo>
                    <a:pt x="8322" y="9894"/>
                  </a:lnTo>
                  <a:lnTo>
                    <a:pt x="8314" y="9900"/>
                  </a:lnTo>
                  <a:lnTo>
                    <a:pt x="8305" y="9905"/>
                  </a:lnTo>
                  <a:lnTo>
                    <a:pt x="8285" y="9894"/>
                  </a:lnTo>
                  <a:lnTo>
                    <a:pt x="8278" y="9877"/>
                  </a:lnTo>
                  <a:lnTo>
                    <a:pt x="8269" y="9850"/>
                  </a:lnTo>
                  <a:lnTo>
                    <a:pt x="8261" y="9828"/>
                  </a:lnTo>
                  <a:lnTo>
                    <a:pt x="8253" y="9784"/>
                  </a:lnTo>
                  <a:lnTo>
                    <a:pt x="8246" y="9750"/>
                  </a:lnTo>
                  <a:lnTo>
                    <a:pt x="8239" y="9706"/>
                  </a:lnTo>
                  <a:lnTo>
                    <a:pt x="8234" y="9662"/>
                  </a:lnTo>
                  <a:lnTo>
                    <a:pt x="8228" y="9607"/>
                  </a:lnTo>
                  <a:lnTo>
                    <a:pt x="8224" y="9552"/>
                  </a:lnTo>
                  <a:lnTo>
                    <a:pt x="8220" y="9491"/>
                  </a:lnTo>
                  <a:lnTo>
                    <a:pt x="8218" y="9430"/>
                  </a:lnTo>
                  <a:lnTo>
                    <a:pt x="8214" y="9369"/>
                  </a:lnTo>
                  <a:lnTo>
                    <a:pt x="8213" y="9303"/>
                  </a:lnTo>
                  <a:lnTo>
                    <a:pt x="8212" y="9231"/>
                  </a:lnTo>
                  <a:lnTo>
                    <a:pt x="8212" y="6226"/>
                  </a:lnTo>
                  <a:lnTo>
                    <a:pt x="8210" y="6160"/>
                  </a:lnTo>
                  <a:lnTo>
                    <a:pt x="8209" y="6093"/>
                  </a:lnTo>
                  <a:lnTo>
                    <a:pt x="8205" y="6033"/>
                  </a:lnTo>
                  <a:lnTo>
                    <a:pt x="8202" y="5977"/>
                  </a:lnTo>
                  <a:lnTo>
                    <a:pt x="8198" y="5917"/>
                  </a:lnTo>
                  <a:lnTo>
                    <a:pt x="8192" y="5867"/>
                  </a:lnTo>
                  <a:lnTo>
                    <a:pt x="8186" y="5823"/>
                  </a:lnTo>
                  <a:lnTo>
                    <a:pt x="8179" y="5778"/>
                  </a:lnTo>
                  <a:lnTo>
                    <a:pt x="8172" y="5740"/>
                  </a:lnTo>
                  <a:lnTo>
                    <a:pt x="8164" y="5701"/>
                  </a:lnTo>
                  <a:lnTo>
                    <a:pt x="8157" y="5673"/>
                  </a:lnTo>
                  <a:lnTo>
                    <a:pt x="8149" y="5651"/>
                  </a:lnTo>
                  <a:lnTo>
                    <a:pt x="8140" y="5635"/>
                  </a:lnTo>
                  <a:lnTo>
                    <a:pt x="8131" y="5629"/>
                  </a:lnTo>
                  <a:lnTo>
                    <a:pt x="8120" y="5624"/>
                  </a:lnTo>
                  <a:lnTo>
                    <a:pt x="8112" y="5629"/>
                  </a:lnTo>
                  <a:lnTo>
                    <a:pt x="8103" y="5635"/>
                  </a:lnTo>
                  <a:lnTo>
                    <a:pt x="8093" y="5651"/>
                  </a:lnTo>
                  <a:lnTo>
                    <a:pt x="8086" y="5673"/>
                  </a:lnTo>
                  <a:lnTo>
                    <a:pt x="8078" y="5701"/>
                  </a:lnTo>
                  <a:lnTo>
                    <a:pt x="8062" y="5778"/>
                  </a:lnTo>
                  <a:lnTo>
                    <a:pt x="8056" y="5823"/>
                  </a:lnTo>
                  <a:lnTo>
                    <a:pt x="8050" y="5867"/>
                  </a:lnTo>
                  <a:lnTo>
                    <a:pt x="8045" y="5917"/>
                  </a:lnTo>
                  <a:lnTo>
                    <a:pt x="8041" y="5977"/>
                  </a:lnTo>
                  <a:lnTo>
                    <a:pt x="8036" y="6033"/>
                  </a:lnTo>
                  <a:lnTo>
                    <a:pt x="8033" y="6093"/>
                  </a:lnTo>
                  <a:lnTo>
                    <a:pt x="8031" y="6160"/>
                  </a:lnTo>
                  <a:lnTo>
                    <a:pt x="8030" y="6226"/>
                  </a:lnTo>
                  <a:lnTo>
                    <a:pt x="8029" y="6298"/>
                  </a:lnTo>
                  <a:lnTo>
                    <a:pt x="8029" y="9507"/>
                  </a:lnTo>
                  <a:lnTo>
                    <a:pt x="8029" y="9579"/>
                  </a:lnTo>
                  <a:lnTo>
                    <a:pt x="8027" y="9645"/>
                  </a:lnTo>
                  <a:lnTo>
                    <a:pt x="8026" y="9706"/>
                  </a:lnTo>
                  <a:lnTo>
                    <a:pt x="8023" y="9767"/>
                  </a:lnTo>
                  <a:lnTo>
                    <a:pt x="8018" y="9828"/>
                  </a:lnTo>
                  <a:lnTo>
                    <a:pt x="8014" y="9883"/>
                  </a:lnTo>
                  <a:lnTo>
                    <a:pt x="8009" y="9938"/>
                  </a:lnTo>
                  <a:lnTo>
                    <a:pt x="8003" y="9982"/>
                  </a:lnTo>
                  <a:lnTo>
                    <a:pt x="7997" y="10027"/>
                  </a:lnTo>
                  <a:lnTo>
                    <a:pt x="7982" y="10093"/>
                  </a:lnTo>
                  <a:lnTo>
                    <a:pt x="7973" y="10126"/>
                  </a:lnTo>
                  <a:lnTo>
                    <a:pt x="7966" y="10154"/>
                  </a:lnTo>
                  <a:lnTo>
                    <a:pt x="7956" y="10170"/>
                  </a:lnTo>
                  <a:lnTo>
                    <a:pt x="7948" y="10176"/>
                  </a:lnTo>
                  <a:lnTo>
                    <a:pt x="7928" y="10176"/>
                  </a:lnTo>
                  <a:lnTo>
                    <a:pt x="7919" y="10170"/>
                  </a:lnTo>
                  <a:lnTo>
                    <a:pt x="7911" y="10154"/>
                  </a:lnTo>
                  <a:lnTo>
                    <a:pt x="7902" y="10126"/>
                  </a:lnTo>
                  <a:lnTo>
                    <a:pt x="7893" y="10093"/>
                  </a:lnTo>
                  <a:lnTo>
                    <a:pt x="7887" y="10060"/>
                  </a:lnTo>
                  <a:lnTo>
                    <a:pt x="7879" y="10027"/>
                  </a:lnTo>
                  <a:lnTo>
                    <a:pt x="7874" y="9982"/>
                  </a:lnTo>
                  <a:lnTo>
                    <a:pt x="7867" y="9938"/>
                  </a:lnTo>
                  <a:lnTo>
                    <a:pt x="7862" y="9883"/>
                  </a:lnTo>
                  <a:lnTo>
                    <a:pt x="7858" y="9828"/>
                  </a:lnTo>
                  <a:lnTo>
                    <a:pt x="7850" y="9706"/>
                  </a:lnTo>
                  <a:lnTo>
                    <a:pt x="7848" y="9645"/>
                  </a:lnTo>
                  <a:lnTo>
                    <a:pt x="7846" y="9579"/>
                  </a:lnTo>
                  <a:lnTo>
                    <a:pt x="7846" y="3110"/>
                  </a:lnTo>
                  <a:lnTo>
                    <a:pt x="7844" y="3044"/>
                  </a:lnTo>
                  <a:lnTo>
                    <a:pt x="7842" y="2983"/>
                  </a:lnTo>
                  <a:lnTo>
                    <a:pt x="7839" y="2911"/>
                  </a:lnTo>
                  <a:lnTo>
                    <a:pt x="7834" y="2862"/>
                  </a:lnTo>
                  <a:lnTo>
                    <a:pt x="7829" y="2801"/>
                  </a:lnTo>
                  <a:lnTo>
                    <a:pt x="7825" y="2746"/>
                  </a:lnTo>
                  <a:lnTo>
                    <a:pt x="7819" y="2707"/>
                  </a:lnTo>
                  <a:lnTo>
                    <a:pt x="7813" y="2657"/>
                  </a:lnTo>
                  <a:lnTo>
                    <a:pt x="7806" y="2624"/>
                  </a:lnTo>
                  <a:lnTo>
                    <a:pt x="7798" y="2591"/>
                  </a:lnTo>
                  <a:lnTo>
                    <a:pt x="7790" y="2558"/>
                  </a:lnTo>
                  <a:lnTo>
                    <a:pt x="7781" y="2536"/>
                  </a:lnTo>
                  <a:lnTo>
                    <a:pt x="7773" y="2519"/>
                  </a:lnTo>
                  <a:lnTo>
                    <a:pt x="7764" y="2508"/>
                  </a:lnTo>
                  <a:lnTo>
                    <a:pt x="7745" y="2508"/>
                  </a:lnTo>
                  <a:lnTo>
                    <a:pt x="7736" y="2519"/>
                  </a:lnTo>
                  <a:lnTo>
                    <a:pt x="7727" y="2536"/>
                  </a:lnTo>
                  <a:lnTo>
                    <a:pt x="7718" y="2558"/>
                  </a:lnTo>
                  <a:lnTo>
                    <a:pt x="7711" y="2591"/>
                  </a:lnTo>
                  <a:lnTo>
                    <a:pt x="7702" y="2624"/>
                  </a:lnTo>
                  <a:lnTo>
                    <a:pt x="7696" y="2657"/>
                  </a:lnTo>
                  <a:lnTo>
                    <a:pt x="7690" y="2707"/>
                  </a:lnTo>
                  <a:lnTo>
                    <a:pt x="7684" y="2746"/>
                  </a:lnTo>
                  <a:lnTo>
                    <a:pt x="7678" y="2801"/>
                  </a:lnTo>
                  <a:lnTo>
                    <a:pt x="7674" y="2862"/>
                  </a:lnTo>
                  <a:lnTo>
                    <a:pt x="7670" y="2911"/>
                  </a:lnTo>
                  <a:lnTo>
                    <a:pt x="7667" y="2983"/>
                  </a:lnTo>
                  <a:lnTo>
                    <a:pt x="7664" y="3044"/>
                  </a:lnTo>
                  <a:lnTo>
                    <a:pt x="7663" y="3110"/>
                  </a:lnTo>
                  <a:lnTo>
                    <a:pt x="7663" y="3182"/>
                  </a:lnTo>
                  <a:lnTo>
                    <a:pt x="7663" y="7110"/>
                  </a:lnTo>
                  <a:lnTo>
                    <a:pt x="7662" y="7182"/>
                  </a:lnTo>
                  <a:lnTo>
                    <a:pt x="7661" y="7248"/>
                  </a:lnTo>
                  <a:lnTo>
                    <a:pt x="7659" y="7320"/>
                  </a:lnTo>
                  <a:lnTo>
                    <a:pt x="7655" y="7375"/>
                  </a:lnTo>
                  <a:lnTo>
                    <a:pt x="7652" y="7436"/>
                  </a:lnTo>
                  <a:lnTo>
                    <a:pt x="7642" y="7535"/>
                  </a:lnTo>
                  <a:lnTo>
                    <a:pt x="7636" y="7579"/>
                  </a:lnTo>
                  <a:lnTo>
                    <a:pt x="7629" y="7635"/>
                  </a:lnTo>
                  <a:lnTo>
                    <a:pt x="7622" y="7673"/>
                  </a:lnTo>
                  <a:lnTo>
                    <a:pt x="7615" y="7701"/>
                  </a:lnTo>
                  <a:lnTo>
                    <a:pt x="7607" y="7734"/>
                  </a:lnTo>
                  <a:lnTo>
                    <a:pt x="7598" y="7756"/>
                  </a:lnTo>
                  <a:lnTo>
                    <a:pt x="7580" y="7778"/>
                  </a:lnTo>
                  <a:lnTo>
                    <a:pt x="7571" y="7789"/>
                  </a:lnTo>
                  <a:lnTo>
                    <a:pt x="7543" y="7756"/>
                  </a:lnTo>
                  <a:lnTo>
                    <a:pt x="7536" y="7734"/>
                  </a:lnTo>
                  <a:lnTo>
                    <a:pt x="7520" y="7673"/>
                  </a:lnTo>
                  <a:lnTo>
                    <a:pt x="7512" y="7635"/>
                  </a:lnTo>
                  <a:lnTo>
                    <a:pt x="7506" y="7579"/>
                  </a:lnTo>
                  <a:lnTo>
                    <a:pt x="7500" y="7535"/>
                  </a:lnTo>
                  <a:lnTo>
                    <a:pt x="7495" y="7485"/>
                  </a:lnTo>
                  <a:lnTo>
                    <a:pt x="7490" y="7436"/>
                  </a:lnTo>
                  <a:lnTo>
                    <a:pt x="7486" y="7375"/>
                  </a:lnTo>
                  <a:lnTo>
                    <a:pt x="7483" y="7320"/>
                  </a:lnTo>
                  <a:lnTo>
                    <a:pt x="7481" y="7248"/>
                  </a:lnTo>
                  <a:lnTo>
                    <a:pt x="7480" y="7182"/>
                  </a:lnTo>
                  <a:lnTo>
                    <a:pt x="7480" y="3966"/>
                  </a:lnTo>
                  <a:lnTo>
                    <a:pt x="7478" y="3966"/>
                  </a:lnTo>
                  <a:lnTo>
                    <a:pt x="7477" y="3906"/>
                  </a:lnTo>
                  <a:lnTo>
                    <a:pt x="7474" y="3850"/>
                  </a:lnTo>
                  <a:lnTo>
                    <a:pt x="7470" y="3795"/>
                  </a:lnTo>
                  <a:lnTo>
                    <a:pt x="7467" y="3740"/>
                  </a:lnTo>
                  <a:lnTo>
                    <a:pt x="7462" y="3701"/>
                  </a:lnTo>
                  <a:lnTo>
                    <a:pt x="7458" y="3652"/>
                  </a:lnTo>
                  <a:lnTo>
                    <a:pt x="7453" y="3602"/>
                  </a:lnTo>
                  <a:lnTo>
                    <a:pt x="7447" y="3563"/>
                  </a:lnTo>
                  <a:lnTo>
                    <a:pt x="7441" y="3536"/>
                  </a:lnTo>
                  <a:lnTo>
                    <a:pt x="7433" y="3502"/>
                  </a:lnTo>
                  <a:lnTo>
                    <a:pt x="7427" y="3475"/>
                  </a:lnTo>
                  <a:lnTo>
                    <a:pt x="7420" y="3453"/>
                  </a:lnTo>
                  <a:lnTo>
                    <a:pt x="7412" y="3431"/>
                  </a:lnTo>
                  <a:lnTo>
                    <a:pt x="7404" y="3425"/>
                  </a:lnTo>
                  <a:lnTo>
                    <a:pt x="7395" y="3414"/>
                  </a:lnTo>
                  <a:lnTo>
                    <a:pt x="7388" y="3403"/>
                  </a:lnTo>
                  <a:lnTo>
                    <a:pt x="7379" y="3414"/>
                  </a:lnTo>
                  <a:lnTo>
                    <a:pt x="7372" y="3425"/>
                  </a:lnTo>
                  <a:lnTo>
                    <a:pt x="7363" y="3431"/>
                  </a:lnTo>
                  <a:lnTo>
                    <a:pt x="7348" y="3475"/>
                  </a:lnTo>
                  <a:lnTo>
                    <a:pt x="7341" y="3502"/>
                  </a:lnTo>
                  <a:lnTo>
                    <a:pt x="7335" y="3536"/>
                  </a:lnTo>
                  <a:lnTo>
                    <a:pt x="7328" y="3563"/>
                  </a:lnTo>
                  <a:lnTo>
                    <a:pt x="7323" y="3602"/>
                  </a:lnTo>
                  <a:lnTo>
                    <a:pt x="7318" y="3652"/>
                  </a:lnTo>
                  <a:lnTo>
                    <a:pt x="7313" y="3701"/>
                  </a:lnTo>
                  <a:lnTo>
                    <a:pt x="7308" y="3740"/>
                  </a:lnTo>
                  <a:lnTo>
                    <a:pt x="7299" y="3906"/>
                  </a:lnTo>
                  <a:lnTo>
                    <a:pt x="7298" y="3966"/>
                  </a:lnTo>
                  <a:lnTo>
                    <a:pt x="7295" y="3966"/>
                  </a:lnTo>
                  <a:lnTo>
                    <a:pt x="7295" y="9844"/>
                  </a:lnTo>
                  <a:lnTo>
                    <a:pt x="7295" y="9916"/>
                  </a:lnTo>
                  <a:lnTo>
                    <a:pt x="7294" y="9977"/>
                  </a:lnTo>
                  <a:lnTo>
                    <a:pt x="7292" y="10049"/>
                  </a:lnTo>
                  <a:lnTo>
                    <a:pt x="7288" y="10104"/>
                  </a:lnTo>
                  <a:lnTo>
                    <a:pt x="7284" y="10165"/>
                  </a:lnTo>
                  <a:lnTo>
                    <a:pt x="7280" y="10220"/>
                  </a:lnTo>
                  <a:lnTo>
                    <a:pt x="7276" y="10275"/>
                  </a:lnTo>
                  <a:lnTo>
                    <a:pt x="7269" y="10325"/>
                  </a:lnTo>
                  <a:lnTo>
                    <a:pt x="7263" y="10364"/>
                  </a:lnTo>
                  <a:lnTo>
                    <a:pt x="7256" y="10402"/>
                  </a:lnTo>
                  <a:lnTo>
                    <a:pt x="7247" y="10435"/>
                  </a:lnTo>
                  <a:lnTo>
                    <a:pt x="7240" y="10469"/>
                  </a:lnTo>
                  <a:lnTo>
                    <a:pt x="7231" y="10491"/>
                  </a:lnTo>
                  <a:lnTo>
                    <a:pt x="7222" y="10507"/>
                  </a:lnTo>
                  <a:lnTo>
                    <a:pt x="7213" y="10513"/>
                  </a:lnTo>
                  <a:lnTo>
                    <a:pt x="7204" y="10518"/>
                  </a:lnTo>
                  <a:lnTo>
                    <a:pt x="7194" y="10513"/>
                  </a:lnTo>
                  <a:lnTo>
                    <a:pt x="7186" y="10507"/>
                  </a:lnTo>
                  <a:lnTo>
                    <a:pt x="7177" y="10491"/>
                  </a:lnTo>
                  <a:lnTo>
                    <a:pt x="7168" y="10469"/>
                  </a:lnTo>
                  <a:lnTo>
                    <a:pt x="7153" y="10402"/>
                  </a:lnTo>
                  <a:lnTo>
                    <a:pt x="7145" y="10364"/>
                  </a:lnTo>
                  <a:lnTo>
                    <a:pt x="7139" y="10325"/>
                  </a:lnTo>
                  <a:lnTo>
                    <a:pt x="7133" y="10275"/>
                  </a:lnTo>
                  <a:lnTo>
                    <a:pt x="7129" y="10220"/>
                  </a:lnTo>
                  <a:lnTo>
                    <a:pt x="7123" y="10165"/>
                  </a:lnTo>
                  <a:lnTo>
                    <a:pt x="7120" y="10104"/>
                  </a:lnTo>
                  <a:lnTo>
                    <a:pt x="7117" y="10049"/>
                  </a:lnTo>
                  <a:lnTo>
                    <a:pt x="7115" y="9977"/>
                  </a:lnTo>
                  <a:lnTo>
                    <a:pt x="7112" y="9916"/>
                  </a:lnTo>
                  <a:lnTo>
                    <a:pt x="7112" y="6541"/>
                  </a:lnTo>
                  <a:lnTo>
                    <a:pt x="7110" y="6469"/>
                  </a:lnTo>
                  <a:lnTo>
                    <a:pt x="7108" y="6408"/>
                  </a:lnTo>
                  <a:lnTo>
                    <a:pt x="7106" y="6342"/>
                  </a:lnTo>
                  <a:lnTo>
                    <a:pt x="7102" y="6281"/>
                  </a:lnTo>
                  <a:lnTo>
                    <a:pt x="7097" y="6226"/>
                  </a:lnTo>
                  <a:lnTo>
                    <a:pt x="7091" y="6176"/>
                  </a:lnTo>
                  <a:lnTo>
                    <a:pt x="7078" y="6082"/>
                  </a:lnTo>
                  <a:lnTo>
                    <a:pt x="7072" y="6044"/>
                  </a:lnTo>
                  <a:lnTo>
                    <a:pt x="7065" y="6016"/>
                  </a:lnTo>
                  <a:lnTo>
                    <a:pt x="7047" y="5961"/>
                  </a:lnTo>
                  <a:lnTo>
                    <a:pt x="7040" y="5944"/>
                  </a:lnTo>
                  <a:lnTo>
                    <a:pt x="7030" y="5939"/>
                  </a:lnTo>
                  <a:lnTo>
                    <a:pt x="7020" y="5928"/>
                  </a:lnTo>
                  <a:lnTo>
                    <a:pt x="7012" y="5939"/>
                  </a:lnTo>
                  <a:lnTo>
                    <a:pt x="7002" y="5944"/>
                  </a:lnTo>
                  <a:lnTo>
                    <a:pt x="6993" y="5961"/>
                  </a:lnTo>
                  <a:lnTo>
                    <a:pt x="6977" y="6016"/>
                  </a:lnTo>
                  <a:lnTo>
                    <a:pt x="6970" y="6044"/>
                  </a:lnTo>
                  <a:lnTo>
                    <a:pt x="6962" y="6082"/>
                  </a:lnTo>
                  <a:lnTo>
                    <a:pt x="6956" y="6132"/>
                  </a:lnTo>
                  <a:lnTo>
                    <a:pt x="6950" y="6176"/>
                  </a:lnTo>
                  <a:lnTo>
                    <a:pt x="6944" y="6226"/>
                  </a:lnTo>
                  <a:lnTo>
                    <a:pt x="6940" y="6281"/>
                  </a:lnTo>
                  <a:lnTo>
                    <a:pt x="6935" y="6342"/>
                  </a:lnTo>
                  <a:lnTo>
                    <a:pt x="6933" y="6408"/>
                  </a:lnTo>
                  <a:lnTo>
                    <a:pt x="6932" y="6469"/>
                  </a:lnTo>
                  <a:lnTo>
                    <a:pt x="6929" y="6541"/>
                  </a:lnTo>
                  <a:lnTo>
                    <a:pt x="6928" y="6607"/>
                  </a:lnTo>
                  <a:lnTo>
                    <a:pt x="6928" y="8458"/>
                  </a:lnTo>
                  <a:lnTo>
                    <a:pt x="6927" y="8518"/>
                  </a:lnTo>
                  <a:lnTo>
                    <a:pt x="6925" y="8585"/>
                  </a:lnTo>
                  <a:lnTo>
                    <a:pt x="6922" y="8640"/>
                  </a:lnTo>
                  <a:lnTo>
                    <a:pt x="6918" y="8706"/>
                  </a:lnTo>
                  <a:lnTo>
                    <a:pt x="6913" y="8756"/>
                  </a:lnTo>
                  <a:lnTo>
                    <a:pt x="6908" y="8806"/>
                  </a:lnTo>
                  <a:lnTo>
                    <a:pt x="6902" y="8861"/>
                  </a:lnTo>
                  <a:lnTo>
                    <a:pt x="6896" y="8900"/>
                  </a:lnTo>
                  <a:lnTo>
                    <a:pt x="6890" y="8938"/>
                  </a:lnTo>
                  <a:lnTo>
                    <a:pt x="6881" y="8977"/>
                  </a:lnTo>
                  <a:lnTo>
                    <a:pt x="6872" y="8999"/>
                  </a:lnTo>
                  <a:lnTo>
                    <a:pt x="6865" y="9027"/>
                  </a:lnTo>
                  <a:lnTo>
                    <a:pt x="6856" y="9038"/>
                  </a:lnTo>
                  <a:lnTo>
                    <a:pt x="6847" y="9054"/>
                  </a:lnTo>
                  <a:lnTo>
                    <a:pt x="6828" y="9054"/>
                  </a:lnTo>
                  <a:lnTo>
                    <a:pt x="6819" y="9038"/>
                  </a:lnTo>
                  <a:lnTo>
                    <a:pt x="6810" y="9027"/>
                  </a:lnTo>
                  <a:lnTo>
                    <a:pt x="6802" y="8999"/>
                  </a:lnTo>
                  <a:lnTo>
                    <a:pt x="6794" y="8977"/>
                  </a:lnTo>
                  <a:lnTo>
                    <a:pt x="6786" y="8938"/>
                  </a:lnTo>
                  <a:lnTo>
                    <a:pt x="6779" y="8900"/>
                  </a:lnTo>
                  <a:lnTo>
                    <a:pt x="6772" y="8861"/>
                  </a:lnTo>
                  <a:lnTo>
                    <a:pt x="6767" y="8806"/>
                  </a:lnTo>
                  <a:lnTo>
                    <a:pt x="6761" y="8756"/>
                  </a:lnTo>
                  <a:lnTo>
                    <a:pt x="6757" y="8706"/>
                  </a:lnTo>
                  <a:lnTo>
                    <a:pt x="6753" y="8640"/>
                  </a:lnTo>
                  <a:lnTo>
                    <a:pt x="6749" y="8585"/>
                  </a:lnTo>
                  <a:lnTo>
                    <a:pt x="6748" y="8518"/>
                  </a:lnTo>
                  <a:lnTo>
                    <a:pt x="6746" y="8458"/>
                  </a:lnTo>
                  <a:lnTo>
                    <a:pt x="6746" y="4651"/>
                  </a:lnTo>
                  <a:lnTo>
                    <a:pt x="6745" y="4580"/>
                  </a:lnTo>
                  <a:lnTo>
                    <a:pt x="6744" y="4519"/>
                  </a:lnTo>
                  <a:lnTo>
                    <a:pt x="6742" y="4453"/>
                  </a:lnTo>
                  <a:lnTo>
                    <a:pt x="6738" y="4386"/>
                  </a:lnTo>
                  <a:lnTo>
                    <a:pt x="6734" y="4331"/>
                  </a:lnTo>
                  <a:lnTo>
                    <a:pt x="6731" y="4270"/>
                  </a:lnTo>
                  <a:lnTo>
                    <a:pt x="6725" y="4221"/>
                  </a:lnTo>
                  <a:lnTo>
                    <a:pt x="6712" y="4132"/>
                  </a:lnTo>
                  <a:lnTo>
                    <a:pt x="6706" y="4094"/>
                  </a:lnTo>
                  <a:lnTo>
                    <a:pt x="6698" y="4060"/>
                  </a:lnTo>
                  <a:lnTo>
                    <a:pt x="6690" y="4027"/>
                  </a:lnTo>
                  <a:lnTo>
                    <a:pt x="6681" y="4011"/>
                  </a:lnTo>
                  <a:lnTo>
                    <a:pt x="6673" y="3989"/>
                  </a:lnTo>
                  <a:lnTo>
                    <a:pt x="6663" y="3983"/>
                  </a:lnTo>
                  <a:lnTo>
                    <a:pt x="6654" y="3977"/>
                  </a:lnTo>
                  <a:lnTo>
                    <a:pt x="6644" y="3983"/>
                  </a:lnTo>
                  <a:lnTo>
                    <a:pt x="6636" y="3989"/>
                  </a:lnTo>
                  <a:lnTo>
                    <a:pt x="6627" y="4011"/>
                  </a:lnTo>
                  <a:lnTo>
                    <a:pt x="6618" y="4027"/>
                  </a:lnTo>
                  <a:lnTo>
                    <a:pt x="6611" y="4060"/>
                  </a:lnTo>
                  <a:lnTo>
                    <a:pt x="6602" y="4094"/>
                  </a:lnTo>
                  <a:lnTo>
                    <a:pt x="6596" y="4132"/>
                  </a:lnTo>
                  <a:lnTo>
                    <a:pt x="6583" y="4221"/>
                  </a:lnTo>
                  <a:lnTo>
                    <a:pt x="6578" y="4270"/>
                  </a:lnTo>
                  <a:lnTo>
                    <a:pt x="6573" y="4331"/>
                  </a:lnTo>
                  <a:lnTo>
                    <a:pt x="6569" y="4386"/>
                  </a:lnTo>
                  <a:lnTo>
                    <a:pt x="6567" y="4453"/>
                  </a:lnTo>
                  <a:lnTo>
                    <a:pt x="6564" y="4519"/>
                  </a:lnTo>
                  <a:lnTo>
                    <a:pt x="6562" y="4580"/>
                  </a:lnTo>
                  <a:lnTo>
                    <a:pt x="6562" y="7612"/>
                  </a:lnTo>
                  <a:lnTo>
                    <a:pt x="6561" y="7684"/>
                  </a:lnTo>
                  <a:lnTo>
                    <a:pt x="6558" y="7751"/>
                  </a:lnTo>
                  <a:lnTo>
                    <a:pt x="6554" y="7811"/>
                  </a:lnTo>
                  <a:lnTo>
                    <a:pt x="6551" y="7872"/>
                  </a:lnTo>
                  <a:lnTo>
                    <a:pt x="6547" y="7922"/>
                  </a:lnTo>
                  <a:lnTo>
                    <a:pt x="6542" y="7966"/>
                  </a:lnTo>
                  <a:lnTo>
                    <a:pt x="6536" y="8027"/>
                  </a:lnTo>
                  <a:lnTo>
                    <a:pt x="6530" y="8071"/>
                  </a:lnTo>
                  <a:lnTo>
                    <a:pt x="6521" y="8104"/>
                  </a:lnTo>
                  <a:lnTo>
                    <a:pt x="6514" y="8132"/>
                  </a:lnTo>
                  <a:lnTo>
                    <a:pt x="6506" y="8165"/>
                  </a:lnTo>
                  <a:lnTo>
                    <a:pt x="6498" y="8193"/>
                  </a:lnTo>
                  <a:lnTo>
                    <a:pt x="6490" y="8204"/>
                  </a:lnTo>
                  <a:lnTo>
                    <a:pt x="6480" y="8209"/>
                  </a:lnTo>
                  <a:lnTo>
                    <a:pt x="6471" y="8215"/>
                  </a:lnTo>
                  <a:lnTo>
                    <a:pt x="6461" y="8209"/>
                  </a:lnTo>
                  <a:lnTo>
                    <a:pt x="6452" y="8204"/>
                  </a:lnTo>
                  <a:lnTo>
                    <a:pt x="6442" y="8193"/>
                  </a:lnTo>
                  <a:lnTo>
                    <a:pt x="6435" y="8165"/>
                  </a:lnTo>
                  <a:lnTo>
                    <a:pt x="6427" y="8132"/>
                  </a:lnTo>
                  <a:lnTo>
                    <a:pt x="6419" y="8104"/>
                  </a:lnTo>
                  <a:lnTo>
                    <a:pt x="6412" y="8071"/>
                  </a:lnTo>
                  <a:lnTo>
                    <a:pt x="6405" y="8027"/>
                  </a:lnTo>
                  <a:lnTo>
                    <a:pt x="6400" y="7966"/>
                  </a:lnTo>
                  <a:lnTo>
                    <a:pt x="6395" y="7922"/>
                  </a:lnTo>
                  <a:lnTo>
                    <a:pt x="6390" y="7872"/>
                  </a:lnTo>
                  <a:lnTo>
                    <a:pt x="6382" y="7751"/>
                  </a:lnTo>
                  <a:lnTo>
                    <a:pt x="6382" y="7684"/>
                  </a:lnTo>
                  <a:lnTo>
                    <a:pt x="6380" y="7612"/>
                  </a:lnTo>
                  <a:lnTo>
                    <a:pt x="6379" y="7552"/>
                  </a:lnTo>
                  <a:lnTo>
                    <a:pt x="6379" y="5828"/>
                  </a:lnTo>
                  <a:lnTo>
                    <a:pt x="6378" y="5756"/>
                  </a:lnTo>
                  <a:lnTo>
                    <a:pt x="6377" y="5690"/>
                  </a:lnTo>
                  <a:lnTo>
                    <a:pt x="6376" y="5629"/>
                  </a:lnTo>
                  <a:lnTo>
                    <a:pt x="6372" y="5563"/>
                  </a:lnTo>
                  <a:lnTo>
                    <a:pt x="6368" y="5508"/>
                  </a:lnTo>
                  <a:lnTo>
                    <a:pt x="6363" y="5447"/>
                  </a:lnTo>
                  <a:lnTo>
                    <a:pt x="6358" y="5397"/>
                  </a:lnTo>
                  <a:lnTo>
                    <a:pt x="6352" y="5353"/>
                  </a:lnTo>
                  <a:lnTo>
                    <a:pt x="6346" y="5309"/>
                  </a:lnTo>
                  <a:lnTo>
                    <a:pt x="6339" y="5270"/>
                  </a:lnTo>
                  <a:lnTo>
                    <a:pt x="6331" y="5237"/>
                  </a:lnTo>
                  <a:lnTo>
                    <a:pt x="6323" y="5204"/>
                  </a:lnTo>
                  <a:lnTo>
                    <a:pt x="6315" y="5187"/>
                  </a:lnTo>
                  <a:lnTo>
                    <a:pt x="6305" y="5171"/>
                  </a:lnTo>
                  <a:lnTo>
                    <a:pt x="6297" y="5160"/>
                  </a:lnTo>
                  <a:lnTo>
                    <a:pt x="6288" y="5154"/>
                  </a:lnTo>
                  <a:lnTo>
                    <a:pt x="6278" y="5160"/>
                  </a:lnTo>
                  <a:lnTo>
                    <a:pt x="6268" y="5171"/>
                  </a:lnTo>
                  <a:lnTo>
                    <a:pt x="6260" y="5187"/>
                  </a:lnTo>
                  <a:lnTo>
                    <a:pt x="6251" y="5204"/>
                  </a:lnTo>
                  <a:lnTo>
                    <a:pt x="6236" y="5270"/>
                  </a:lnTo>
                  <a:lnTo>
                    <a:pt x="6229" y="5309"/>
                  </a:lnTo>
                  <a:lnTo>
                    <a:pt x="6223" y="5353"/>
                  </a:lnTo>
                  <a:lnTo>
                    <a:pt x="6218" y="5397"/>
                  </a:lnTo>
                  <a:lnTo>
                    <a:pt x="6212" y="5447"/>
                  </a:lnTo>
                  <a:lnTo>
                    <a:pt x="6207" y="5508"/>
                  </a:lnTo>
                  <a:lnTo>
                    <a:pt x="6203" y="5563"/>
                  </a:lnTo>
                  <a:lnTo>
                    <a:pt x="6200" y="5629"/>
                  </a:lnTo>
                  <a:lnTo>
                    <a:pt x="6197" y="5690"/>
                  </a:lnTo>
                  <a:lnTo>
                    <a:pt x="6196" y="5756"/>
                  </a:lnTo>
                  <a:lnTo>
                    <a:pt x="6196" y="8762"/>
                  </a:lnTo>
                  <a:lnTo>
                    <a:pt x="6194" y="8833"/>
                  </a:lnTo>
                  <a:lnTo>
                    <a:pt x="6191" y="8900"/>
                  </a:lnTo>
                  <a:lnTo>
                    <a:pt x="6188" y="8955"/>
                  </a:lnTo>
                  <a:lnTo>
                    <a:pt x="6184" y="9016"/>
                  </a:lnTo>
                  <a:lnTo>
                    <a:pt x="6180" y="9065"/>
                  </a:lnTo>
                  <a:lnTo>
                    <a:pt x="6175" y="9115"/>
                  </a:lnTo>
                  <a:lnTo>
                    <a:pt x="6168" y="9170"/>
                  </a:lnTo>
                  <a:lnTo>
                    <a:pt x="6162" y="9215"/>
                  </a:lnTo>
                  <a:lnTo>
                    <a:pt x="6155" y="9253"/>
                  </a:lnTo>
                  <a:lnTo>
                    <a:pt x="6147" y="9286"/>
                  </a:lnTo>
                  <a:lnTo>
                    <a:pt x="6140" y="9314"/>
                  </a:lnTo>
                  <a:lnTo>
                    <a:pt x="6131" y="9336"/>
                  </a:lnTo>
                  <a:lnTo>
                    <a:pt x="6123" y="9353"/>
                  </a:lnTo>
                  <a:lnTo>
                    <a:pt x="6113" y="9358"/>
                  </a:lnTo>
                  <a:lnTo>
                    <a:pt x="6103" y="9369"/>
                  </a:lnTo>
                  <a:lnTo>
                    <a:pt x="6095" y="9358"/>
                  </a:lnTo>
                  <a:lnTo>
                    <a:pt x="6086" y="9353"/>
                  </a:lnTo>
                  <a:lnTo>
                    <a:pt x="6077" y="9336"/>
                  </a:lnTo>
                  <a:lnTo>
                    <a:pt x="6068" y="9314"/>
                  </a:lnTo>
                  <a:lnTo>
                    <a:pt x="6060" y="9286"/>
                  </a:lnTo>
                  <a:lnTo>
                    <a:pt x="6053" y="9253"/>
                  </a:lnTo>
                  <a:lnTo>
                    <a:pt x="6045" y="9215"/>
                  </a:lnTo>
                  <a:lnTo>
                    <a:pt x="6039" y="9170"/>
                  </a:lnTo>
                  <a:lnTo>
                    <a:pt x="6033" y="9115"/>
                  </a:lnTo>
                  <a:lnTo>
                    <a:pt x="6028" y="9065"/>
                  </a:lnTo>
                  <a:lnTo>
                    <a:pt x="6023" y="9016"/>
                  </a:lnTo>
                  <a:lnTo>
                    <a:pt x="6020" y="8955"/>
                  </a:lnTo>
                  <a:lnTo>
                    <a:pt x="6017" y="8900"/>
                  </a:lnTo>
                  <a:lnTo>
                    <a:pt x="6014" y="8833"/>
                  </a:lnTo>
                  <a:lnTo>
                    <a:pt x="6013" y="8762"/>
                  </a:lnTo>
                  <a:lnTo>
                    <a:pt x="6012" y="8701"/>
                  </a:lnTo>
                  <a:lnTo>
                    <a:pt x="6012" y="7463"/>
                  </a:lnTo>
                  <a:lnTo>
                    <a:pt x="6011" y="7403"/>
                  </a:lnTo>
                  <a:lnTo>
                    <a:pt x="6008" y="7336"/>
                  </a:lnTo>
                  <a:lnTo>
                    <a:pt x="6005" y="7275"/>
                  </a:lnTo>
                  <a:lnTo>
                    <a:pt x="6002" y="7215"/>
                  </a:lnTo>
                  <a:lnTo>
                    <a:pt x="5997" y="7165"/>
                  </a:lnTo>
                  <a:lnTo>
                    <a:pt x="5991" y="7104"/>
                  </a:lnTo>
                  <a:lnTo>
                    <a:pt x="5986" y="7060"/>
                  </a:lnTo>
                  <a:lnTo>
                    <a:pt x="5979" y="7016"/>
                  </a:lnTo>
                  <a:lnTo>
                    <a:pt x="5972" y="6983"/>
                  </a:lnTo>
                  <a:lnTo>
                    <a:pt x="5964" y="6944"/>
                  </a:lnTo>
                  <a:lnTo>
                    <a:pt x="5956" y="6922"/>
                  </a:lnTo>
                  <a:lnTo>
                    <a:pt x="5948" y="6894"/>
                  </a:lnTo>
                  <a:lnTo>
                    <a:pt x="5938" y="6872"/>
                  </a:lnTo>
                  <a:lnTo>
                    <a:pt x="5930" y="6861"/>
                  </a:lnTo>
                  <a:lnTo>
                    <a:pt x="5911" y="6861"/>
                  </a:lnTo>
                  <a:lnTo>
                    <a:pt x="5902" y="6872"/>
                  </a:lnTo>
                  <a:lnTo>
                    <a:pt x="5893" y="6894"/>
                  </a:lnTo>
                  <a:lnTo>
                    <a:pt x="5885" y="6922"/>
                  </a:lnTo>
                  <a:lnTo>
                    <a:pt x="5876" y="6944"/>
                  </a:lnTo>
                  <a:lnTo>
                    <a:pt x="5870" y="6983"/>
                  </a:lnTo>
                  <a:lnTo>
                    <a:pt x="5863" y="7016"/>
                  </a:lnTo>
                  <a:lnTo>
                    <a:pt x="5855" y="7060"/>
                  </a:lnTo>
                  <a:lnTo>
                    <a:pt x="5850" y="7104"/>
                  </a:lnTo>
                  <a:lnTo>
                    <a:pt x="5845" y="7165"/>
                  </a:lnTo>
                  <a:lnTo>
                    <a:pt x="5840" y="7215"/>
                  </a:lnTo>
                  <a:lnTo>
                    <a:pt x="5837" y="7275"/>
                  </a:lnTo>
                  <a:lnTo>
                    <a:pt x="5833" y="7336"/>
                  </a:lnTo>
                  <a:lnTo>
                    <a:pt x="5831" y="7403"/>
                  </a:lnTo>
                  <a:lnTo>
                    <a:pt x="5829" y="7463"/>
                  </a:lnTo>
                  <a:lnTo>
                    <a:pt x="5829" y="11966"/>
                  </a:lnTo>
                  <a:lnTo>
                    <a:pt x="5828" y="12026"/>
                  </a:lnTo>
                  <a:lnTo>
                    <a:pt x="5827" y="12098"/>
                  </a:lnTo>
                  <a:lnTo>
                    <a:pt x="5825" y="12165"/>
                  </a:lnTo>
                  <a:lnTo>
                    <a:pt x="5818" y="12275"/>
                  </a:lnTo>
                  <a:lnTo>
                    <a:pt x="5812" y="12336"/>
                  </a:lnTo>
                  <a:lnTo>
                    <a:pt x="5807" y="12385"/>
                  </a:lnTo>
                  <a:lnTo>
                    <a:pt x="5802" y="12441"/>
                  </a:lnTo>
                  <a:lnTo>
                    <a:pt x="5795" y="12485"/>
                  </a:lnTo>
                  <a:lnTo>
                    <a:pt x="5788" y="12518"/>
                  </a:lnTo>
                  <a:lnTo>
                    <a:pt x="5781" y="12546"/>
                  </a:lnTo>
                  <a:lnTo>
                    <a:pt x="5773" y="12579"/>
                  </a:lnTo>
                  <a:lnTo>
                    <a:pt x="5765" y="12606"/>
                  </a:lnTo>
                  <a:lnTo>
                    <a:pt x="5756" y="12617"/>
                  </a:lnTo>
                  <a:lnTo>
                    <a:pt x="5747" y="12623"/>
                  </a:lnTo>
                  <a:lnTo>
                    <a:pt x="5737" y="12629"/>
                  </a:lnTo>
                  <a:lnTo>
                    <a:pt x="5728" y="12623"/>
                  </a:lnTo>
                  <a:lnTo>
                    <a:pt x="5718" y="12617"/>
                  </a:lnTo>
                  <a:lnTo>
                    <a:pt x="5710" y="12606"/>
                  </a:lnTo>
                  <a:lnTo>
                    <a:pt x="5702" y="12579"/>
                  </a:lnTo>
                  <a:lnTo>
                    <a:pt x="5694" y="12546"/>
                  </a:lnTo>
                  <a:lnTo>
                    <a:pt x="5686" y="12518"/>
                  </a:lnTo>
                  <a:lnTo>
                    <a:pt x="5679" y="12485"/>
                  </a:lnTo>
                  <a:lnTo>
                    <a:pt x="5666" y="12385"/>
                  </a:lnTo>
                  <a:lnTo>
                    <a:pt x="5660" y="12336"/>
                  </a:lnTo>
                  <a:lnTo>
                    <a:pt x="5657" y="12275"/>
                  </a:lnTo>
                  <a:lnTo>
                    <a:pt x="5649" y="12165"/>
                  </a:lnTo>
                  <a:lnTo>
                    <a:pt x="5648" y="12098"/>
                  </a:lnTo>
                  <a:lnTo>
                    <a:pt x="5646" y="12026"/>
                  </a:lnTo>
                  <a:lnTo>
                    <a:pt x="5646" y="7408"/>
                  </a:lnTo>
                  <a:lnTo>
                    <a:pt x="5645" y="7336"/>
                  </a:lnTo>
                  <a:lnTo>
                    <a:pt x="5643" y="7275"/>
                  </a:lnTo>
                  <a:lnTo>
                    <a:pt x="5642" y="7209"/>
                  </a:lnTo>
                  <a:lnTo>
                    <a:pt x="5638" y="7148"/>
                  </a:lnTo>
                  <a:lnTo>
                    <a:pt x="5635" y="7093"/>
                  </a:lnTo>
                  <a:lnTo>
                    <a:pt x="5630" y="7027"/>
                  </a:lnTo>
                  <a:lnTo>
                    <a:pt x="5625" y="6983"/>
                  </a:lnTo>
                  <a:lnTo>
                    <a:pt x="5619" y="6933"/>
                  </a:lnTo>
                  <a:lnTo>
                    <a:pt x="5612" y="6889"/>
                  </a:lnTo>
                  <a:lnTo>
                    <a:pt x="5605" y="6850"/>
                  </a:lnTo>
                  <a:lnTo>
                    <a:pt x="5598" y="6817"/>
                  </a:lnTo>
                  <a:lnTo>
                    <a:pt x="5590" y="6789"/>
                  </a:lnTo>
                  <a:lnTo>
                    <a:pt x="5572" y="6745"/>
                  </a:lnTo>
                  <a:lnTo>
                    <a:pt x="5563" y="6740"/>
                  </a:lnTo>
                  <a:lnTo>
                    <a:pt x="5545" y="6740"/>
                  </a:lnTo>
                  <a:lnTo>
                    <a:pt x="5535" y="6745"/>
                  </a:lnTo>
                  <a:lnTo>
                    <a:pt x="5518" y="6789"/>
                  </a:lnTo>
                  <a:lnTo>
                    <a:pt x="5510" y="6817"/>
                  </a:lnTo>
                  <a:lnTo>
                    <a:pt x="5503" y="6850"/>
                  </a:lnTo>
                  <a:lnTo>
                    <a:pt x="5495" y="6889"/>
                  </a:lnTo>
                  <a:lnTo>
                    <a:pt x="5488" y="6933"/>
                  </a:lnTo>
                  <a:lnTo>
                    <a:pt x="5483" y="6983"/>
                  </a:lnTo>
                  <a:lnTo>
                    <a:pt x="5478" y="7027"/>
                  </a:lnTo>
                  <a:lnTo>
                    <a:pt x="5473" y="7093"/>
                  </a:lnTo>
                  <a:lnTo>
                    <a:pt x="5469" y="7148"/>
                  </a:lnTo>
                  <a:lnTo>
                    <a:pt x="5467" y="7209"/>
                  </a:lnTo>
                  <a:lnTo>
                    <a:pt x="5464" y="7275"/>
                  </a:lnTo>
                  <a:lnTo>
                    <a:pt x="5462" y="7336"/>
                  </a:lnTo>
                  <a:lnTo>
                    <a:pt x="5462" y="9800"/>
                  </a:lnTo>
                  <a:lnTo>
                    <a:pt x="5462" y="9861"/>
                  </a:lnTo>
                  <a:lnTo>
                    <a:pt x="5461" y="9927"/>
                  </a:lnTo>
                  <a:lnTo>
                    <a:pt x="5458" y="9999"/>
                  </a:lnTo>
                  <a:lnTo>
                    <a:pt x="5456" y="10060"/>
                  </a:lnTo>
                  <a:lnTo>
                    <a:pt x="5447" y="10170"/>
                  </a:lnTo>
                  <a:lnTo>
                    <a:pt x="5441" y="10225"/>
                  </a:lnTo>
                  <a:lnTo>
                    <a:pt x="5435" y="10275"/>
                  </a:lnTo>
                  <a:lnTo>
                    <a:pt x="5428" y="10314"/>
                  </a:lnTo>
                  <a:lnTo>
                    <a:pt x="5421" y="10358"/>
                  </a:lnTo>
                  <a:lnTo>
                    <a:pt x="5414" y="10391"/>
                  </a:lnTo>
                  <a:lnTo>
                    <a:pt x="5406" y="10413"/>
                  </a:lnTo>
                  <a:lnTo>
                    <a:pt x="5397" y="10441"/>
                  </a:lnTo>
                  <a:lnTo>
                    <a:pt x="5389" y="10452"/>
                  </a:lnTo>
                  <a:lnTo>
                    <a:pt x="5380" y="10469"/>
                  </a:lnTo>
                  <a:lnTo>
                    <a:pt x="5370" y="10474"/>
                  </a:lnTo>
                  <a:lnTo>
                    <a:pt x="5361" y="10469"/>
                  </a:lnTo>
                  <a:lnTo>
                    <a:pt x="5351" y="10452"/>
                  </a:lnTo>
                  <a:lnTo>
                    <a:pt x="5342" y="10441"/>
                  </a:lnTo>
                  <a:lnTo>
                    <a:pt x="5335" y="10413"/>
                  </a:lnTo>
                  <a:lnTo>
                    <a:pt x="5327" y="10391"/>
                  </a:lnTo>
                  <a:lnTo>
                    <a:pt x="5320" y="10358"/>
                  </a:lnTo>
                  <a:lnTo>
                    <a:pt x="5313" y="10314"/>
                  </a:lnTo>
                  <a:lnTo>
                    <a:pt x="5306" y="10275"/>
                  </a:lnTo>
                  <a:lnTo>
                    <a:pt x="5300" y="10225"/>
                  </a:lnTo>
                  <a:lnTo>
                    <a:pt x="5294" y="10170"/>
                  </a:lnTo>
                  <a:lnTo>
                    <a:pt x="5290" y="10115"/>
                  </a:lnTo>
                  <a:lnTo>
                    <a:pt x="5286" y="10060"/>
                  </a:lnTo>
                  <a:lnTo>
                    <a:pt x="5283" y="9999"/>
                  </a:lnTo>
                  <a:lnTo>
                    <a:pt x="5281" y="9927"/>
                  </a:lnTo>
                  <a:lnTo>
                    <a:pt x="5280" y="9861"/>
                  </a:lnTo>
                  <a:lnTo>
                    <a:pt x="5278" y="9800"/>
                  </a:lnTo>
                  <a:lnTo>
                    <a:pt x="5278" y="2491"/>
                  </a:lnTo>
                  <a:lnTo>
                    <a:pt x="5276" y="2431"/>
                  </a:lnTo>
                  <a:lnTo>
                    <a:pt x="5275" y="2370"/>
                  </a:lnTo>
                  <a:lnTo>
                    <a:pt x="5272" y="2309"/>
                  </a:lnTo>
                  <a:lnTo>
                    <a:pt x="5267" y="2243"/>
                  </a:lnTo>
                  <a:lnTo>
                    <a:pt x="5263" y="2193"/>
                  </a:lnTo>
                  <a:lnTo>
                    <a:pt x="5258" y="2138"/>
                  </a:lnTo>
                  <a:lnTo>
                    <a:pt x="5252" y="2094"/>
                  </a:lnTo>
                  <a:lnTo>
                    <a:pt x="5239" y="2005"/>
                  </a:lnTo>
                  <a:lnTo>
                    <a:pt x="5231" y="1972"/>
                  </a:lnTo>
                  <a:lnTo>
                    <a:pt x="5223" y="1939"/>
                  </a:lnTo>
                  <a:lnTo>
                    <a:pt x="5214" y="1928"/>
                  </a:lnTo>
                  <a:lnTo>
                    <a:pt x="5205" y="1906"/>
                  </a:lnTo>
                  <a:lnTo>
                    <a:pt x="5197" y="1895"/>
                  </a:lnTo>
                  <a:lnTo>
                    <a:pt x="5187" y="1889"/>
                  </a:lnTo>
                  <a:lnTo>
                    <a:pt x="5178" y="1895"/>
                  </a:lnTo>
                  <a:lnTo>
                    <a:pt x="5169" y="1906"/>
                  </a:lnTo>
                  <a:lnTo>
                    <a:pt x="5160" y="1928"/>
                  </a:lnTo>
                  <a:lnTo>
                    <a:pt x="5151" y="1939"/>
                  </a:lnTo>
                  <a:lnTo>
                    <a:pt x="5143" y="1972"/>
                  </a:lnTo>
                  <a:lnTo>
                    <a:pt x="5135" y="2005"/>
                  </a:lnTo>
                  <a:lnTo>
                    <a:pt x="5128" y="2050"/>
                  </a:lnTo>
                  <a:lnTo>
                    <a:pt x="5117" y="2138"/>
                  </a:lnTo>
                  <a:lnTo>
                    <a:pt x="5111" y="2193"/>
                  </a:lnTo>
                  <a:lnTo>
                    <a:pt x="5107" y="2243"/>
                  </a:lnTo>
                  <a:lnTo>
                    <a:pt x="5103" y="2309"/>
                  </a:lnTo>
                  <a:lnTo>
                    <a:pt x="5099" y="2370"/>
                  </a:lnTo>
                  <a:lnTo>
                    <a:pt x="5097" y="2431"/>
                  </a:lnTo>
                  <a:lnTo>
                    <a:pt x="5096" y="2491"/>
                  </a:lnTo>
                  <a:lnTo>
                    <a:pt x="5096" y="2569"/>
                  </a:lnTo>
                  <a:lnTo>
                    <a:pt x="5096" y="8568"/>
                  </a:lnTo>
                  <a:lnTo>
                    <a:pt x="5093" y="8640"/>
                  </a:lnTo>
                  <a:lnTo>
                    <a:pt x="5091" y="8706"/>
                  </a:lnTo>
                  <a:lnTo>
                    <a:pt x="5088" y="8762"/>
                  </a:lnTo>
                  <a:lnTo>
                    <a:pt x="5085" y="8822"/>
                  </a:lnTo>
                  <a:lnTo>
                    <a:pt x="5081" y="8878"/>
                  </a:lnTo>
                  <a:lnTo>
                    <a:pt x="5075" y="8933"/>
                  </a:lnTo>
                  <a:lnTo>
                    <a:pt x="5068" y="8983"/>
                  </a:lnTo>
                  <a:lnTo>
                    <a:pt x="5062" y="9027"/>
                  </a:lnTo>
                  <a:lnTo>
                    <a:pt x="5055" y="9065"/>
                  </a:lnTo>
                  <a:lnTo>
                    <a:pt x="5048" y="9099"/>
                  </a:lnTo>
                  <a:lnTo>
                    <a:pt x="5039" y="9121"/>
                  </a:lnTo>
                  <a:lnTo>
                    <a:pt x="5032" y="9148"/>
                  </a:lnTo>
                  <a:lnTo>
                    <a:pt x="5022" y="9159"/>
                  </a:lnTo>
                  <a:lnTo>
                    <a:pt x="5013" y="9176"/>
                  </a:lnTo>
                  <a:lnTo>
                    <a:pt x="4995" y="9176"/>
                  </a:lnTo>
                  <a:lnTo>
                    <a:pt x="4985" y="9159"/>
                  </a:lnTo>
                  <a:lnTo>
                    <a:pt x="4976" y="9148"/>
                  </a:lnTo>
                  <a:lnTo>
                    <a:pt x="4969" y="9121"/>
                  </a:lnTo>
                  <a:lnTo>
                    <a:pt x="4960" y="9099"/>
                  </a:lnTo>
                  <a:lnTo>
                    <a:pt x="4953" y="9065"/>
                  </a:lnTo>
                  <a:lnTo>
                    <a:pt x="4946" y="9027"/>
                  </a:lnTo>
                  <a:lnTo>
                    <a:pt x="4939" y="8983"/>
                  </a:lnTo>
                  <a:lnTo>
                    <a:pt x="4933" y="8933"/>
                  </a:lnTo>
                  <a:lnTo>
                    <a:pt x="4928" y="8878"/>
                  </a:lnTo>
                  <a:lnTo>
                    <a:pt x="4923" y="8822"/>
                  </a:lnTo>
                  <a:lnTo>
                    <a:pt x="4918" y="8762"/>
                  </a:lnTo>
                  <a:lnTo>
                    <a:pt x="4916" y="8706"/>
                  </a:lnTo>
                  <a:lnTo>
                    <a:pt x="4913" y="8640"/>
                  </a:lnTo>
                  <a:lnTo>
                    <a:pt x="4912" y="8568"/>
                  </a:lnTo>
                  <a:lnTo>
                    <a:pt x="4912" y="8507"/>
                  </a:lnTo>
                  <a:lnTo>
                    <a:pt x="4912" y="6983"/>
                  </a:lnTo>
                  <a:lnTo>
                    <a:pt x="4910" y="6922"/>
                  </a:lnTo>
                  <a:lnTo>
                    <a:pt x="4908" y="6850"/>
                  </a:lnTo>
                  <a:lnTo>
                    <a:pt x="4905" y="6789"/>
                  </a:lnTo>
                  <a:lnTo>
                    <a:pt x="4901" y="6734"/>
                  </a:lnTo>
                  <a:lnTo>
                    <a:pt x="4896" y="6673"/>
                  </a:lnTo>
                  <a:lnTo>
                    <a:pt x="4891" y="6624"/>
                  </a:lnTo>
                  <a:lnTo>
                    <a:pt x="4885" y="6574"/>
                  </a:lnTo>
                  <a:lnTo>
                    <a:pt x="4879" y="6530"/>
                  </a:lnTo>
                  <a:lnTo>
                    <a:pt x="4864" y="6463"/>
                  </a:lnTo>
                  <a:lnTo>
                    <a:pt x="4856" y="6430"/>
                  </a:lnTo>
                  <a:lnTo>
                    <a:pt x="4847" y="6414"/>
                  </a:lnTo>
                  <a:lnTo>
                    <a:pt x="4839" y="6392"/>
                  </a:lnTo>
                  <a:lnTo>
                    <a:pt x="4831" y="6386"/>
                  </a:lnTo>
                  <a:lnTo>
                    <a:pt x="4820" y="6381"/>
                  </a:lnTo>
                  <a:lnTo>
                    <a:pt x="4811" y="6386"/>
                  </a:lnTo>
                  <a:lnTo>
                    <a:pt x="4802" y="6392"/>
                  </a:lnTo>
                  <a:lnTo>
                    <a:pt x="4793" y="6414"/>
                  </a:lnTo>
                  <a:lnTo>
                    <a:pt x="4785" y="6430"/>
                  </a:lnTo>
                  <a:lnTo>
                    <a:pt x="4776" y="6463"/>
                  </a:lnTo>
                  <a:lnTo>
                    <a:pt x="4768" y="6497"/>
                  </a:lnTo>
                  <a:lnTo>
                    <a:pt x="4762" y="6530"/>
                  </a:lnTo>
                  <a:lnTo>
                    <a:pt x="4755" y="6574"/>
                  </a:lnTo>
                  <a:lnTo>
                    <a:pt x="4749" y="6624"/>
                  </a:lnTo>
                  <a:lnTo>
                    <a:pt x="4744" y="6673"/>
                  </a:lnTo>
                  <a:lnTo>
                    <a:pt x="4739" y="6734"/>
                  </a:lnTo>
                  <a:lnTo>
                    <a:pt x="4736" y="6789"/>
                  </a:lnTo>
                  <a:lnTo>
                    <a:pt x="4732" y="6850"/>
                  </a:lnTo>
                  <a:lnTo>
                    <a:pt x="4731" y="6922"/>
                  </a:lnTo>
                  <a:lnTo>
                    <a:pt x="4729" y="6983"/>
                  </a:lnTo>
                  <a:lnTo>
                    <a:pt x="4729" y="8121"/>
                  </a:lnTo>
                  <a:lnTo>
                    <a:pt x="4727" y="8187"/>
                  </a:lnTo>
                  <a:lnTo>
                    <a:pt x="4727" y="8253"/>
                  </a:lnTo>
                  <a:lnTo>
                    <a:pt x="4725" y="8320"/>
                  </a:lnTo>
                  <a:lnTo>
                    <a:pt x="4721" y="8380"/>
                  </a:lnTo>
                  <a:lnTo>
                    <a:pt x="4718" y="8436"/>
                  </a:lnTo>
                  <a:lnTo>
                    <a:pt x="4712" y="8491"/>
                  </a:lnTo>
                  <a:lnTo>
                    <a:pt x="4708" y="8546"/>
                  </a:lnTo>
                  <a:lnTo>
                    <a:pt x="4702" y="8590"/>
                  </a:lnTo>
                  <a:lnTo>
                    <a:pt x="4696" y="8640"/>
                  </a:lnTo>
                  <a:lnTo>
                    <a:pt x="4688" y="8679"/>
                  </a:lnTo>
                  <a:lnTo>
                    <a:pt x="4681" y="8712"/>
                  </a:lnTo>
                  <a:lnTo>
                    <a:pt x="4673" y="8739"/>
                  </a:lnTo>
                  <a:lnTo>
                    <a:pt x="4664" y="8762"/>
                  </a:lnTo>
                  <a:lnTo>
                    <a:pt x="4656" y="8778"/>
                  </a:lnTo>
                  <a:lnTo>
                    <a:pt x="4646" y="8789"/>
                  </a:lnTo>
                  <a:lnTo>
                    <a:pt x="4627" y="8789"/>
                  </a:lnTo>
                  <a:lnTo>
                    <a:pt x="4618" y="8778"/>
                  </a:lnTo>
                  <a:lnTo>
                    <a:pt x="4610" y="8762"/>
                  </a:lnTo>
                  <a:lnTo>
                    <a:pt x="4601" y="8739"/>
                  </a:lnTo>
                  <a:lnTo>
                    <a:pt x="4593" y="8712"/>
                  </a:lnTo>
                  <a:lnTo>
                    <a:pt x="4586" y="8679"/>
                  </a:lnTo>
                  <a:lnTo>
                    <a:pt x="4579" y="8640"/>
                  </a:lnTo>
                  <a:lnTo>
                    <a:pt x="4573" y="8590"/>
                  </a:lnTo>
                  <a:lnTo>
                    <a:pt x="4567" y="8546"/>
                  </a:lnTo>
                  <a:lnTo>
                    <a:pt x="4562" y="8491"/>
                  </a:lnTo>
                  <a:lnTo>
                    <a:pt x="4552" y="8380"/>
                  </a:lnTo>
                  <a:lnTo>
                    <a:pt x="4550" y="8320"/>
                  </a:lnTo>
                  <a:lnTo>
                    <a:pt x="4547" y="8253"/>
                  </a:lnTo>
                  <a:lnTo>
                    <a:pt x="4545" y="8121"/>
                  </a:lnTo>
                  <a:lnTo>
                    <a:pt x="4545" y="5917"/>
                  </a:lnTo>
                  <a:lnTo>
                    <a:pt x="4543" y="5850"/>
                  </a:lnTo>
                  <a:lnTo>
                    <a:pt x="4541" y="5789"/>
                  </a:lnTo>
                  <a:lnTo>
                    <a:pt x="4538" y="5723"/>
                  </a:lnTo>
                  <a:lnTo>
                    <a:pt x="4534" y="5668"/>
                  </a:lnTo>
                  <a:lnTo>
                    <a:pt x="4529" y="5613"/>
                  </a:lnTo>
                  <a:lnTo>
                    <a:pt x="4524" y="5557"/>
                  </a:lnTo>
                  <a:lnTo>
                    <a:pt x="4519" y="5513"/>
                  </a:lnTo>
                  <a:lnTo>
                    <a:pt x="4513" y="5469"/>
                  </a:lnTo>
                  <a:lnTo>
                    <a:pt x="4505" y="5436"/>
                  </a:lnTo>
                  <a:lnTo>
                    <a:pt x="4498" y="5397"/>
                  </a:lnTo>
                  <a:lnTo>
                    <a:pt x="4489" y="5370"/>
                  </a:lnTo>
                  <a:lnTo>
                    <a:pt x="4480" y="5348"/>
                  </a:lnTo>
                  <a:lnTo>
                    <a:pt x="4472" y="5325"/>
                  </a:lnTo>
                  <a:lnTo>
                    <a:pt x="4463" y="5314"/>
                  </a:lnTo>
                  <a:lnTo>
                    <a:pt x="4445" y="5314"/>
                  </a:lnTo>
                  <a:lnTo>
                    <a:pt x="4436" y="5325"/>
                  </a:lnTo>
                  <a:lnTo>
                    <a:pt x="4426" y="5348"/>
                  </a:lnTo>
                  <a:lnTo>
                    <a:pt x="4418" y="5370"/>
                  </a:lnTo>
                  <a:lnTo>
                    <a:pt x="4409" y="5397"/>
                  </a:lnTo>
                  <a:lnTo>
                    <a:pt x="4402" y="5436"/>
                  </a:lnTo>
                  <a:lnTo>
                    <a:pt x="4394" y="5469"/>
                  </a:lnTo>
                  <a:lnTo>
                    <a:pt x="4382" y="5557"/>
                  </a:lnTo>
                  <a:lnTo>
                    <a:pt x="4378" y="5613"/>
                  </a:lnTo>
                  <a:lnTo>
                    <a:pt x="4372" y="5668"/>
                  </a:lnTo>
                  <a:lnTo>
                    <a:pt x="4369" y="5723"/>
                  </a:lnTo>
                  <a:lnTo>
                    <a:pt x="4366" y="5789"/>
                  </a:lnTo>
                  <a:lnTo>
                    <a:pt x="4363" y="5850"/>
                  </a:lnTo>
                  <a:lnTo>
                    <a:pt x="4363" y="5917"/>
                  </a:lnTo>
                  <a:lnTo>
                    <a:pt x="4361" y="5988"/>
                  </a:lnTo>
                  <a:lnTo>
                    <a:pt x="4361" y="9170"/>
                  </a:lnTo>
                  <a:lnTo>
                    <a:pt x="4360" y="9231"/>
                  </a:lnTo>
                  <a:lnTo>
                    <a:pt x="4358" y="9297"/>
                  </a:lnTo>
                  <a:lnTo>
                    <a:pt x="4355" y="9358"/>
                  </a:lnTo>
                  <a:lnTo>
                    <a:pt x="4351" y="9419"/>
                  </a:lnTo>
                  <a:lnTo>
                    <a:pt x="4346" y="9474"/>
                  </a:lnTo>
                  <a:lnTo>
                    <a:pt x="4341" y="9529"/>
                  </a:lnTo>
                  <a:lnTo>
                    <a:pt x="4329" y="9618"/>
                  </a:lnTo>
                  <a:lnTo>
                    <a:pt x="4322" y="9651"/>
                  </a:lnTo>
                  <a:lnTo>
                    <a:pt x="4314" y="9690"/>
                  </a:lnTo>
                  <a:lnTo>
                    <a:pt x="4305" y="9712"/>
                  </a:lnTo>
                  <a:lnTo>
                    <a:pt x="4298" y="9739"/>
                  </a:lnTo>
                  <a:lnTo>
                    <a:pt x="4288" y="9761"/>
                  </a:lnTo>
                  <a:lnTo>
                    <a:pt x="4279" y="9767"/>
                  </a:lnTo>
                  <a:lnTo>
                    <a:pt x="4261" y="9767"/>
                  </a:lnTo>
                  <a:lnTo>
                    <a:pt x="4251" y="9761"/>
                  </a:lnTo>
                  <a:lnTo>
                    <a:pt x="4243" y="9739"/>
                  </a:lnTo>
                  <a:lnTo>
                    <a:pt x="4235" y="9712"/>
                  </a:lnTo>
                  <a:lnTo>
                    <a:pt x="4227" y="9690"/>
                  </a:lnTo>
                  <a:lnTo>
                    <a:pt x="4219" y="9651"/>
                  </a:lnTo>
                  <a:lnTo>
                    <a:pt x="4212" y="9618"/>
                  </a:lnTo>
                  <a:lnTo>
                    <a:pt x="4206" y="9574"/>
                  </a:lnTo>
                  <a:lnTo>
                    <a:pt x="4199" y="9529"/>
                  </a:lnTo>
                  <a:lnTo>
                    <a:pt x="4194" y="9474"/>
                  </a:lnTo>
                  <a:lnTo>
                    <a:pt x="4190" y="9419"/>
                  </a:lnTo>
                  <a:lnTo>
                    <a:pt x="4186" y="9358"/>
                  </a:lnTo>
                  <a:lnTo>
                    <a:pt x="4182" y="9297"/>
                  </a:lnTo>
                  <a:lnTo>
                    <a:pt x="4181" y="9231"/>
                  </a:lnTo>
                  <a:lnTo>
                    <a:pt x="4178" y="9170"/>
                  </a:lnTo>
                  <a:lnTo>
                    <a:pt x="4178" y="7999"/>
                  </a:lnTo>
                  <a:lnTo>
                    <a:pt x="4177" y="7856"/>
                  </a:lnTo>
                  <a:lnTo>
                    <a:pt x="4175" y="7800"/>
                  </a:lnTo>
                  <a:lnTo>
                    <a:pt x="4172" y="7734"/>
                  </a:lnTo>
                  <a:lnTo>
                    <a:pt x="4167" y="7684"/>
                  </a:lnTo>
                  <a:lnTo>
                    <a:pt x="4162" y="7624"/>
                  </a:lnTo>
                  <a:lnTo>
                    <a:pt x="4158" y="7568"/>
                  </a:lnTo>
                  <a:lnTo>
                    <a:pt x="4151" y="7524"/>
                  </a:lnTo>
                  <a:lnTo>
                    <a:pt x="4145" y="7485"/>
                  </a:lnTo>
                  <a:lnTo>
                    <a:pt x="4138" y="7441"/>
                  </a:lnTo>
                  <a:lnTo>
                    <a:pt x="4130" y="7408"/>
                  </a:lnTo>
                  <a:lnTo>
                    <a:pt x="4122" y="7380"/>
                  </a:lnTo>
                  <a:lnTo>
                    <a:pt x="4114" y="7358"/>
                  </a:lnTo>
                  <a:lnTo>
                    <a:pt x="4106" y="7342"/>
                  </a:lnTo>
                  <a:lnTo>
                    <a:pt x="4097" y="7325"/>
                  </a:lnTo>
                  <a:lnTo>
                    <a:pt x="4077" y="7325"/>
                  </a:lnTo>
                  <a:lnTo>
                    <a:pt x="4069" y="7342"/>
                  </a:lnTo>
                  <a:lnTo>
                    <a:pt x="4059" y="7358"/>
                  </a:lnTo>
                  <a:lnTo>
                    <a:pt x="4051" y="7380"/>
                  </a:lnTo>
                  <a:lnTo>
                    <a:pt x="4043" y="7408"/>
                  </a:lnTo>
                  <a:lnTo>
                    <a:pt x="4035" y="7441"/>
                  </a:lnTo>
                  <a:lnTo>
                    <a:pt x="4028" y="7485"/>
                  </a:lnTo>
                  <a:lnTo>
                    <a:pt x="4022" y="7524"/>
                  </a:lnTo>
                  <a:lnTo>
                    <a:pt x="4016" y="7568"/>
                  </a:lnTo>
                  <a:lnTo>
                    <a:pt x="4010" y="7624"/>
                  </a:lnTo>
                  <a:lnTo>
                    <a:pt x="4006" y="7684"/>
                  </a:lnTo>
                  <a:lnTo>
                    <a:pt x="4002" y="7734"/>
                  </a:lnTo>
                  <a:lnTo>
                    <a:pt x="4000" y="7800"/>
                  </a:lnTo>
                  <a:lnTo>
                    <a:pt x="3997" y="7856"/>
                  </a:lnTo>
                  <a:lnTo>
                    <a:pt x="3995" y="7927"/>
                  </a:lnTo>
                  <a:lnTo>
                    <a:pt x="3995" y="10507"/>
                  </a:lnTo>
                  <a:lnTo>
                    <a:pt x="3995" y="10568"/>
                  </a:lnTo>
                  <a:lnTo>
                    <a:pt x="3993" y="10634"/>
                  </a:lnTo>
                  <a:lnTo>
                    <a:pt x="3991" y="10706"/>
                  </a:lnTo>
                  <a:lnTo>
                    <a:pt x="3987" y="10767"/>
                  </a:lnTo>
                  <a:lnTo>
                    <a:pt x="3984" y="10828"/>
                  </a:lnTo>
                  <a:lnTo>
                    <a:pt x="3980" y="10877"/>
                  </a:lnTo>
                  <a:lnTo>
                    <a:pt x="3974" y="10933"/>
                  </a:lnTo>
                  <a:lnTo>
                    <a:pt x="3968" y="10982"/>
                  </a:lnTo>
                  <a:lnTo>
                    <a:pt x="3962" y="11026"/>
                  </a:lnTo>
                  <a:lnTo>
                    <a:pt x="3955" y="11060"/>
                  </a:lnTo>
                  <a:lnTo>
                    <a:pt x="3947" y="11087"/>
                  </a:lnTo>
                  <a:lnTo>
                    <a:pt x="3939" y="11120"/>
                  </a:lnTo>
                  <a:lnTo>
                    <a:pt x="3931" y="11148"/>
                  </a:lnTo>
                  <a:lnTo>
                    <a:pt x="3922" y="11159"/>
                  </a:lnTo>
                  <a:lnTo>
                    <a:pt x="3912" y="11170"/>
                  </a:lnTo>
                  <a:lnTo>
                    <a:pt x="3894" y="11170"/>
                  </a:lnTo>
                  <a:lnTo>
                    <a:pt x="3876" y="11148"/>
                  </a:lnTo>
                  <a:lnTo>
                    <a:pt x="3868" y="11120"/>
                  </a:lnTo>
                  <a:lnTo>
                    <a:pt x="3860" y="11087"/>
                  </a:lnTo>
                  <a:lnTo>
                    <a:pt x="3852" y="11060"/>
                  </a:lnTo>
                  <a:lnTo>
                    <a:pt x="3845" y="11026"/>
                  </a:lnTo>
                  <a:lnTo>
                    <a:pt x="3839" y="10982"/>
                  </a:lnTo>
                  <a:lnTo>
                    <a:pt x="3832" y="10933"/>
                  </a:lnTo>
                  <a:lnTo>
                    <a:pt x="3827" y="10877"/>
                  </a:lnTo>
                  <a:lnTo>
                    <a:pt x="3823" y="10828"/>
                  </a:lnTo>
                  <a:lnTo>
                    <a:pt x="3818" y="10767"/>
                  </a:lnTo>
                  <a:lnTo>
                    <a:pt x="3816" y="10706"/>
                  </a:lnTo>
                  <a:lnTo>
                    <a:pt x="3815" y="10634"/>
                  </a:lnTo>
                  <a:lnTo>
                    <a:pt x="3812" y="10568"/>
                  </a:lnTo>
                  <a:lnTo>
                    <a:pt x="3812" y="7994"/>
                  </a:lnTo>
                  <a:lnTo>
                    <a:pt x="3810" y="7927"/>
                  </a:lnTo>
                  <a:lnTo>
                    <a:pt x="3807" y="7872"/>
                  </a:lnTo>
                  <a:lnTo>
                    <a:pt x="3805" y="7806"/>
                  </a:lnTo>
                  <a:lnTo>
                    <a:pt x="3800" y="7751"/>
                  </a:lnTo>
                  <a:lnTo>
                    <a:pt x="3796" y="7690"/>
                  </a:lnTo>
                  <a:lnTo>
                    <a:pt x="3790" y="7640"/>
                  </a:lnTo>
                  <a:lnTo>
                    <a:pt x="3779" y="7552"/>
                  </a:lnTo>
                  <a:lnTo>
                    <a:pt x="3770" y="7513"/>
                  </a:lnTo>
                  <a:lnTo>
                    <a:pt x="3764" y="7480"/>
                  </a:lnTo>
                  <a:lnTo>
                    <a:pt x="3756" y="7447"/>
                  </a:lnTo>
                  <a:lnTo>
                    <a:pt x="3748" y="7425"/>
                  </a:lnTo>
                  <a:lnTo>
                    <a:pt x="3739" y="7408"/>
                  </a:lnTo>
                  <a:lnTo>
                    <a:pt x="3730" y="7397"/>
                  </a:lnTo>
                  <a:lnTo>
                    <a:pt x="3710" y="7397"/>
                  </a:lnTo>
                  <a:lnTo>
                    <a:pt x="3701" y="7408"/>
                  </a:lnTo>
                  <a:lnTo>
                    <a:pt x="3694" y="7425"/>
                  </a:lnTo>
                  <a:lnTo>
                    <a:pt x="3685" y="7447"/>
                  </a:lnTo>
                  <a:lnTo>
                    <a:pt x="3677" y="7480"/>
                  </a:lnTo>
                  <a:lnTo>
                    <a:pt x="3669" y="7513"/>
                  </a:lnTo>
                  <a:lnTo>
                    <a:pt x="3662" y="7552"/>
                  </a:lnTo>
                  <a:lnTo>
                    <a:pt x="3655" y="7596"/>
                  </a:lnTo>
                  <a:lnTo>
                    <a:pt x="3650" y="7640"/>
                  </a:lnTo>
                  <a:lnTo>
                    <a:pt x="3644" y="7690"/>
                  </a:lnTo>
                  <a:lnTo>
                    <a:pt x="3640" y="7751"/>
                  </a:lnTo>
                  <a:lnTo>
                    <a:pt x="3635" y="7806"/>
                  </a:lnTo>
                  <a:lnTo>
                    <a:pt x="3632" y="7872"/>
                  </a:lnTo>
                  <a:lnTo>
                    <a:pt x="3631" y="7927"/>
                  </a:lnTo>
                  <a:lnTo>
                    <a:pt x="3629" y="7994"/>
                  </a:lnTo>
                  <a:lnTo>
                    <a:pt x="3628" y="8071"/>
                  </a:lnTo>
                  <a:lnTo>
                    <a:pt x="3628" y="8900"/>
                  </a:lnTo>
                  <a:lnTo>
                    <a:pt x="3626" y="8960"/>
                  </a:lnTo>
                  <a:lnTo>
                    <a:pt x="3625" y="9027"/>
                  </a:lnTo>
                  <a:lnTo>
                    <a:pt x="3617" y="9148"/>
                  </a:lnTo>
                  <a:lnTo>
                    <a:pt x="3613" y="9198"/>
                  </a:lnTo>
                  <a:lnTo>
                    <a:pt x="3608" y="9253"/>
                  </a:lnTo>
                  <a:lnTo>
                    <a:pt x="3602" y="9303"/>
                  </a:lnTo>
                  <a:lnTo>
                    <a:pt x="3595" y="9342"/>
                  </a:lnTo>
                  <a:lnTo>
                    <a:pt x="3588" y="9386"/>
                  </a:lnTo>
                  <a:lnTo>
                    <a:pt x="3580" y="9419"/>
                  </a:lnTo>
                  <a:lnTo>
                    <a:pt x="3572" y="9447"/>
                  </a:lnTo>
                  <a:lnTo>
                    <a:pt x="3564" y="9469"/>
                  </a:lnTo>
                  <a:lnTo>
                    <a:pt x="3556" y="9485"/>
                  </a:lnTo>
                  <a:lnTo>
                    <a:pt x="3546" y="9496"/>
                  </a:lnTo>
                  <a:lnTo>
                    <a:pt x="3527" y="9496"/>
                  </a:lnTo>
                  <a:lnTo>
                    <a:pt x="3519" y="9485"/>
                  </a:lnTo>
                  <a:lnTo>
                    <a:pt x="3509" y="9469"/>
                  </a:lnTo>
                  <a:lnTo>
                    <a:pt x="3500" y="9447"/>
                  </a:lnTo>
                  <a:lnTo>
                    <a:pt x="3494" y="9419"/>
                  </a:lnTo>
                  <a:lnTo>
                    <a:pt x="3486" y="9386"/>
                  </a:lnTo>
                  <a:lnTo>
                    <a:pt x="3478" y="9342"/>
                  </a:lnTo>
                  <a:lnTo>
                    <a:pt x="3472" y="9303"/>
                  </a:lnTo>
                  <a:lnTo>
                    <a:pt x="3467" y="9253"/>
                  </a:lnTo>
                  <a:lnTo>
                    <a:pt x="3460" y="9198"/>
                  </a:lnTo>
                  <a:lnTo>
                    <a:pt x="3456" y="9148"/>
                  </a:lnTo>
                  <a:lnTo>
                    <a:pt x="3452" y="9082"/>
                  </a:lnTo>
                  <a:lnTo>
                    <a:pt x="3449" y="9027"/>
                  </a:lnTo>
                  <a:lnTo>
                    <a:pt x="3447" y="8960"/>
                  </a:lnTo>
                  <a:lnTo>
                    <a:pt x="3445" y="8900"/>
                  </a:lnTo>
                  <a:lnTo>
                    <a:pt x="3445" y="8822"/>
                  </a:lnTo>
                  <a:lnTo>
                    <a:pt x="3445" y="4895"/>
                  </a:lnTo>
                  <a:lnTo>
                    <a:pt x="3444" y="4834"/>
                  </a:lnTo>
                  <a:lnTo>
                    <a:pt x="3440" y="4773"/>
                  </a:lnTo>
                  <a:lnTo>
                    <a:pt x="3437" y="4701"/>
                  </a:lnTo>
                  <a:lnTo>
                    <a:pt x="3434" y="4646"/>
                  </a:lnTo>
                  <a:lnTo>
                    <a:pt x="3430" y="4596"/>
                  </a:lnTo>
                  <a:lnTo>
                    <a:pt x="3425" y="4535"/>
                  </a:lnTo>
                  <a:lnTo>
                    <a:pt x="3418" y="4497"/>
                  </a:lnTo>
                  <a:lnTo>
                    <a:pt x="3412" y="4453"/>
                  </a:lnTo>
                  <a:lnTo>
                    <a:pt x="3397" y="4375"/>
                  </a:lnTo>
                  <a:lnTo>
                    <a:pt x="3389" y="4348"/>
                  </a:lnTo>
                  <a:lnTo>
                    <a:pt x="3381" y="4326"/>
                  </a:lnTo>
                  <a:lnTo>
                    <a:pt x="3372" y="4303"/>
                  </a:lnTo>
                  <a:lnTo>
                    <a:pt x="3362" y="4298"/>
                  </a:lnTo>
                  <a:lnTo>
                    <a:pt x="3354" y="4292"/>
                  </a:lnTo>
                  <a:lnTo>
                    <a:pt x="3335" y="4303"/>
                  </a:lnTo>
                  <a:lnTo>
                    <a:pt x="3325" y="4326"/>
                  </a:lnTo>
                  <a:lnTo>
                    <a:pt x="3318" y="4348"/>
                  </a:lnTo>
                  <a:lnTo>
                    <a:pt x="3309" y="4375"/>
                  </a:lnTo>
                  <a:lnTo>
                    <a:pt x="3295" y="4453"/>
                  </a:lnTo>
                  <a:lnTo>
                    <a:pt x="3288" y="4497"/>
                  </a:lnTo>
                  <a:lnTo>
                    <a:pt x="3283" y="4535"/>
                  </a:lnTo>
                  <a:lnTo>
                    <a:pt x="3278" y="4596"/>
                  </a:lnTo>
                  <a:lnTo>
                    <a:pt x="3272" y="4646"/>
                  </a:lnTo>
                  <a:lnTo>
                    <a:pt x="3269" y="4701"/>
                  </a:lnTo>
                  <a:lnTo>
                    <a:pt x="3265" y="4773"/>
                  </a:lnTo>
                  <a:lnTo>
                    <a:pt x="3264" y="4834"/>
                  </a:lnTo>
                  <a:lnTo>
                    <a:pt x="3262" y="4895"/>
                  </a:lnTo>
                  <a:lnTo>
                    <a:pt x="3261" y="4972"/>
                  </a:lnTo>
                  <a:lnTo>
                    <a:pt x="3261" y="7198"/>
                  </a:lnTo>
                  <a:lnTo>
                    <a:pt x="3260" y="7259"/>
                  </a:lnTo>
                  <a:lnTo>
                    <a:pt x="3257" y="7325"/>
                  </a:lnTo>
                  <a:lnTo>
                    <a:pt x="3254" y="7386"/>
                  </a:lnTo>
                  <a:lnTo>
                    <a:pt x="3250" y="7447"/>
                  </a:lnTo>
                  <a:lnTo>
                    <a:pt x="3246" y="7502"/>
                  </a:lnTo>
                  <a:lnTo>
                    <a:pt x="3240" y="7557"/>
                  </a:lnTo>
                  <a:lnTo>
                    <a:pt x="3235" y="7607"/>
                  </a:lnTo>
                  <a:lnTo>
                    <a:pt x="3221" y="7684"/>
                  </a:lnTo>
                  <a:lnTo>
                    <a:pt x="3213" y="7717"/>
                  </a:lnTo>
                  <a:lnTo>
                    <a:pt x="3205" y="7751"/>
                  </a:lnTo>
                  <a:lnTo>
                    <a:pt x="3197" y="7767"/>
                  </a:lnTo>
                  <a:lnTo>
                    <a:pt x="3188" y="7789"/>
                  </a:lnTo>
                  <a:lnTo>
                    <a:pt x="3180" y="7795"/>
                  </a:lnTo>
                  <a:lnTo>
                    <a:pt x="3170" y="7800"/>
                  </a:lnTo>
                  <a:lnTo>
                    <a:pt x="3160" y="7795"/>
                  </a:lnTo>
                  <a:lnTo>
                    <a:pt x="3152" y="7789"/>
                  </a:lnTo>
                  <a:lnTo>
                    <a:pt x="3142" y="7767"/>
                  </a:lnTo>
                  <a:lnTo>
                    <a:pt x="3134" y="7751"/>
                  </a:lnTo>
                  <a:lnTo>
                    <a:pt x="3127" y="7717"/>
                  </a:lnTo>
                  <a:lnTo>
                    <a:pt x="3119" y="7684"/>
                  </a:lnTo>
                  <a:lnTo>
                    <a:pt x="3105" y="7607"/>
                  </a:lnTo>
                  <a:lnTo>
                    <a:pt x="3100" y="7557"/>
                  </a:lnTo>
                  <a:lnTo>
                    <a:pt x="3093" y="7502"/>
                  </a:lnTo>
                  <a:lnTo>
                    <a:pt x="3089" y="7447"/>
                  </a:lnTo>
                  <a:lnTo>
                    <a:pt x="3082" y="7325"/>
                  </a:lnTo>
                  <a:lnTo>
                    <a:pt x="3080" y="7259"/>
                  </a:lnTo>
                  <a:lnTo>
                    <a:pt x="3079" y="7198"/>
                  </a:lnTo>
                  <a:lnTo>
                    <a:pt x="3079" y="6353"/>
                  </a:lnTo>
                  <a:lnTo>
                    <a:pt x="3077" y="6292"/>
                  </a:lnTo>
                  <a:lnTo>
                    <a:pt x="3076" y="6220"/>
                  </a:lnTo>
                  <a:lnTo>
                    <a:pt x="3074" y="6154"/>
                  </a:lnTo>
                  <a:lnTo>
                    <a:pt x="3071" y="6093"/>
                  </a:lnTo>
                  <a:lnTo>
                    <a:pt x="3067" y="6033"/>
                  </a:lnTo>
                  <a:lnTo>
                    <a:pt x="3063" y="5977"/>
                  </a:lnTo>
                  <a:lnTo>
                    <a:pt x="3058" y="5922"/>
                  </a:lnTo>
                  <a:lnTo>
                    <a:pt x="3052" y="5878"/>
                  </a:lnTo>
                  <a:lnTo>
                    <a:pt x="3045" y="5834"/>
                  </a:lnTo>
                  <a:lnTo>
                    <a:pt x="3038" y="5801"/>
                  </a:lnTo>
                  <a:lnTo>
                    <a:pt x="3031" y="5767"/>
                  </a:lnTo>
                  <a:lnTo>
                    <a:pt x="3022" y="5740"/>
                  </a:lnTo>
                  <a:lnTo>
                    <a:pt x="3014" y="5712"/>
                  </a:lnTo>
                  <a:lnTo>
                    <a:pt x="3005" y="5701"/>
                  </a:lnTo>
                  <a:lnTo>
                    <a:pt x="2995" y="5690"/>
                  </a:lnTo>
                  <a:lnTo>
                    <a:pt x="2987" y="5685"/>
                  </a:lnTo>
                  <a:lnTo>
                    <a:pt x="2977" y="5690"/>
                  </a:lnTo>
                  <a:lnTo>
                    <a:pt x="2968" y="5701"/>
                  </a:lnTo>
                  <a:lnTo>
                    <a:pt x="2960" y="5712"/>
                  </a:lnTo>
                  <a:lnTo>
                    <a:pt x="2943" y="5767"/>
                  </a:lnTo>
                  <a:lnTo>
                    <a:pt x="2928" y="5834"/>
                  </a:lnTo>
                  <a:lnTo>
                    <a:pt x="2916" y="5922"/>
                  </a:lnTo>
                  <a:lnTo>
                    <a:pt x="2911" y="5977"/>
                  </a:lnTo>
                  <a:lnTo>
                    <a:pt x="2906" y="6033"/>
                  </a:lnTo>
                  <a:lnTo>
                    <a:pt x="2902" y="6093"/>
                  </a:lnTo>
                  <a:lnTo>
                    <a:pt x="2900" y="6154"/>
                  </a:lnTo>
                  <a:lnTo>
                    <a:pt x="2896" y="6220"/>
                  </a:lnTo>
                  <a:lnTo>
                    <a:pt x="2895" y="6292"/>
                  </a:lnTo>
                  <a:lnTo>
                    <a:pt x="2895" y="9629"/>
                  </a:lnTo>
                  <a:lnTo>
                    <a:pt x="2894" y="9695"/>
                  </a:lnTo>
                  <a:lnTo>
                    <a:pt x="2890" y="9761"/>
                  </a:lnTo>
                  <a:lnTo>
                    <a:pt x="2887" y="9817"/>
                  </a:lnTo>
                  <a:lnTo>
                    <a:pt x="2884" y="9883"/>
                  </a:lnTo>
                  <a:lnTo>
                    <a:pt x="2879" y="9938"/>
                  </a:lnTo>
                  <a:lnTo>
                    <a:pt x="2874" y="9982"/>
                  </a:lnTo>
                  <a:lnTo>
                    <a:pt x="2868" y="10038"/>
                  </a:lnTo>
                  <a:lnTo>
                    <a:pt x="2862" y="10082"/>
                  </a:lnTo>
                  <a:lnTo>
                    <a:pt x="2854" y="10115"/>
                  </a:lnTo>
                  <a:lnTo>
                    <a:pt x="2847" y="10154"/>
                  </a:lnTo>
                  <a:lnTo>
                    <a:pt x="2839" y="10176"/>
                  </a:lnTo>
                  <a:lnTo>
                    <a:pt x="2830" y="10203"/>
                  </a:lnTo>
                  <a:lnTo>
                    <a:pt x="2822" y="10220"/>
                  </a:lnTo>
                  <a:lnTo>
                    <a:pt x="2812" y="10225"/>
                  </a:lnTo>
                  <a:lnTo>
                    <a:pt x="2804" y="10237"/>
                  </a:lnTo>
                  <a:lnTo>
                    <a:pt x="2794" y="10225"/>
                  </a:lnTo>
                  <a:lnTo>
                    <a:pt x="2785" y="10220"/>
                  </a:lnTo>
                  <a:lnTo>
                    <a:pt x="2775" y="10203"/>
                  </a:lnTo>
                  <a:lnTo>
                    <a:pt x="2768" y="10176"/>
                  </a:lnTo>
                  <a:lnTo>
                    <a:pt x="2759" y="10154"/>
                  </a:lnTo>
                  <a:lnTo>
                    <a:pt x="2752" y="10115"/>
                  </a:lnTo>
                  <a:lnTo>
                    <a:pt x="2745" y="10082"/>
                  </a:lnTo>
                  <a:lnTo>
                    <a:pt x="2738" y="10038"/>
                  </a:lnTo>
                  <a:lnTo>
                    <a:pt x="2732" y="9982"/>
                  </a:lnTo>
                  <a:lnTo>
                    <a:pt x="2727" y="9938"/>
                  </a:lnTo>
                  <a:lnTo>
                    <a:pt x="2722" y="9883"/>
                  </a:lnTo>
                  <a:lnTo>
                    <a:pt x="2719" y="9817"/>
                  </a:lnTo>
                  <a:lnTo>
                    <a:pt x="2716" y="9761"/>
                  </a:lnTo>
                  <a:lnTo>
                    <a:pt x="2714" y="9695"/>
                  </a:lnTo>
                  <a:lnTo>
                    <a:pt x="2712" y="9629"/>
                  </a:lnTo>
                  <a:lnTo>
                    <a:pt x="2711" y="9563"/>
                  </a:lnTo>
                  <a:lnTo>
                    <a:pt x="2711" y="2607"/>
                  </a:lnTo>
                  <a:lnTo>
                    <a:pt x="2710" y="2547"/>
                  </a:lnTo>
                  <a:lnTo>
                    <a:pt x="2710" y="2480"/>
                  </a:lnTo>
                  <a:lnTo>
                    <a:pt x="2708" y="2409"/>
                  </a:lnTo>
                  <a:lnTo>
                    <a:pt x="2705" y="2342"/>
                  </a:lnTo>
                  <a:lnTo>
                    <a:pt x="2700" y="2293"/>
                  </a:lnTo>
                  <a:lnTo>
                    <a:pt x="2695" y="2237"/>
                  </a:lnTo>
                  <a:lnTo>
                    <a:pt x="2690" y="2182"/>
                  </a:lnTo>
                  <a:lnTo>
                    <a:pt x="2685" y="2132"/>
                  </a:lnTo>
                  <a:lnTo>
                    <a:pt x="2678" y="2094"/>
                  </a:lnTo>
                  <a:lnTo>
                    <a:pt x="2672" y="2050"/>
                  </a:lnTo>
                  <a:lnTo>
                    <a:pt x="2663" y="2016"/>
                  </a:lnTo>
                  <a:lnTo>
                    <a:pt x="2656" y="1994"/>
                  </a:lnTo>
                  <a:lnTo>
                    <a:pt x="2648" y="1967"/>
                  </a:lnTo>
                  <a:lnTo>
                    <a:pt x="2638" y="1956"/>
                  </a:lnTo>
                  <a:lnTo>
                    <a:pt x="2630" y="1939"/>
                  </a:lnTo>
                  <a:lnTo>
                    <a:pt x="2610" y="1939"/>
                  </a:lnTo>
                  <a:lnTo>
                    <a:pt x="2600" y="1956"/>
                  </a:lnTo>
                  <a:lnTo>
                    <a:pt x="2593" y="1967"/>
                  </a:lnTo>
                  <a:lnTo>
                    <a:pt x="2584" y="1994"/>
                  </a:lnTo>
                  <a:lnTo>
                    <a:pt x="2577" y="2016"/>
                  </a:lnTo>
                  <a:lnTo>
                    <a:pt x="2569" y="2050"/>
                  </a:lnTo>
                  <a:lnTo>
                    <a:pt x="2562" y="2094"/>
                  </a:lnTo>
                  <a:lnTo>
                    <a:pt x="2555" y="2132"/>
                  </a:lnTo>
                  <a:lnTo>
                    <a:pt x="2549" y="2182"/>
                  </a:lnTo>
                  <a:lnTo>
                    <a:pt x="2544" y="2237"/>
                  </a:lnTo>
                  <a:lnTo>
                    <a:pt x="2540" y="2293"/>
                  </a:lnTo>
                  <a:lnTo>
                    <a:pt x="2536" y="2342"/>
                  </a:lnTo>
                  <a:lnTo>
                    <a:pt x="2532" y="2409"/>
                  </a:lnTo>
                  <a:lnTo>
                    <a:pt x="2530" y="2480"/>
                  </a:lnTo>
                  <a:lnTo>
                    <a:pt x="2529" y="2547"/>
                  </a:lnTo>
                  <a:lnTo>
                    <a:pt x="2529" y="6795"/>
                  </a:lnTo>
                  <a:lnTo>
                    <a:pt x="2528" y="6861"/>
                  </a:lnTo>
                  <a:lnTo>
                    <a:pt x="2526" y="6927"/>
                  </a:lnTo>
                  <a:lnTo>
                    <a:pt x="2524" y="6999"/>
                  </a:lnTo>
                  <a:lnTo>
                    <a:pt x="2518" y="7110"/>
                  </a:lnTo>
                  <a:lnTo>
                    <a:pt x="2513" y="7171"/>
                  </a:lnTo>
                  <a:lnTo>
                    <a:pt x="2507" y="7215"/>
                  </a:lnTo>
                  <a:lnTo>
                    <a:pt x="2502" y="7264"/>
                  </a:lnTo>
                  <a:lnTo>
                    <a:pt x="2495" y="7320"/>
                  </a:lnTo>
                  <a:lnTo>
                    <a:pt x="2488" y="7347"/>
                  </a:lnTo>
                  <a:lnTo>
                    <a:pt x="2480" y="7380"/>
                  </a:lnTo>
                  <a:lnTo>
                    <a:pt x="2472" y="7414"/>
                  </a:lnTo>
                  <a:lnTo>
                    <a:pt x="2463" y="7441"/>
                  </a:lnTo>
                  <a:lnTo>
                    <a:pt x="2455" y="7452"/>
                  </a:lnTo>
                  <a:lnTo>
                    <a:pt x="2446" y="7458"/>
                  </a:lnTo>
                  <a:lnTo>
                    <a:pt x="2436" y="7463"/>
                  </a:lnTo>
                  <a:lnTo>
                    <a:pt x="2428" y="7458"/>
                  </a:lnTo>
                  <a:lnTo>
                    <a:pt x="2418" y="7452"/>
                  </a:lnTo>
                  <a:lnTo>
                    <a:pt x="2409" y="7441"/>
                  </a:lnTo>
                  <a:lnTo>
                    <a:pt x="2401" y="7414"/>
                  </a:lnTo>
                  <a:lnTo>
                    <a:pt x="2392" y="7380"/>
                  </a:lnTo>
                  <a:lnTo>
                    <a:pt x="2385" y="7347"/>
                  </a:lnTo>
                  <a:lnTo>
                    <a:pt x="2378" y="7320"/>
                  </a:lnTo>
                  <a:lnTo>
                    <a:pt x="2372" y="7264"/>
                  </a:lnTo>
                  <a:lnTo>
                    <a:pt x="2365" y="7215"/>
                  </a:lnTo>
                  <a:lnTo>
                    <a:pt x="2360" y="7171"/>
                  </a:lnTo>
                  <a:lnTo>
                    <a:pt x="2356" y="7110"/>
                  </a:lnTo>
                  <a:lnTo>
                    <a:pt x="2352" y="7055"/>
                  </a:lnTo>
                  <a:lnTo>
                    <a:pt x="2349" y="6999"/>
                  </a:lnTo>
                  <a:lnTo>
                    <a:pt x="2346" y="6927"/>
                  </a:lnTo>
                  <a:lnTo>
                    <a:pt x="2345" y="6795"/>
                  </a:lnTo>
                  <a:lnTo>
                    <a:pt x="2345" y="4635"/>
                  </a:lnTo>
                  <a:lnTo>
                    <a:pt x="2343" y="4563"/>
                  </a:lnTo>
                  <a:lnTo>
                    <a:pt x="2341" y="4497"/>
                  </a:lnTo>
                  <a:lnTo>
                    <a:pt x="2338" y="4430"/>
                  </a:lnTo>
                  <a:lnTo>
                    <a:pt x="2334" y="4375"/>
                  </a:lnTo>
                  <a:lnTo>
                    <a:pt x="2330" y="4320"/>
                  </a:lnTo>
                  <a:lnTo>
                    <a:pt x="2324" y="4265"/>
                  </a:lnTo>
                  <a:lnTo>
                    <a:pt x="2318" y="4221"/>
                  </a:lnTo>
                  <a:lnTo>
                    <a:pt x="2312" y="4176"/>
                  </a:lnTo>
                  <a:lnTo>
                    <a:pt x="2304" y="4138"/>
                  </a:lnTo>
                  <a:lnTo>
                    <a:pt x="2297" y="4105"/>
                  </a:lnTo>
                  <a:lnTo>
                    <a:pt x="2288" y="4082"/>
                  </a:lnTo>
                  <a:lnTo>
                    <a:pt x="2281" y="4055"/>
                  </a:lnTo>
                  <a:lnTo>
                    <a:pt x="2271" y="4044"/>
                  </a:lnTo>
                  <a:lnTo>
                    <a:pt x="2262" y="4027"/>
                  </a:lnTo>
                  <a:lnTo>
                    <a:pt x="2244" y="4027"/>
                  </a:lnTo>
                  <a:lnTo>
                    <a:pt x="2234" y="4044"/>
                  </a:lnTo>
                  <a:lnTo>
                    <a:pt x="2225" y="4055"/>
                  </a:lnTo>
                  <a:lnTo>
                    <a:pt x="2218" y="4082"/>
                  </a:lnTo>
                  <a:lnTo>
                    <a:pt x="2210" y="4105"/>
                  </a:lnTo>
                  <a:lnTo>
                    <a:pt x="2201" y="4138"/>
                  </a:lnTo>
                  <a:lnTo>
                    <a:pt x="2195" y="4176"/>
                  </a:lnTo>
                  <a:lnTo>
                    <a:pt x="2188" y="4221"/>
                  </a:lnTo>
                  <a:lnTo>
                    <a:pt x="2182" y="4265"/>
                  </a:lnTo>
                  <a:lnTo>
                    <a:pt x="2177" y="4320"/>
                  </a:lnTo>
                  <a:lnTo>
                    <a:pt x="2174" y="4375"/>
                  </a:lnTo>
                  <a:lnTo>
                    <a:pt x="2169" y="4430"/>
                  </a:lnTo>
                  <a:lnTo>
                    <a:pt x="2165" y="4497"/>
                  </a:lnTo>
                  <a:lnTo>
                    <a:pt x="2164" y="4563"/>
                  </a:lnTo>
                  <a:lnTo>
                    <a:pt x="2162" y="4635"/>
                  </a:lnTo>
                  <a:lnTo>
                    <a:pt x="2162" y="8839"/>
                  </a:lnTo>
                  <a:lnTo>
                    <a:pt x="2161" y="8911"/>
                  </a:lnTo>
                  <a:lnTo>
                    <a:pt x="2159" y="8977"/>
                  </a:lnTo>
                  <a:lnTo>
                    <a:pt x="2158" y="9038"/>
                  </a:lnTo>
                  <a:lnTo>
                    <a:pt x="2155" y="9110"/>
                  </a:lnTo>
                  <a:lnTo>
                    <a:pt x="2150" y="9159"/>
                  </a:lnTo>
                  <a:lnTo>
                    <a:pt x="2146" y="9220"/>
                  </a:lnTo>
                  <a:lnTo>
                    <a:pt x="2140" y="9264"/>
                  </a:lnTo>
                  <a:lnTo>
                    <a:pt x="2128" y="9358"/>
                  </a:lnTo>
                  <a:lnTo>
                    <a:pt x="2121" y="9397"/>
                  </a:lnTo>
                  <a:lnTo>
                    <a:pt x="2106" y="9463"/>
                  </a:lnTo>
                  <a:lnTo>
                    <a:pt x="2097" y="9485"/>
                  </a:lnTo>
                  <a:lnTo>
                    <a:pt x="2089" y="9502"/>
                  </a:lnTo>
                  <a:lnTo>
                    <a:pt x="2080" y="9507"/>
                  </a:lnTo>
                  <a:lnTo>
                    <a:pt x="2070" y="9513"/>
                  </a:lnTo>
                  <a:lnTo>
                    <a:pt x="2050" y="9502"/>
                  </a:lnTo>
                  <a:lnTo>
                    <a:pt x="2043" y="9485"/>
                  </a:lnTo>
                  <a:lnTo>
                    <a:pt x="2034" y="9463"/>
                  </a:lnTo>
                  <a:lnTo>
                    <a:pt x="2026" y="9430"/>
                  </a:lnTo>
                  <a:lnTo>
                    <a:pt x="2020" y="9397"/>
                  </a:lnTo>
                  <a:lnTo>
                    <a:pt x="2012" y="9358"/>
                  </a:lnTo>
                  <a:lnTo>
                    <a:pt x="2005" y="9314"/>
                  </a:lnTo>
                  <a:lnTo>
                    <a:pt x="2000" y="9264"/>
                  </a:lnTo>
                  <a:lnTo>
                    <a:pt x="1994" y="9220"/>
                  </a:lnTo>
                  <a:lnTo>
                    <a:pt x="1989" y="9159"/>
                  </a:lnTo>
                  <a:lnTo>
                    <a:pt x="1985" y="9110"/>
                  </a:lnTo>
                  <a:lnTo>
                    <a:pt x="1983" y="9038"/>
                  </a:lnTo>
                  <a:lnTo>
                    <a:pt x="1980" y="8977"/>
                  </a:lnTo>
                  <a:lnTo>
                    <a:pt x="1979" y="8911"/>
                  </a:lnTo>
                  <a:lnTo>
                    <a:pt x="1979" y="6458"/>
                  </a:lnTo>
                  <a:lnTo>
                    <a:pt x="1975" y="6386"/>
                  </a:lnTo>
                  <a:lnTo>
                    <a:pt x="1974" y="6331"/>
                  </a:lnTo>
                  <a:lnTo>
                    <a:pt x="1970" y="6265"/>
                  </a:lnTo>
                  <a:lnTo>
                    <a:pt x="1967" y="6198"/>
                  </a:lnTo>
                  <a:lnTo>
                    <a:pt x="1962" y="6154"/>
                  </a:lnTo>
                  <a:lnTo>
                    <a:pt x="1958" y="6099"/>
                  </a:lnTo>
                  <a:lnTo>
                    <a:pt x="1952" y="6055"/>
                  </a:lnTo>
                  <a:lnTo>
                    <a:pt x="1945" y="6005"/>
                  </a:lnTo>
                  <a:lnTo>
                    <a:pt x="1937" y="5966"/>
                  </a:lnTo>
                  <a:lnTo>
                    <a:pt x="1930" y="5939"/>
                  </a:lnTo>
                  <a:lnTo>
                    <a:pt x="1914" y="5883"/>
                  </a:lnTo>
                  <a:lnTo>
                    <a:pt x="1896" y="5850"/>
                  </a:lnTo>
                  <a:lnTo>
                    <a:pt x="1877" y="5850"/>
                  </a:lnTo>
                  <a:lnTo>
                    <a:pt x="1859" y="5883"/>
                  </a:lnTo>
                  <a:lnTo>
                    <a:pt x="1843" y="5939"/>
                  </a:lnTo>
                  <a:lnTo>
                    <a:pt x="1835" y="5966"/>
                  </a:lnTo>
                  <a:lnTo>
                    <a:pt x="1827" y="6005"/>
                  </a:lnTo>
                  <a:lnTo>
                    <a:pt x="1822" y="6055"/>
                  </a:lnTo>
                  <a:lnTo>
                    <a:pt x="1816" y="6099"/>
                  </a:lnTo>
                  <a:lnTo>
                    <a:pt x="1811" y="6154"/>
                  </a:lnTo>
                  <a:lnTo>
                    <a:pt x="1806" y="6198"/>
                  </a:lnTo>
                  <a:lnTo>
                    <a:pt x="1801" y="6265"/>
                  </a:lnTo>
                  <a:lnTo>
                    <a:pt x="1799" y="6331"/>
                  </a:lnTo>
                  <a:lnTo>
                    <a:pt x="1796" y="6386"/>
                  </a:lnTo>
                  <a:lnTo>
                    <a:pt x="1795" y="6530"/>
                  </a:lnTo>
                  <a:lnTo>
                    <a:pt x="1795" y="9894"/>
                  </a:lnTo>
                  <a:lnTo>
                    <a:pt x="1794" y="9966"/>
                  </a:lnTo>
                  <a:lnTo>
                    <a:pt x="1793" y="10027"/>
                  </a:lnTo>
                  <a:lnTo>
                    <a:pt x="1791" y="10093"/>
                  </a:lnTo>
                  <a:lnTo>
                    <a:pt x="1788" y="10154"/>
                  </a:lnTo>
                  <a:lnTo>
                    <a:pt x="1779" y="10275"/>
                  </a:lnTo>
                  <a:lnTo>
                    <a:pt x="1774" y="10325"/>
                  </a:lnTo>
                  <a:lnTo>
                    <a:pt x="1762" y="10413"/>
                  </a:lnTo>
                  <a:lnTo>
                    <a:pt x="1755" y="10446"/>
                  </a:lnTo>
                  <a:lnTo>
                    <a:pt x="1747" y="10480"/>
                  </a:lnTo>
                  <a:lnTo>
                    <a:pt x="1739" y="10513"/>
                  </a:lnTo>
                  <a:lnTo>
                    <a:pt x="1721" y="10557"/>
                  </a:lnTo>
                  <a:lnTo>
                    <a:pt x="1713" y="10562"/>
                  </a:lnTo>
                  <a:lnTo>
                    <a:pt x="1694" y="10562"/>
                  </a:lnTo>
                  <a:lnTo>
                    <a:pt x="1685" y="10557"/>
                  </a:lnTo>
                  <a:lnTo>
                    <a:pt x="1668" y="10513"/>
                  </a:lnTo>
                  <a:lnTo>
                    <a:pt x="1658" y="10480"/>
                  </a:lnTo>
                  <a:lnTo>
                    <a:pt x="1645" y="10413"/>
                  </a:lnTo>
                  <a:lnTo>
                    <a:pt x="1639" y="10369"/>
                  </a:lnTo>
                  <a:lnTo>
                    <a:pt x="1632" y="10325"/>
                  </a:lnTo>
                  <a:lnTo>
                    <a:pt x="1627" y="10275"/>
                  </a:lnTo>
                  <a:lnTo>
                    <a:pt x="1621" y="10214"/>
                  </a:lnTo>
                  <a:lnTo>
                    <a:pt x="1616" y="10093"/>
                  </a:lnTo>
                  <a:lnTo>
                    <a:pt x="1613" y="10027"/>
                  </a:lnTo>
                  <a:lnTo>
                    <a:pt x="1612" y="9966"/>
                  </a:lnTo>
                  <a:lnTo>
                    <a:pt x="1610" y="9894"/>
                  </a:lnTo>
                  <a:lnTo>
                    <a:pt x="1610" y="5491"/>
                  </a:lnTo>
                  <a:lnTo>
                    <a:pt x="1610" y="5425"/>
                  </a:lnTo>
                  <a:lnTo>
                    <a:pt x="1607" y="5364"/>
                  </a:lnTo>
                  <a:lnTo>
                    <a:pt x="1604" y="5298"/>
                  </a:lnTo>
                  <a:lnTo>
                    <a:pt x="1600" y="5248"/>
                  </a:lnTo>
                  <a:lnTo>
                    <a:pt x="1595" y="5193"/>
                  </a:lnTo>
                  <a:lnTo>
                    <a:pt x="1590" y="5132"/>
                  </a:lnTo>
                  <a:lnTo>
                    <a:pt x="1584" y="5088"/>
                  </a:lnTo>
                  <a:lnTo>
                    <a:pt x="1578" y="5049"/>
                  </a:lnTo>
                  <a:lnTo>
                    <a:pt x="1571" y="5005"/>
                  </a:lnTo>
                  <a:lnTo>
                    <a:pt x="1565" y="4972"/>
                  </a:lnTo>
                  <a:lnTo>
                    <a:pt x="1555" y="4950"/>
                  </a:lnTo>
                  <a:lnTo>
                    <a:pt x="1546" y="4922"/>
                  </a:lnTo>
                  <a:lnTo>
                    <a:pt x="1538" y="4911"/>
                  </a:lnTo>
                  <a:lnTo>
                    <a:pt x="1529" y="4895"/>
                  </a:lnTo>
                  <a:lnTo>
                    <a:pt x="1510" y="4895"/>
                  </a:lnTo>
                  <a:lnTo>
                    <a:pt x="1501" y="4911"/>
                  </a:lnTo>
                  <a:lnTo>
                    <a:pt x="1492" y="4922"/>
                  </a:lnTo>
                  <a:lnTo>
                    <a:pt x="1484" y="4950"/>
                  </a:lnTo>
                  <a:lnTo>
                    <a:pt x="1476" y="4972"/>
                  </a:lnTo>
                  <a:lnTo>
                    <a:pt x="1468" y="5005"/>
                  </a:lnTo>
                  <a:lnTo>
                    <a:pt x="1461" y="5049"/>
                  </a:lnTo>
                  <a:lnTo>
                    <a:pt x="1455" y="5088"/>
                  </a:lnTo>
                  <a:lnTo>
                    <a:pt x="1449" y="5132"/>
                  </a:lnTo>
                  <a:lnTo>
                    <a:pt x="1444" y="5193"/>
                  </a:lnTo>
                  <a:lnTo>
                    <a:pt x="1439" y="5248"/>
                  </a:lnTo>
                  <a:lnTo>
                    <a:pt x="1435" y="5298"/>
                  </a:lnTo>
                  <a:lnTo>
                    <a:pt x="1431" y="5364"/>
                  </a:lnTo>
                  <a:lnTo>
                    <a:pt x="1430" y="5425"/>
                  </a:lnTo>
                  <a:lnTo>
                    <a:pt x="1429" y="5491"/>
                  </a:lnTo>
                  <a:lnTo>
                    <a:pt x="1428" y="5563"/>
                  </a:lnTo>
                  <a:lnTo>
                    <a:pt x="1428" y="8065"/>
                  </a:lnTo>
                  <a:lnTo>
                    <a:pt x="1427" y="8126"/>
                  </a:lnTo>
                  <a:lnTo>
                    <a:pt x="1426" y="8198"/>
                  </a:lnTo>
                  <a:lnTo>
                    <a:pt x="1424" y="8264"/>
                  </a:lnTo>
                  <a:lnTo>
                    <a:pt x="1421" y="8320"/>
                  </a:lnTo>
                  <a:lnTo>
                    <a:pt x="1417" y="8380"/>
                  </a:lnTo>
                  <a:lnTo>
                    <a:pt x="1412" y="8436"/>
                  </a:lnTo>
                  <a:lnTo>
                    <a:pt x="1407" y="8485"/>
                  </a:lnTo>
                  <a:lnTo>
                    <a:pt x="1401" y="8541"/>
                  </a:lnTo>
                  <a:lnTo>
                    <a:pt x="1394" y="8585"/>
                  </a:lnTo>
                  <a:lnTo>
                    <a:pt x="1388" y="8623"/>
                  </a:lnTo>
                  <a:lnTo>
                    <a:pt x="1380" y="8657"/>
                  </a:lnTo>
                  <a:lnTo>
                    <a:pt x="1372" y="8679"/>
                  </a:lnTo>
                  <a:lnTo>
                    <a:pt x="1364" y="8706"/>
                  </a:lnTo>
                  <a:lnTo>
                    <a:pt x="1355" y="8717"/>
                  </a:lnTo>
                  <a:lnTo>
                    <a:pt x="1346" y="8734"/>
                  </a:lnTo>
                  <a:lnTo>
                    <a:pt x="1327" y="8734"/>
                  </a:lnTo>
                  <a:lnTo>
                    <a:pt x="1318" y="8717"/>
                  </a:lnTo>
                  <a:lnTo>
                    <a:pt x="1309" y="8706"/>
                  </a:lnTo>
                  <a:lnTo>
                    <a:pt x="1301" y="8679"/>
                  </a:lnTo>
                  <a:lnTo>
                    <a:pt x="1292" y="8657"/>
                  </a:lnTo>
                  <a:lnTo>
                    <a:pt x="1286" y="8623"/>
                  </a:lnTo>
                  <a:lnTo>
                    <a:pt x="1277" y="8585"/>
                  </a:lnTo>
                  <a:lnTo>
                    <a:pt x="1271" y="8541"/>
                  </a:lnTo>
                  <a:lnTo>
                    <a:pt x="1265" y="8485"/>
                  </a:lnTo>
                  <a:lnTo>
                    <a:pt x="1261" y="8436"/>
                  </a:lnTo>
                  <a:lnTo>
                    <a:pt x="1256" y="8380"/>
                  </a:lnTo>
                  <a:lnTo>
                    <a:pt x="1252" y="8320"/>
                  </a:lnTo>
                  <a:lnTo>
                    <a:pt x="1249" y="8264"/>
                  </a:lnTo>
                  <a:lnTo>
                    <a:pt x="1246" y="8198"/>
                  </a:lnTo>
                  <a:lnTo>
                    <a:pt x="1244" y="8126"/>
                  </a:lnTo>
                  <a:lnTo>
                    <a:pt x="1244" y="6823"/>
                  </a:lnTo>
                  <a:lnTo>
                    <a:pt x="1243" y="6751"/>
                  </a:lnTo>
                  <a:lnTo>
                    <a:pt x="1237" y="6629"/>
                  </a:lnTo>
                  <a:lnTo>
                    <a:pt x="1233" y="6574"/>
                  </a:lnTo>
                  <a:lnTo>
                    <a:pt x="1229" y="6513"/>
                  </a:lnTo>
                  <a:lnTo>
                    <a:pt x="1223" y="6463"/>
                  </a:lnTo>
                  <a:lnTo>
                    <a:pt x="1217" y="6419"/>
                  </a:lnTo>
                  <a:lnTo>
                    <a:pt x="1211" y="6370"/>
                  </a:lnTo>
                  <a:lnTo>
                    <a:pt x="1203" y="6331"/>
                  </a:lnTo>
                  <a:lnTo>
                    <a:pt x="1197" y="6298"/>
                  </a:lnTo>
                  <a:lnTo>
                    <a:pt x="1189" y="6270"/>
                  </a:lnTo>
                  <a:lnTo>
                    <a:pt x="1180" y="6254"/>
                  </a:lnTo>
                  <a:lnTo>
                    <a:pt x="1171" y="6231"/>
                  </a:lnTo>
                  <a:lnTo>
                    <a:pt x="1162" y="6220"/>
                  </a:lnTo>
                  <a:lnTo>
                    <a:pt x="1143" y="6220"/>
                  </a:lnTo>
                  <a:lnTo>
                    <a:pt x="1134" y="6231"/>
                  </a:lnTo>
                  <a:lnTo>
                    <a:pt x="1126" y="6254"/>
                  </a:lnTo>
                  <a:lnTo>
                    <a:pt x="1117" y="6270"/>
                  </a:lnTo>
                  <a:lnTo>
                    <a:pt x="1109" y="6298"/>
                  </a:lnTo>
                  <a:lnTo>
                    <a:pt x="1101" y="6331"/>
                  </a:lnTo>
                  <a:lnTo>
                    <a:pt x="1094" y="6370"/>
                  </a:lnTo>
                  <a:lnTo>
                    <a:pt x="1088" y="6419"/>
                  </a:lnTo>
                  <a:lnTo>
                    <a:pt x="1081" y="6463"/>
                  </a:lnTo>
                  <a:lnTo>
                    <a:pt x="1076" y="6513"/>
                  </a:lnTo>
                  <a:lnTo>
                    <a:pt x="1072" y="6574"/>
                  </a:lnTo>
                  <a:lnTo>
                    <a:pt x="1068" y="6629"/>
                  </a:lnTo>
                  <a:lnTo>
                    <a:pt x="1065" y="6690"/>
                  </a:lnTo>
                  <a:lnTo>
                    <a:pt x="1064" y="6751"/>
                  </a:lnTo>
                  <a:lnTo>
                    <a:pt x="1062" y="6823"/>
                  </a:lnTo>
                  <a:lnTo>
                    <a:pt x="1061" y="6889"/>
                  </a:lnTo>
                  <a:lnTo>
                    <a:pt x="1061" y="9231"/>
                  </a:lnTo>
                  <a:lnTo>
                    <a:pt x="1060" y="9303"/>
                  </a:lnTo>
                  <a:lnTo>
                    <a:pt x="1059" y="9369"/>
                  </a:lnTo>
                  <a:lnTo>
                    <a:pt x="1058" y="9430"/>
                  </a:lnTo>
                  <a:lnTo>
                    <a:pt x="1054" y="9491"/>
                  </a:lnTo>
                  <a:lnTo>
                    <a:pt x="1049" y="9552"/>
                  </a:lnTo>
                  <a:lnTo>
                    <a:pt x="1045" y="9607"/>
                  </a:lnTo>
                  <a:lnTo>
                    <a:pt x="1041" y="9662"/>
                  </a:lnTo>
                  <a:lnTo>
                    <a:pt x="1028" y="9750"/>
                  </a:lnTo>
                  <a:lnTo>
                    <a:pt x="1021" y="9784"/>
                  </a:lnTo>
                  <a:lnTo>
                    <a:pt x="1012" y="9828"/>
                  </a:lnTo>
                  <a:lnTo>
                    <a:pt x="1005" y="9850"/>
                  </a:lnTo>
                  <a:lnTo>
                    <a:pt x="997" y="9877"/>
                  </a:lnTo>
                  <a:lnTo>
                    <a:pt x="989" y="9894"/>
                  </a:lnTo>
                  <a:lnTo>
                    <a:pt x="979" y="9900"/>
                  </a:lnTo>
                  <a:lnTo>
                    <a:pt x="970" y="9905"/>
                  </a:lnTo>
                  <a:lnTo>
                    <a:pt x="959" y="9900"/>
                  </a:lnTo>
                  <a:lnTo>
                    <a:pt x="951" y="9894"/>
                  </a:lnTo>
                  <a:lnTo>
                    <a:pt x="942" y="9877"/>
                  </a:lnTo>
                  <a:lnTo>
                    <a:pt x="934" y="9850"/>
                  </a:lnTo>
                  <a:lnTo>
                    <a:pt x="926" y="9828"/>
                  </a:lnTo>
                  <a:lnTo>
                    <a:pt x="919" y="9784"/>
                  </a:lnTo>
                  <a:lnTo>
                    <a:pt x="911" y="9750"/>
                  </a:lnTo>
                  <a:lnTo>
                    <a:pt x="904" y="9706"/>
                  </a:lnTo>
                  <a:lnTo>
                    <a:pt x="899" y="9662"/>
                  </a:lnTo>
                  <a:lnTo>
                    <a:pt x="893" y="9607"/>
                  </a:lnTo>
                  <a:lnTo>
                    <a:pt x="889" y="9552"/>
                  </a:lnTo>
                  <a:lnTo>
                    <a:pt x="885" y="9491"/>
                  </a:lnTo>
                  <a:lnTo>
                    <a:pt x="882" y="9430"/>
                  </a:lnTo>
                  <a:lnTo>
                    <a:pt x="880" y="9369"/>
                  </a:lnTo>
                  <a:lnTo>
                    <a:pt x="878" y="9303"/>
                  </a:lnTo>
                  <a:lnTo>
                    <a:pt x="878" y="6298"/>
                  </a:lnTo>
                  <a:lnTo>
                    <a:pt x="878" y="6226"/>
                  </a:lnTo>
                  <a:lnTo>
                    <a:pt x="877" y="6160"/>
                  </a:lnTo>
                  <a:lnTo>
                    <a:pt x="874" y="6093"/>
                  </a:lnTo>
                  <a:lnTo>
                    <a:pt x="870" y="6033"/>
                  </a:lnTo>
                  <a:lnTo>
                    <a:pt x="867" y="5977"/>
                  </a:lnTo>
                  <a:lnTo>
                    <a:pt x="862" y="5917"/>
                  </a:lnTo>
                  <a:lnTo>
                    <a:pt x="857" y="5867"/>
                  </a:lnTo>
                  <a:lnTo>
                    <a:pt x="851" y="5823"/>
                  </a:lnTo>
                  <a:lnTo>
                    <a:pt x="844" y="5778"/>
                  </a:lnTo>
                  <a:lnTo>
                    <a:pt x="830" y="5701"/>
                  </a:lnTo>
                  <a:lnTo>
                    <a:pt x="821" y="5673"/>
                  </a:lnTo>
                  <a:lnTo>
                    <a:pt x="814" y="5651"/>
                  </a:lnTo>
                  <a:lnTo>
                    <a:pt x="805" y="5635"/>
                  </a:lnTo>
                  <a:lnTo>
                    <a:pt x="795" y="5629"/>
                  </a:lnTo>
                  <a:lnTo>
                    <a:pt x="787" y="5624"/>
                  </a:lnTo>
                  <a:lnTo>
                    <a:pt x="777" y="5629"/>
                  </a:lnTo>
                  <a:lnTo>
                    <a:pt x="768" y="5635"/>
                  </a:lnTo>
                  <a:lnTo>
                    <a:pt x="758" y="5651"/>
                  </a:lnTo>
                  <a:lnTo>
                    <a:pt x="750" y="5673"/>
                  </a:lnTo>
                  <a:lnTo>
                    <a:pt x="742" y="5701"/>
                  </a:lnTo>
                  <a:lnTo>
                    <a:pt x="735" y="5740"/>
                  </a:lnTo>
                  <a:lnTo>
                    <a:pt x="728" y="5778"/>
                  </a:lnTo>
                  <a:lnTo>
                    <a:pt x="721" y="5823"/>
                  </a:lnTo>
                  <a:lnTo>
                    <a:pt x="715" y="5867"/>
                  </a:lnTo>
                  <a:lnTo>
                    <a:pt x="709" y="5917"/>
                  </a:lnTo>
                  <a:lnTo>
                    <a:pt x="705" y="5977"/>
                  </a:lnTo>
                  <a:lnTo>
                    <a:pt x="702" y="6033"/>
                  </a:lnTo>
                  <a:lnTo>
                    <a:pt x="699" y="6093"/>
                  </a:lnTo>
                  <a:lnTo>
                    <a:pt x="694" y="6226"/>
                  </a:lnTo>
                  <a:lnTo>
                    <a:pt x="694" y="6298"/>
                  </a:lnTo>
                  <a:lnTo>
                    <a:pt x="694" y="9579"/>
                  </a:lnTo>
                  <a:lnTo>
                    <a:pt x="693" y="9645"/>
                  </a:lnTo>
                  <a:lnTo>
                    <a:pt x="687" y="9767"/>
                  </a:lnTo>
                  <a:lnTo>
                    <a:pt x="683" y="9828"/>
                  </a:lnTo>
                  <a:lnTo>
                    <a:pt x="679" y="9883"/>
                  </a:lnTo>
                  <a:lnTo>
                    <a:pt x="674" y="9938"/>
                  </a:lnTo>
                  <a:lnTo>
                    <a:pt x="668" y="9982"/>
                  </a:lnTo>
                  <a:lnTo>
                    <a:pt x="661" y="10027"/>
                  </a:lnTo>
                  <a:lnTo>
                    <a:pt x="646" y="10093"/>
                  </a:lnTo>
                  <a:lnTo>
                    <a:pt x="639" y="10126"/>
                  </a:lnTo>
                  <a:lnTo>
                    <a:pt x="630" y="10154"/>
                  </a:lnTo>
                  <a:lnTo>
                    <a:pt x="621" y="10170"/>
                  </a:lnTo>
                  <a:lnTo>
                    <a:pt x="612" y="10176"/>
                  </a:lnTo>
                  <a:lnTo>
                    <a:pt x="593" y="10176"/>
                  </a:lnTo>
                  <a:lnTo>
                    <a:pt x="584" y="10170"/>
                  </a:lnTo>
                  <a:lnTo>
                    <a:pt x="575" y="10154"/>
                  </a:lnTo>
                  <a:lnTo>
                    <a:pt x="567" y="10126"/>
                  </a:lnTo>
                  <a:lnTo>
                    <a:pt x="559" y="10093"/>
                  </a:lnTo>
                  <a:lnTo>
                    <a:pt x="551" y="10060"/>
                  </a:lnTo>
                  <a:lnTo>
                    <a:pt x="544" y="10027"/>
                  </a:lnTo>
                  <a:lnTo>
                    <a:pt x="538" y="9982"/>
                  </a:lnTo>
                  <a:lnTo>
                    <a:pt x="532" y="9938"/>
                  </a:lnTo>
                  <a:lnTo>
                    <a:pt x="527" y="9883"/>
                  </a:lnTo>
                  <a:lnTo>
                    <a:pt x="523" y="9828"/>
                  </a:lnTo>
                  <a:lnTo>
                    <a:pt x="518" y="9767"/>
                  </a:lnTo>
                  <a:lnTo>
                    <a:pt x="514" y="9706"/>
                  </a:lnTo>
                  <a:lnTo>
                    <a:pt x="513" y="9645"/>
                  </a:lnTo>
                  <a:lnTo>
                    <a:pt x="512" y="9579"/>
                  </a:lnTo>
                  <a:lnTo>
                    <a:pt x="512" y="9507"/>
                  </a:lnTo>
                  <a:lnTo>
                    <a:pt x="512" y="3182"/>
                  </a:lnTo>
                  <a:lnTo>
                    <a:pt x="510" y="3110"/>
                  </a:lnTo>
                  <a:lnTo>
                    <a:pt x="509" y="3044"/>
                  </a:lnTo>
                  <a:lnTo>
                    <a:pt x="507" y="2983"/>
                  </a:lnTo>
                  <a:lnTo>
                    <a:pt x="504" y="2911"/>
                  </a:lnTo>
                  <a:lnTo>
                    <a:pt x="499" y="2862"/>
                  </a:lnTo>
                  <a:lnTo>
                    <a:pt x="496" y="2801"/>
                  </a:lnTo>
                  <a:lnTo>
                    <a:pt x="491" y="2746"/>
                  </a:lnTo>
                  <a:lnTo>
                    <a:pt x="484" y="2707"/>
                  </a:lnTo>
                  <a:lnTo>
                    <a:pt x="477" y="2657"/>
                  </a:lnTo>
                  <a:lnTo>
                    <a:pt x="471" y="2624"/>
                  </a:lnTo>
                  <a:lnTo>
                    <a:pt x="463" y="2591"/>
                  </a:lnTo>
                  <a:lnTo>
                    <a:pt x="455" y="2558"/>
                  </a:lnTo>
                  <a:lnTo>
                    <a:pt x="446" y="2536"/>
                  </a:lnTo>
                  <a:lnTo>
                    <a:pt x="438" y="2519"/>
                  </a:lnTo>
                  <a:lnTo>
                    <a:pt x="429" y="2508"/>
                  </a:lnTo>
                  <a:lnTo>
                    <a:pt x="410" y="2508"/>
                  </a:lnTo>
                  <a:lnTo>
                    <a:pt x="401" y="2519"/>
                  </a:lnTo>
                  <a:lnTo>
                    <a:pt x="392" y="2536"/>
                  </a:lnTo>
                  <a:lnTo>
                    <a:pt x="383" y="2558"/>
                  </a:lnTo>
                  <a:lnTo>
                    <a:pt x="376" y="2591"/>
                  </a:lnTo>
                  <a:lnTo>
                    <a:pt x="369" y="2624"/>
                  </a:lnTo>
                  <a:lnTo>
                    <a:pt x="361" y="2657"/>
                  </a:lnTo>
                  <a:lnTo>
                    <a:pt x="355" y="2707"/>
                  </a:lnTo>
                  <a:lnTo>
                    <a:pt x="349" y="2746"/>
                  </a:lnTo>
                  <a:lnTo>
                    <a:pt x="343" y="2801"/>
                  </a:lnTo>
                  <a:lnTo>
                    <a:pt x="338" y="2862"/>
                  </a:lnTo>
                  <a:lnTo>
                    <a:pt x="335" y="2911"/>
                  </a:lnTo>
                  <a:lnTo>
                    <a:pt x="332" y="2983"/>
                  </a:lnTo>
                  <a:lnTo>
                    <a:pt x="329" y="3044"/>
                  </a:lnTo>
                  <a:lnTo>
                    <a:pt x="328" y="3110"/>
                  </a:lnTo>
                  <a:lnTo>
                    <a:pt x="328" y="7182"/>
                  </a:lnTo>
                  <a:lnTo>
                    <a:pt x="325" y="7248"/>
                  </a:lnTo>
                  <a:lnTo>
                    <a:pt x="323" y="7320"/>
                  </a:lnTo>
                  <a:lnTo>
                    <a:pt x="321" y="7375"/>
                  </a:lnTo>
                  <a:lnTo>
                    <a:pt x="317" y="7436"/>
                  </a:lnTo>
                  <a:lnTo>
                    <a:pt x="312" y="7485"/>
                  </a:lnTo>
                  <a:lnTo>
                    <a:pt x="307" y="7535"/>
                  </a:lnTo>
                  <a:lnTo>
                    <a:pt x="301" y="7579"/>
                  </a:lnTo>
                  <a:lnTo>
                    <a:pt x="295" y="7635"/>
                  </a:lnTo>
                  <a:lnTo>
                    <a:pt x="287" y="7673"/>
                  </a:lnTo>
                  <a:lnTo>
                    <a:pt x="280" y="7701"/>
                  </a:lnTo>
                  <a:lnTo>
                    <a:pt x="272" y="7734"/>
                  </a:lnTo>
                  <a:lnTo>
                    <a:pt x="263" y="7756"/>
                  </a:lnTo>
                  <a:lnTo>
                    <a:pt x="255" y="7767"/>
                  </a:lnTo>
                  <a:lnTo>
                    <a:pt x="245" y="7778"/>
                  </a:lnTo>
                  <a:lnTo>
                    <a:pt x="236" y="7789"/>
                  </a:lnTo>
                  <a:lnTo>
                    <a:pt x="227" y="7778"/>
                  </a:lnTo>
                  <a:lnTo>
                    <a:pt x="218" y="7767"/>
                  </a:lnTo>
                  <a:lnTo>
                    <a:pt x="209" y="7756"/>
                  </a:lnTo>
                  <a:lnTo>
                    <a:pt x="200" y="7734"/>
                  </a:lnTo>
                  <a:lnTo>
                    <a:pt x="192" y="7701"/>
                  </a:lnTo>
                  <a:lnTo>
                    <a:pt x="185" y="7673"/>
                  </a:lnTo>
                  <a:lnTo>
                    <a:pt x="178" y="7635"/>
                  </a:lnTo>
                  <a:lnTo>
                    <a:pt x="171" y="7579"/>
                  </a:lnTo>
                  <a:lnTo>
                    <a:pt x="165" y="7535"/>
                  </a:lnTo>
                  <a:lnTo>
                    <a:pt x="160" y="7485"/>
                  </a:lnTo>
                  <a:lnTo>
                    <a:pt x="155" y="7436"/>
                  </a:lnTo>
                  <a:lnTo>
                    <a:pt x="152" y="7375"/>
                  </a:lnTo>
                  <a:lnTo>
                    <a:pt x="149" y="7320"/>
                  </a:lnTo>
                  <a:lnTo>
                    <a:pt x="147" y="7248"/>
                  </a:lnTo>
                  <a:lnTo>
                    <a:pt x="145" y="7182"/>
                  </a:lnTo>
                  <a:lnTo>
                    <a:pt x="144" y="7110"/>
                  </a:lnTo>
                  <a:lnTo>
                    <a:pt x="144" y="3966"/>
                  </a:lnTo>
                  <a:lnTo>
                    <a:pt x="143" y="3966"/>
                  </a:lnTo>
                  <a:lnTo>
                    <a:pt x="141" y="3906"/>
                  </a:lnTo>
                  <a:lnTo>
                    <a:pt x="138" y="3850"/>
                  </a:lnTo>
                  <a:lnTo>
                    <a:pt x="136" y="3795"/>
                  </a:lnTo>
                  <a:lnTo>
                    <a:pt x="132" y="3740"/>
                  </a:lnTo>
                  <a:lnTo>
                    <a:pt x="128" y="3701"/>
                  </a:lnTo>
                  <a:lnTo>
                    <a:pt x="123" y="3652"/>
                  </a:lnTo>
                  <a:lnTo>
                    <a:pt x="118" y="3602"/>
                  </a:lnTo>
                  <a:lnTo>
                    <a:pt x="112" y="3563"/>
                  </a:lnTo>
                  <a:lnTo>
                    <a:pt x="106" y="3536"/>
                  </a:lnTo>
                  <a:lnTo>
                    <a:pt x="99" y="3502"/>
                  </a:lnTo>
                  <a:lnTo>
                    <a:pt x="91" y="3475"/>
                  </a:lnTo>
                  <a:lnTo>
                    <a:pt x="85" y="3453"/>
                  </a:lnTo>
                  <a:lnTo>
                    <a:pt x="77" y="3431"/>
                  </a:lnTo>
                  <a:lnTo>
                    <a:pt x="69" y="3425"/>
                  </a:lnTo>
                  <a:lnTo>
                    <a:pt x="61" y="3414"/>
                  </a:lnTo>
                  <a:lnTo>
                    <a:pt x="53" y="3403"/>
                  </a:lnTo>
                  <a:lnTo>
                    <a:pt x="44" y="3414"/>
                  </a:lnTo>
                  <a:lnTo>
                    <a:pt x="36" y="3425"/>
                  </a:lnTo>
                  <a:lnTo>
                    <a:pt x="28" y="3431"/>
                  </a:lnTo>
                  <a:lnTo>
                    <a:pt x="13" y="3475"/>
                  </a:lnTo>
                  <a:lnTo>
                    <a:pt x="6" y="3502"/>
                  </a:lnTo>
                  <a:lnTo>
                    <a:pt x="0" y="3536"/>
                  </a:lnTo>
                  <a:lnTo>
                    <a:pt x="0" y="21600"/>
                  </a:lnTo>
                  <a:lnTo>
                    <a:pt x="21600" y="21600"/>
                  </a:lnTo>
                  <a:close/>
                  <a:moveTo>
                    <a:pt x="13166" y="4602"/>
                  </a:moveTo>
                  <a:lnTo>
                    <a:pt x="13167" y="4663"/>
                  </a:lnTo>
                  <a:lnTo>
                    <a:pt x="13170" y="4729"/>
                  </a:lnTo>
                  <a:lnTo>
                    <a:pt x="13179" y="4839"/>
                  </a:lnTo>
                  <a:lnTo>
                    <a:pt x="13184" y="4895"/>
                  </a:lnTo>
                  <a:lnTo>
                    <a:pt x="13190" y="4939"/>
                  </a:lnTo>
                  <a:lnTo>
                    <a:pt x="13196" y="4977"/>
                  </a:lnTo>
                  <a:lnTo>
                    <a:pt x="13204" y="5022"/>
                  </a:lnTo>
                  <a:lnTo>
                    <a:pt x="13211" y="5055"/>
                  </a:lnTo>
                  <a:lnTo>
                    <a:pt x="13228" y="5110"/>
                  </a:lnTo>
                  <a:lnTo>
                    <a:pt x="13237" y="5127"/>
                  </a:lnTo>
                  <a:lnTo>
                    <a:pt x="13255" y="5138"/>
                  </a:lnTo>
                  <a:lnTo>
                    <a:pt x="13274" y="5127"/>
                  </a:lnTo>
                  <a:lnTo>
                    <a:pt x="13282" y="5110"/>
                  </a:lnTo>
                  <a:lnTo>
                    <a:pt x="13291" y="5082"/>
                  </a:lnTo>
                  <a:lnTo>
                    <a:pt x="13299" y="5055"/>
                  </a:lnTo>
                  <a:lnTo>
                    <a:pt x="13307" y="5022"/>
                  </a:lnTo>
                  <a:lnTo>
                    <a:pt x="13313" y="4977"/>
                  </a:lnTo>
                  <a:lnTo>
                    <a:pt x="13320" y="4939"/>
                  </a:lnTo>
                  <a:lnTo>
                    <a:pt x="13326" y="4895"/>
                  </a:lnTo>
                  <a:lnTo>
                    <a:pt x="13331" y="4839"/>
                  </a:lnTo>
                  <a:lnTo>
                    <a:pt x="13336" y="4784"/>
                  </a:lnTo>
                  <a:lnTo>
                    <a:pt x="13339" y="4729"/>
                  </a:lnTo>
                  <a:lnTo>
                    <a:pt x="13342" y="4663"/>
                  </a:lnTo>
                  <a:lnTo>
                    <a:pt x="13345" y="4602"/>
                  </a:lnTo>
                  <a:lnTo>
                    <a:pt x="13347" y="4535"/>
                  </a:lnTo>
                  <a:lnTo>
                    <a:pt x="13347" y="4392"/>
                  </a:lnTo>
                  <a:lnTo>
                    <a:pt x="13345" y="4331"/>
                  </a:lnTo>
                  <a:lnTo>
                    <a:pt x="13342" y="4259"/>
                  </a:lnTo>
                  <a:lnTo>
                    <a:pt x="13339" y="4204"/>
                  </a:lnTo>
                  <a:lnTo>
                    <a:pt x="13336" y="4143"/>
                  </a:lnTo>
                  <a:lnTo>
                    <a:pt x="13331" y="4088"/>
                  </a:lnTo>
                  <a:lnTo>
                    <a:pt x="13326" y="4033"/>
                  </a:lnTo>
                  <a:lnTo>
                    <a:pt x="13320" y="3983"/>
                  </a:lnTo>
                  <a:lnTo>
                    <a:pt x="13307" y="3906"/>
                  </a:lnTo>
                  <a:lnTo>
                    <a:pt x="13299" y="3873"/>
                  </a:lnTo>
                  <a:lnTo>
                    <a:pt x="13291" y="3839"/>
                  </a:lnTo>
                  <a:lnTo>
                    <a:pt x="13282" y="3823"/>
                  </a:lnTo>
                  <a:lnTo>
                    <a:pt x="13274" y="3812"/>
                  </a:lnTo>
                  <a:lnTo>
                    <a:pt x="13264" y="3795"/>
                  </a:lnTo>
                  <a:lnTo>
                    <a:pt x="13255" y="3790"/>
                  </a:lnTo>
                  <a:lnTo>
                    <a:pt x="13246" y="3795"/>
                  </a:lnTo>
                  <a:lnTo>
                    <a:pt x="13237" y="3812"/>
                  </a:lnTo>
                  <a:lnTo>
                    <a:pt x="13228" y="3823"/>
                  </a:lnTo>
                  <a:lnTo>
                    <a:pt x="13219" y="3839"/>
                  </a:lnTo>
                  <a:lnTo>
                    <a:pt x="13211" y="3873"/>
                  </a:lnTo>
                  <a:lnTo>
                    <a:pt x="13204" y="3906"/>
                  </a:lnTo>
                  <a:lnTo>
                    <a:pt x="13196" y="3944"/>
                  </a:lnTo>
                  <a:lnTo>
                    <a:pt x="13190" y="3983"/>
                  </a:lnTo>
                  <a:lnTo>
                    <a:pt x="13184" y="4033"/>
                  </a:lnTo>
                  <a:lnTo>
                    <a:pt x="13179" y="4088"/>
                  </a:lnTo>
                  <a:lnTo>
                    <a:pt x="13174" y="4143"/>
                  </a:lnTo>
                  <a:lnTo>
                    <a:pt x="13170" y="4204"/>
                  </a:lnTo>
                  <a:lnTo>
                    <a:pt x="13167" y="4259"/>
                  </a:lnTo>
                  <a:lnTo>
                    <a:pt x="13166" y="4331"/>
                  </a:lnTo>
                  <a:lnTo>
                    <a:pt x="13164" y="4392"/>
                  </a:lnTo>
                  <a:lnTo>
                    <a:pt x="13163" y="4458"/>
                  </a:lnTo>
                  <a:lnTo>
                    <a:pt x="13164" y="4535"/>
                  </a:lnTo>
                  <a:lnTo>
                    <a:pt x="13166" y="4602"/>
                  </a:lnTo>
                  <a:close/>
                  <a:moveTo>
                    <a:pt x="13901" y="1729"/>
                  </a:moveTo>
                  <a:lnTo>
                    <a:pt x="13904" y="1790"/>
                  </a:lnTo>
                  <a:lnTo>
                    <a:pt x="13909" y="1851"/>
                  </a:lnTo>
                  <a:lnTo>
                    <a:pt x="13913" y="1906"/>
                  </a:lnTo>
                  <a:lnTo>
                    <a:pt x="13917" y="1956"/>
                  </a:lnTo>
                  <a:lnTo>
                    <a:pt x="13924" y="2000"/>
                  </a:lnTo>
                  <a:lnTo>
                    <a:pt x="13931" y="2050"/>
                  </a:lnTo>
                  <a:lnTo>
                    <a:pt x="13937" y="2083"/>
                  </a:lnTo>
                  <a:lnTo>
                    <a:pt x="13946" y="2121"/>
                  </a:lnTo>
                  <a:lnTo>
                    <a:pt x="13953" y="2143"/>
                  </a:lnTo>
                  <a:lnTo>
                    <a:pt x="13961" y="2171"/>
                  </a:lnTo>
                  <a:lnTo>
                    <a:pt x="13969" y="2182"/>
                  </a:lnTo>
                  <a:lnTo>
                    <a:pt x="13979" y="2193"/>
                  </a:lnTo>
                  <a:lnTo>
                    <a:pt x="13988" y="2204"/>
                  </a:lnTo>
                  <a:lnTo>
                    <a:pt x="13998" y="2193"/>
                  </a:lnTo>
                  <a:lnTo>
                    <a:pt x="14006" y="2182"/>
                  </a:lnTo>
                  <a:lnTo>
                    <a:pt x="14016" y="2171"/>
                  </a:lnTo>
                  <a:lnTo>
                    <a:pt x="14025" y="2143"/>
                  </a:lnTo>
                  <a:lnTo>
                    <a:pt x="14032" y="2121"/>
                  </a:lnTo>
                  <a:lnTo>
                    <a:pt x="14040" y="2083"/>
                  </a:lnTo>
                  <a:lnTo>
                    <a:pt x="14048" y="2050"/>
                  </a:lnTo>
                  <a:lnTo>
                    <a:pt x="14054" y="2000"/>
                  </a:lnTo>
                  <a:lnTo>
                    <a:pt x="14059" y="1956"/>
                  </a:lnTo>
                  <a:lnTo>
                    <a:pt x="14065" y="1906"/>
                  </a:lnTo>
                  <a:lnTo>
                    <a:pt x="14069" y="1851"/>
                  </a:lnTo>
                  <a:lnTo>
                    <a:pt x="14077" y="1729"/>
                  </a:lnTo>
                  <a:lnTo>
                    <a:pt x="14078" y="1663"/>
                  </a:lnTo>
                  <a:lnTo>
                    <a:pt x="14080" y="1591"/>
                  </a:lnTo>
                  <a:lnTo>
                    <a:pt x="14081" y="1530"/>
                  </a:lnTo>
                  <a:lnTo>
                    <a:pt x="14080" y="1458"/>
                  </a:lnTo>
                  <a:lnTo>
                    <a:pt x="14078" y="1387"/>
                  </a:lnTo>
                  <a:lnTo>
                    <a:pt x="14077" y="1331"/>
                  </a:lnTo>
                  <a:lnTo>
                    <a:pt x="14069" y="1199"/>
                  </a:lnTo>
                  <a:lnTo>
                    <a:pt x="14065" y="1149"/>
                  </a:lnTo>
                  <a:lnTo>
                    <a:pt x="14059" y="1099"/>
                  </a:lnTo>
                  <a:lnTo>
                    <a:pt x="14048" y="1011"/>
                  </a:lnTo>
                  <a:lnTo>
                    <a:pt x="14040" y="972"/>
                  </a:lnTo>
                  <a:lnTo>
                    <a:pt x="14032" y="934"/>
                  </a:lnTo>
                  <a:lnTo>
                    <a:pt x="14025" y="912"/>
                  </a:lnTo>
                  <a:lnTo>
                    <a:pt x="14016" y="884"/>
                  </a:lnTo>
                  <a:lnTo>
                    <a:pt x="14006" y="867"/>
                  </a:lnTo>
                  <a:lnTo>
                    <a:pt x="13998" y="856"/>
                  </a:lnTo>
                  <a:lnTo>
                    <a:pt x="13979" y="856"/>
                  </a:lnTo>
                  <a:lnTo>
                    <a:pt x="13969" y="867"/>
                  </a:lnTo>
                  <a:lnTo>
                    <a:pt x="13961" y="884"/>
                  </a:lnTo>
                  <a:lnTo>
                    <a:pt x="13953" y="912"/>
                  </a:lnTo>
                  <a:lnTo>
                    <a:pt x="13946" y="934"/>
                  </a:lnTo>
                  <a:lnTo>
                    <a:pt x="13937" y="972"/>
                  </a:lnTo>
                  <a:lnTo>
                    <a:pt x="13931" y="1011"/>
                  </a:lnTo>
                  <a:lnTo>
                    <a:pt x="13917" y="1099"/>
                  </a:lnTo>
                  <a:lnTo>
                    <a:pt x="13913" y="1149"/>
                  </a:lnTo>
                  <a:lnTo>
                    <a:pt x="13909" y="1199"/>
                  </a:lnTo>
                  <a:lnTo>
                    <a:pt x="13904" y="1265"/>
                  </a:lnTo>
                  <a:lnTo>
                    <a:pt x="13901" y="1331"/>
                  </a:lnTo>
                  <a:lnTo>
                    <a:pt x="13899" y="1387"/>
                  </a:lnTo>
                  <a:lnTo>
                    <a:pt x="13898" y="1458"/>
                  </a:lnTo>
                  <a:lnTo>
                    <a:pt x="13898" y="1591"/>
                  </a:lnTo>
                  <a:lnTo>
                    <a:pt x="13899" y="1663"/>
                  </a:lnTo>
                  <a:lnTo>
                    <a:pt x="13901" y="1729"/>
                  </a:lnTo>
                  <a:close/>
                  <a:moveTo>
                    <a:pt x="14999" y="812"/>
                  </a:moveTo>
                  <a:lnTo>
                    <a:pt x="15002" y="878"/>
                  </a:lnTo>
                  <a:lnTo>
                    <a:pt x="15004" y="945"/>
                  </a:lnTo>
                  <a:lnTo>
                    <a:pt x="15008" y="994"/>
                  </a:lnTo>
                  <a:lnTo>
                    <a:pt x="15012" y="1055"/>
                  </a:lnTo>
                  <a:lnTo>
                    <a:pt x="15018" y="1105"/>
                  </a:lnTo>
                  <a:lnTo>
                    <a:pt x="15025" y="1149"/>
                  </a:lnTo>
                  <a:lnTo>
                    <a:pt x="15031" y="1193"/>
                  </a:lnTo>
                  <a:lnTo>
                    <a:pt x="15038" y="1237"/>
                  </a:lnTo>
                  <a:lnTo>
                    <a:pt x="15046" y="1271"/>
                  </a:lnTo>
                  <a:lnTo>
                    <a:pt x="15053" y="1298"/>
                  </a:lnTo>
                  <a:lnTo>
                    <a:pt x="15062" y="1326"/>
                  </a:lnTo>
                  <a:lnTo>
                    <a:pt x="15071" y="1337"/>
                  </a:lnTo>
                  <a:lnTo>
                    <a:pt x="15079" y="1348"/>
                  </a:lnTo>
                  <a:lnTo>
                    <a:pt x="15089" y="1353"/>
                  </a:lnTo>
                  <a:lnTo>
                    <a:pt x="15098" y="1348"/>
                  </a:lnTo>
                  <a:lnTo>
                    <a:pt x="15116" y="1326"/>
                  </a:lnTo>
                  <a:lnTo>
                    <a:pt x="15125" y="1298"/>
                  </a:lnTo>
                  <a:lnTo>
                    <a:pt x="15133" y="1271"/>
                  </a:lnTo>
                  <a:lnTo>
                    <a:pt x="15139" y="1237"/>
                  </a:lnTo>
                  <a:lnTo>
                    <a:pt x="15147" y="1193"/>
                  </a:lnTo>
                  <a:lnTo>
                    <a:pt x="15154" y="1149"/>
                  </a:lnTo>
                  <a:lnTo>
                    <a:pt x="15160" y="1105"/>
                  </a:lnTo>
                  <a:lnTo>
                    <a:pt x="15165" y="1055"/>
                  </a:lnTo>
                  <a:lnTo>
                    <a:pt x="15169" y="994"/>
                  </a:lnTo>
                  <a:lnTo>
                    <a:pt x="15173" y="945"/>
                  </a:lnTo>
                  <a:lnTo>
                    <a:pt x="15179" y="812"/>
                  </a:lnTo>
                  <a:lnTo>
                    <a:pt x="15180" y="746"/>
                  </a:lnTo>
                  <a:lnTo>
                    <a:pt x="15181" y="674"/>
                  </a:lnTo>
                  <a:lnTo>
                    <a:pt x="15179" y="541"/>
                  </a:lnTo>
                  <a:lnTo>
                    <a:pt x="15176" y="475"/>
                  </a:lnTo>
                  <a:lnTo>
                    <a:pt x="15173" y="420"/>
                  </a:lnTo>
                  <a:lnTo>
                    <a:pt x="15169" y="359"/>
                  </a:lnTo>
                  <a:lnTo>
                    <a:pt x="15165" y="304"/>
                  </a:lnTo>
                  <a:lnTo>
                    <a:pt x="15160" y="249"/>
                  </a:lnTo>
                  <a:lnTo>
                    <a:pt x="15154" y="199"/>
                  </a:lnTo>
                  <a:lnTo>
                    <a:pt x="15147" y="160"/>
                  </a:lnTo>
                  <a:lnTo>
                    <a:pt x="15139" y="122"/>
                  </a:lnTo>
                  <a:lnTo>
                    <a:pt x="15133" y="83"/>
                  </a:lnTo>
                  <a:lnTo>
                    <a:pt x="15125" y="55"/>
                  </a:lnTo>
                  <a:lnTo>
                    <a:pt x="15116" y="39"/>
                  </a:lnTo>
                  <a:lnTo>
                    <a:pt x="15107" y="17"/>
                  </a:lnTo>
                  <a:lnTo>
                    <a:pt x="15098" y="6"/>
                  </a:lnTo>
                  <a:lnTo>
                    <a:pt x="15089" y="0"/>
                  </a:lnTo>
                  <a:lnTo>
                    <a:pt x="15079" y="6"/>
                  </a:lnTo>
                  <a:lnTo>
                    <a:pt x="15071" y="17"/>
                  </a:lnTo>
                  <a:lnTo>
                    <a:pt x="15062" y="39"/>
                  </a:lnTo>
                  <a:lnTo>
                    <a:pt x="15053" y="55"/>
                  </a:lnTo>
                  <a:lnTo>
                    <a:pt x="15046" y="83"/>
                  </a:lnTo>
                  <a:lnTo>
                    <a:pt x="15038" y="122"/>
                  </a:lnTo>
                  <a:lnTo>
                    <a:pt x="15031" y="160"/>
                  </a:lnTo>
                  <a:lnTo>
                    <a:pt x="15025" y="199"/>
                  </a:lnTo>
                  <a:lnTo>
                    <a:pt x="15018" y="249"/>
                  </a:lnTo>
                  <a:lnTo>
                    <a:pt x="15012" y="304"/>
                  </a:lnTo>
                  <a:lnTo>
                    <a:pt x="15008" y="359"/>
                  </a:lnTo>
                  <a:lnTo>
                    <a:pt x="15004" y="420"/>
                  </a:lnTo>
                  <a:lnTo>
                    <a:pt x="15002" y="475"/>
                  </a:lnTo>
                  <a:lnTo>
                    <a:pt x="14999" y="541"/>
                  </a:lnTo>
                  <a:lnTo>
                    <a:pt x="14996" y="674"/>
                  </a:lnTo>
                  <a:lnTo>
                    <a:pt x="14998" y="746"/>
                  </a:lnTo>
                  <a:lnTo>
                    <a:pt x="14999" y="812"/>
                  </a:lnTo>
                  <a:close/>
                  <a:moveTo>
                    <a:pt x="19400" y="4823"/>
                  </a:moveTo>
                  <a:lnTo>
                    <a:pt x="19402" y="4895"/>
                  </a:lnTo>
                  <a:lnTo>
                    <a:pt x="19405" y="4955"/>
                  </a:lnTo>
                  <a:lnTo>
                    <a:pt x="19409" y="5011"/>
                  </a:lnTo>
                  <a:lnTo>
                    <a:pt x="19414" y="5071"/>
                  </a:lnTo>
                  <a:lnTo>
                    <a:pt x="19419" y="5121"/>
                  </a:lnTo>
                  <a:lnTo>
                    <a:pt x="19425" y="5171"/>
                  </a:lnTo>
                  <a:lnTo>
                    <a:pt x="19431" y="5215"/>
                  </a:lnTo>
                  <a:lnTo>
                    <a:pt x="19446" y="5281"/>
                  </a:lnTo>
                  <a:lnTo>
                    <a:pt x="19454" y="5314"/>
                  </a:lnTo>
                  <a:lnTo>
                    <a:pt x="19462" y="5331"/>
                  </a:lnTo>
                  <a:lnTo>
                    <a:pt x="19471" y="5353"/>
                  </a:lnTo>
                  <a:lnTo>
                    <a:pt x="19481" y="5359"/>
                  </a:lnTo>
                  <a:lnTo>
                    <a:pt x="19490" y="5364"/>
                  </a:lnTo>
                  <a:lnTo>
                    <a:pt x="19499" y="5359"/>
                  </a:lnTo>
                  <a:lnTo>
                    <a:pt x="19508" y="5353"/>
                  </a:lnTo>
                  <a:lnTo>
                    <a:pt x="19516" y="5331"/>
                  </a:lnTo>
                  <a:lnTo>
                    <a:pt x="19526" y="5314"/>
                  </a:lnTo>
                  <a:lnTo>
                    <a:pt x="19534" y="5281"/>
                  </a:lnTo>
                  <a:lnTo>
                    <a:pt x="19541" y="5248"/>
                  </a:lnTo>
                  <a:lnTo>
                    <a:pt x="19548" y="5215"/>
                  </a:lnTo>
                  <a:lnTo>
                    <a:pt x="19555" y="5171"/>
                  </a:lnTo>
                  <a:lnTo>
                    <a:pt x="19561" y="5121"/>
                  </a:lnTo>
                  <a:lnTo>
                    <a:pt x="19566" y="5071"/>
                  </a:lnTo>
                  <a:lnTo>
                    <a:pt x="19570" y="5011"/>
                  </a:lnTo>
                  <a:lnTo>
                    <a:pt x="19574" y="4955"/>
                  </a:lnTo>
                  <a:lnTo>
                    <a:pt x="19578" y="4895"/>
                  </a:lnTo>
                  <a:lnTo>
                    <a:pt x="19580" y="4823"/>
                  </a:lnTo>
                  <a:lnTo>
                    <a:pt x="19582" y="4762"/>
                  </a:lnTo>
                  <a:lnTo>
                    <a:pt x="19582" y="3165"/>
                  </a:lnTo>
                  <a:lnTo>
                    <a:pt x="19580" y="3105"/>
                  </a:lnTo>
                  <a:lnTo>
                    <a:pt x="19578" y="3038"/>
                  </a:lnTo>
                  <a:lnTo>
                    <a:pt x="19574" y="2983"/>
                  </a:lnTo>
                  <a:lnTo>
                    <a:pt x="19570" y="2922"/>
                  </a:lnTo>
                  <a:lnTo>
                    <a:pt x="19566" y="2867"/>
                  </a:lnTo>
                  <a:lnTo>
                    <a:pt x="19561" y="2812"/>
                  </a:lnTo>
                  <a:lnTo>
                    <a:pt x="19555" y="2762"/>
                  </a:lnTo>
                  <a:lnTo>
                    <a:pt x="19548" y="2718"/>
                  </a:lnTo>
                  <a:lnTo>
                    <a:pt x="19541" y="2679"/>
                  </a:lnTo>
                  <a:lnTo>
                    <a:pt x="19534" y="2646"/>
                  </a:lnTo>
                  <a:lnTo>
                    <a:pt x="19526" y="2624"/>
                  </a:lnTo>
                  <a:lnTo>
                    <a:pt x="19516" y="2596"/>
                  </a:lnTo>
                  <a:lnTo>
                    <a:pt x="19508" y="2574"/>
                  </a:lnTo>
                  <a:lnTo>
                    <a:pt x="19499" y="2569"/>
                  </a:lnTo>
                  <a:lnTo>
                    <a:pt x="19481" y="2569"/>
                  </a:lnTo>
                  <a:lnTo>
                    <a:pt x="19471" y="2574"/>
                  </a:lnTo>
                  <a:lnTo>
                    <a:pt x="19462" y="2596"/>
                  </a:lnTo>
                  <a:lnTo>
                    <a:pt x="19454" y="2624"/>
                  </a:lnTo>
                  <a:lnTo>
                    <a:pt x="19446" y="2646"/>
                  </a:lnTo>
                  <a:lnTo>
                    <a:pt x="19439" y="2679"/>
                  </a:lnTo>
                  <a:lnTo>
                    <a:pt x="19431" y="2718"/>
                  </a:lnTo>
                  <a:lnTo>
                    <a:pt x="19425" y="2762"/>
                  </a:lnTo>
                  <a:lnTo>
                    <a:pt x="19419" y="2812"/>
                  </a:lnTo>
                  <a:lnTo>
                    <a:pt x="19414" y="2867"/>
                  </a:lnTo>
                  <a:lnTo>
                    <a:pt x="19409" y="2922"/>
                  </a:lnTo>
                  <a:lnTo>
                    <a:pt x="19405" y="2983"/>
                  </a:lnTo>
                  <a:lnTo>
                    <a:pt x="19402" y="3038"/>
                  </a:lnTo>
                  <a:lnTo>
                    <a:pt x="19400" y="3105"/>
                  </a:lnTo>
                  <a:lnTo>
                    <a:pt x="19399" y="3165"/>
                  </a:lnTo>
                  <a:lnTo>
                    <a:pt x="19398" y="3237"/>
                  </a:lnTo>
                  <a:lnTo>
                    <a:pt x="19398" y="4696"/>
                  </a:lnTo>
                  <a:lnTo>
                    <a:pt x="19399" y="4762"/>
                  </a:lnTo>
                  <a:lnTo>
                    <a:pt x="19400" y="4823"/>
                  </a:lnTo>
                  <a:close/>
                  <a:moveTo>
                    <a:pt x="14268" y="3989"/>
                  </a:moveTo>
                  <a:lnTo>
                    <a:pt x="14271" y="4055"/>
                  </a:lnTo>
                  <a:lnTo>
                    <a:pt x="14275" y="4110"/>
                  </a:lnTo>
                  <a:lnTo>
                    <a:pt x="14279" y="4171"/>
                  </a:lnTo>
                  <a:lnTo>
                    <a:pt x="14284" y="4221"/>
                  </a:lnTo>
                  <a:lnTo>
                    <a:pt x="14291" y="4265"/>
                  </a:lnTo>
                  <a:lnTo>
                    <a:pt x="14297" y="4309"/>
                  </a:lnTo>
                  <a:lnTo>
                    <a:pt x="14305" y="4348"/>
                  </a:lnTo>
                  <a:lnTo>
                    <a:pt x="14312" y="4381"/>
                  </a:lnTo>
                  <a:lnTo>
                    <a:pt x="14321" y="4414"/>
                  </a:lnTo>
                  <a:lnTo>
                    <a:pt x="14328" y="4430"/>
                  </a:lnTo>
                  <a:lnTo>
                    <a:pt x="14337" y="4453"/>
                  </a:lnTo>
                  <a:lnTo>
                    <a:pt x="14345" y="4458"/>
                  </a:lnTo>
                  <a:lnTo>
                    <a:pt x="14365" y="4458"/>
                  </a:lnTo>
                  <a:lnTo>
                    <a:pt x="14374" y="4453"/>
                  </a:lnTo>
                  <a:lnTo>
                    <a:pt x="14383" y="4430"/>
                  </a:lnTo>
                  <a:lnTo>
                    <a:pt x="14391" y="4414"/>
                  </a:lnTo>
                  <a:lnTo>
                    <a:pt x="14399" y="4381"/>
                  </a:lnTo>
                  <a:lnTo>
                    <a:pt x="14407" y="4348"/>
                  </a:lnTo>
                  <a:lnTo>
                    <a:pt x="14414" y="4309"/>
                  </a:lnTo>
                  <a:lnTo>
                    <a:pt x="14421" y="4265"/>
                  </a:lnTo>
                  <a:lnTo>
                    <a:pt x="14426" y="4221"/>
                  </a:lnTo>
                  <a:lnTo>
                    <a:pt x="14432" y="4171"/>
                  </a:lnTo>
                  <a:lnTo>
                    <a:pt x="14437" y="4110"/>
                  </a:lnTo>
                  <a:lnTo>
                    <a:pt x="14440" y="4055"/>
                  </a:lnTo>
                  <a:lnTo>
                    <a:pt x="14444" y="3989"/>
                  </a:lnTo>
                  <a:lnTo>
                    <a:pt x="14445" y="3933"/>
                  </a:lnTo>
                  <a:lnTo>
                    <a:pt x="14447" y="3861"/>
                  </a:lnTo>
                  <a:lnTo>
                    <a:pt x="14447" y="2801"/>
                  </a:lnTo>
                  <a:lnTo>
                    <a:pt x="14445" y="2735"/>
                  </a:lnTo>
                  <a:lnTo>
                    <a:pt x="14444" y="2674"/>
                  </a:lnTo>
                  <a:lnTo>
                    <a:pt x="14440" y="2607"/>
                  </a:lnTo>
                  <a:lnTo>
                    <a:pt x="14437" y="2552"/>
                  </a:lnTo>
                  <a:lnTo>
                    <a:pt x="14432" y="2491"/>
                  </a:lnTo>
                  <a:lnTo>
                    <a:pt x="14426" y="2442"/>
                  </a:lnTo>
                  <a:lnTo>
                    <a:pt x="14421" y="2398"/>
                  </a:lnTo>
                  <a:lnTo>
                    <a:pt x="14414" y="2353"/>
                  </a:lnTo>
                  <a:lnTo>
                    <a:pt x="14407" y="2315"/>
                  </a:lnTo>
                  <a:lnTo>
                    <a:pt x="14399" y="2282"/>
                  </a:lnTo>
                  <a:lnTo>
                    <a:pt x="14391" y="2248"/>
                  </a:lnTo>
                  <a:lnTo>
                    <a:pt x="14383" y="2232"/>
                  </a:lnTo>
                  <a:lnTo>
                    <a:pt x="14374" y="2215"/>
                  </a:lnTo>
                  <a:lnTo>
                    <a:pt x="14365" y="2204"/>
                  </a:lnTo>
                  <a:lnTo>
                    <a:pt x="14345" y="2204"/>
                  </a:lnTo>
                  <a:lnTo>
                    <a:pt x="14337" y="2215"/>
                  </a:lnTo>
                  <a:lnTo>
                    <a:pt x="14328" y="2232"/>
                  </a:lnTo>
                  <a:lnTo>
                    <a:pt x="14321" y="2248"/>
                  </a:lnTo>
                  <a:lnTo>
                    <a:pt x="14312" y="2282"/>
                  </a:lnTo>
                  <a:lnTo>
                    <a:pt x="14305" y="2315"/>
                  </a:lnTo>
                  <a:lnTo>
                    <a:pt x="14297" y="2353"/>
                  </a:lnTo>
                  <a:lnTo>
                    <a:pt x="14291" y="2398"/>
                  </a:lnTo>
                  <a:lnTo>
                    <a:pt x="14284" y="2442"/>
                  </a:lnTo>
                  <a:lnTo>
                    <a:pt x="14279" y="2491"/>
                  </a:lnTo>
                  <a:lnTo>
                    <a:pt x="14275" y="2552"/>
                  </a:lnTo>
                  <a:lnTo>
                    <a:pt x="14271" y="2607"/>
                  </a:lnTo>
                  <a:lnTo>
                    <a:pt x="14268" y="2674"/>
                  </a:lnTo>
                  <a:lnTo>
                    <a:pt x="14265" y="2735"/>
                  </a:lnTo>
                  <a:lnTo>
                    <a:pt x="14264" y="2801"/>
                  </a:lnTo>
                  <a:lnTo>
                    <a:pt x="14264" y="3861"/>
                  </a:lnTo>
                  <a:lnTo>
                    <a:pt x="14265" y="3933"/>
                  </a:lnTo>
                  <a:lnTo>
                    <a:pt x="14268" y="3989"/>
                  </a:lnTo>
                  <a:close/>
                  <a:moveTo>
                    <a:pt x="13532" y="3127"/>
                  </a:moveTo>
                  <a:lnTo>
                    <a:pt x="13534" y="3188"/>
                  </a:lnTo>
                  <a:lnTo>
                    <a:pt x="13538" y="3259"/>
                  </a:lnTo>
                  <a:lnTo>
                    <a:pt x="13541" y="3315"/>
                  </a:lnTo>
                  <a:lnTo>
                    <a:pt x="13546" y="3364"/>
                  </a:lnTo>
                  <a:lnTo>
                    <a:pt x="13551" y="3425"/>
                  </a:lnTo>
                  <a:lnTo>
                    <a:pt x="13557" y="3464"/>
                  </a:lnTo>
                  <a:lnTo>
                    <a:pt x="13564" y="3508"/>
                  </a:lnTo>
                  <a:lnTo>
                    <a:pt x="13571" y="3547"/>
                  </a:lnTo>
                  <a:lnTo>
                    <a:pt x="13578" y="3585"/>
                  </a:lnTo>
                  <a:lnTo>
                    <a:pt x="13586" y="3613"/>
                  </a:lnTo>
                  <a:lnTo>
                    <a:pt x="13595" y="3629"/>
                  </a:lnTo>
                  <a:lnTo>
                    <a:pt x="13604" y="3657"/>
                  </a:lnTo>
                  <a:lnTo>
                    <a:pt x="13613" y="3663"/>
                  </a:lnTo>
                  <a:lnTo>
                    <a:pt x="13631" y="3663"/>
                  </a:lnTo>
                  <a:lnTo>
                    <a:pt x="13640" y="3657"/>
                  </a:lnTo>
                  <a:lnTo>
                    <a:pt x="13649" y="3629"/>
                  </a:lnTo>
                  <a:lnTo>
                    <a:pt x="13658" y="3613"/>
                  </a:lnTo>
                  <a:lnTo>
                    <a:pt x="13666" y="3585"/>
                  </a:lnTo>
                  <a:lnTo>
                    <a:pt x="13681" y="3508"/>
                  </a:lnTo>
                  <a:lnTo>
                    <a:pt x="13687" y="3464"/>
                  </a:lnTo>
                  <a:lnTo>
                    <a:pt x="13693" y="3425"/>
                  </a:lnTo>
                  <a:lnTo>
                    <a:pt x="13698" y="3364"/>
                  </a:lnTo>
                  <a:lnTo>
                    <a:pt x="13702" y="3315"/>
                  </a:lnTo>
                  <a:lnTo>
                    <a:pt x="13707" y="3259"/>
                  </a:lnTo>
                  <a:lnTo>
                    <a:pt x="13709" y="3188"/>
                  </a:lnTo>
                  <a:lnTo>
                    <a:pt x="13714" y="3066"/>
                  </a:lnTo>
                  <a:lnTo>
                    <a:pt x="13714" y="1503"/>
                  </a:lnTo>
                  <a:lnTo>
                    <a:pt x="13712" y="1442"/>
                  </a:lnTo>
                  <a:lnTo>
                    <a:pt x="13707" y="1309"/>
                  </a:lnTo>
                  <a:lnTo>
                    <a:pt x="13702" y="1254"/>
                  </a:lnTo>
                  <a:lnTo>
                    <a:pt x="13698" y="1193"/>
                  </a:lnTo>
                  <a:lnTo>
                    <a:pt x="13693" y="1144"/>
                  </a:lnTo>
                  <a:lnTo>
                    <a:pt x="13681" y="1055"/>
                  </a:lnTo>
                  <a:lnTo>
                    <a:pt x="13666" y="978"/>
                  </a:lnTo>
                  <a:lnTo>
                    <a:pt x="13649" y="923"/>
                  </a:lnTo>
                  <a:lnTo>
                    <a:pt x="13640" y="912"/>
                  </a:lnTo>
                  <a:lnTo>
                    <a:pt x="13631" y="906"/>
                  </a:lnTo>
                  <a:lnTo>
                    <a:pt x="13622" y="900"/>
                  </a:lnTo>
                  <a:lnTo>
                    <a:pt x="13613" y="906"/>
                  </a:lnTo>
                  <a:lnTo>
                    <a:pt x="13604" y="912"/>
                  </a:lnTo>
                  <a:lnTo>
                    <a:pt x="13595" y="923"/>
                  </a:lnTo>
                  <a:lnTo>
                    <a:pt x="13586" y="950"/>
                  </a:lnTo>
                  <a:lnTo>
                    <a:pt x="13578" y="978"/>
                  </a:lnTo>
                  <a:lnTo>
                    <a:pt x="13571" y="1016"/>
                  </a:lnTo>
                  <a:lnTo>
                    <a:pt x="13564" y="1055"/>
                  </a:lnTo>
                  <a:lnTo>
                    <a:pt x="13557" y="1099"/>
                  </a:lnTo>
                  <a:lnTo>
                    <a:pt x="13551" y="1144"/>
                  </a:lnTo>
                  <a:lnTo>
                    <a:pt x="13546" y="1193"/>
                  </a:lnTo>
                  <a:lnTo>
                    <a:pt x="13541" y="1254"/>
                  </a:lnTo>
                  <a:lnTo>
                    <a:pt x="13538" y="1309"/>
                  </a:lnTo>
                  <a:lnTo>
                    <a:pt x="13534" y="1376"/>
                  </a:lnTo>
                  <a:lnTo>
                    <a:pt x="13532" y="1442"/>
                  </a:lnTo>
                  <a:lnTo>
                    <a:pt x="13532" y="1503"/>
                  </a:lnTo>
                  <a:lnTo>
                    <a:pt x="13530" y="1574"/>
                  </a:lnTo>
                  <a:lnTo>
                    <a:pt x="13530" y="2989"/>
                  </a:lnTo>
                  <a:lnTo>
                    <a:pt x="13532" y="3066"/>
                  </a:lnTo>
                  <a:lnTo>
                    <a:pt x="13532" y="3127"/>
                  </a:lnTo>
                  <a:close/>
                  <a:moveTo>
                    <a:pt x="12799" y="4729"/>
                  </a:moveTo>
                  <a:lnTo>
                    <a:pt x="12800" y="4784"/>
                  </a:lnTo>
                  <a:lnTo>
                    <a:pt x="12808" y="4917"/>
                  </a:lnTo>
                  <a:lnTo>
                    <a:pt x="12812" y="4966"/>
                  </a:lnTo>
                  <a:lnTo>
                    <a:pt x="12818" y="5016"/>
                  </a:lnTo>
                  <a:lnTo>
                    <a:pt x="12824" y="5060"/>
                  </a:lnTo>
                  <a:lnTo>
                    <a:pt x="12829" y="5110"/>
                  </a:lnTo>
                  <a:lnTo>
                    <a:pt x="12844" y="5187"/>
                  </a:lnTo>
                  <a:lnTo>
                    <a:pt x="12852" y="5215"/>
                  </a:lnTo>
                  <a:lnTo>
                    <a:pt x="12861" y="5232"/>
                  </a:lnTo>
                  <a:lnTo>
                    <a:pt x="12871" y="5248"/>
                  </a:lnTo>
                  <a:lnTo>
                    <a:pt x="12879" y="5254"/>
                  </a:lnTo>
                  <a:lnTo>
                    <a:pt x="12888" y="5259"/>
                  </a:lnTo>
                  <a:lnTo>
                    <a:pt x="12908" y="5248"/>
                  </a:lnTo>
                  <a:lnTo>
                    <a:pt x="12915" y="5232"/>
                  </a:lnTo>
                  <a:lnTo>
                    <a:pt x="12924" y="5215"/>
                  </a:lnTo>
                  <a:lnTo>
                    <a:pt x="12932" y="5187"/>
                  </a:lnTo>
                  <a:lnTo>
                    <a:pt x="12940" y="5149"/>
                  </a:lnTo>
                  <a:lnTo>
                    <a:pt x="12947" y="5110"/>
                  </a:lnTo>
                  <a:lnTo>
                    <a:pt x="12952" y="5060"/>
                  </a:lnTo>
                  <a:lnTo>
                    <a:pt x="12959" y="5016"/>
                  </a:lnTo>
                  <a:lnTo>
                    <a:pt x="12964" y="4966"/>
                  </a:lnTo>
                  <a:lnTo>
                    <a:pt x="12968" y="4917"/>
                  </a:lnTo>
                  <a:lnTo>
                    <a:pt x="12973" y="4850"/>
                  </a:lnTo>
                  <a:lnTo>
                    <a:pt x="12976" y="4784"/>
                  </a:lnTo>
                  <a:lnTo>
                    <a:pt x="12979" y="4729"/>
                  </a:lnTo>
                  <a:lnTo>
                    <a:pt x="12979" y="4657"/>
                  </a:lnTo>
                  <a:lnTo>
                    <a:pt x="12979" y="3375"/>
                  </a:lnTo>
                  <a:lnTo>
                    <a:pt x="12979" y="3309"/>
                  </a:lnTo>
                  <a:lnTo>
                    <a:pt x="12976" y="3237"/>
                  </a:lnTo>
                  <a:lnTo>
                    <a:pt x="12973" y="3182"/>
                  </a:lnTo>
                  <a:lnTo>
                    <a:pt x="12968" y="3121"/>
                  </a:lnTo>
                  <a:lnTo>
                    <a:pt x="12964" y="3066"/>
                  </a:lnTo>
                  <a:lnTo>
                    <a:pt x="12959" y="3011"/>
                  </a:lnTo>
                  <a:lnTo>
                    <a:pt x="12952" y="2961"/>
                  </a:lnTo>
                  <a:lnTo>
                    <a:pt x="12947" y="2922"/>
                  </a:lnTo>
                  <a:lnTo>
                    <a:pt x="12940" y="2878"/>
                  </a:lnTo>
                  <a:lnTo>
                    <a:pt x="12932" y="2845"/>
                  </a:lnTo>
                  <a:lnTo>
                    <a:pt x="12924" y="2823"/>
                  </a:lnTo>
                  <a:lnTo>
                    <a:pt x="12915" y="2795"/>
                  </a:lnTo>
                  <a:lnTo>
                    <a:pt x="12908" y="2784"/>
                  </a:lnTo>
                  <a:lnTo>
                    <a:pt x="12898" y="2768"/>
                  </a:lnTo>
                  <a:lnTo>
                    <a:pt x="12879" y="2768"/>
                  </a:lnTo>
                  <a:lnTo>
                    <a:pt x="12871" y="2784"/>
                  </a:lnTo>
                  <a:lnTo>
                    <a:pt x="12861" y="2795"/>
                  </a:lnTo>
                  <a:lnTo>
                    <a:pt x="12852" y="2823"/>
                  </a:lnTo>
                  <a:lnTo>
                    <a:pt x="12844" y="2845"/>
                  </a:lnTo>
                  <a:lnTo>
                    <a:pt x="12837" y="2878"/>
                  </a:lnTo>
                  <a:lnTo>
                    <a:pt x="12829" y="2922"/>
                  </a:lnTo>
                  <a:lnTo>
                    <a:pt x="12824" y="2961"/>
                  </a:lnTo>
                  <a:lnTo>
                    <a:pt x="12818" y="3011"/>
                  </a:lnTo>
                  <a:lnTo>
                    <a:pt x="12812" y="3066"/>
                  </a:lnTo>
                  <a:lnTo>
                    <a:pt x="12808" y="3121"/>
                  </a:lnTo>
                  <a:lnTo>
                    <a:pt x="12804" y="3182"/>
                  </a:lnTo>
                  <a:lnTo>
                    <a:pt x="12800" y="3237"/>
                  </a:lnTo>
                  <a:lnTo>
                    <a:pt x="12799" y="3309"/>
                  </a:lnTo>
                  <a:lnTo>
                    <a:pt x="12797" y="3375"/>
                  </a:lnTo>
                  <a:lnTo>
                    <a:pt x="12797" y="3436"/>
                  </a:lnTo>
                  <a:lnTo>
                    <a:pt x="12797" y="4585"/>
                  </a:lnTo>
                  <a:lnTo>
                    <a:pt x="12797" y="4657"/>
                  </a:lnTo>
                  <a:lnTo>
                    <a:pt x="12799" y="4729"/>
                  </a:lnTo>
                  <a:close/>
                  <a:moveTo>
                    <a:pt x="12064" y="4823"/>
                  </a:moveTo>
                  <a:lnTo>
                    <a:pt x="12068" y="4895"/>
                  </a:lnTo>
                  <a:lnTo>
                    <a:pt x="12070" y="4955"/>
                  </a:lnTo>
                  <a:lnTo>
                    <a:pt x="12074" y="5011"/>
                  </a:lnTo>
                  <a:lnTo>
                    <a:pt x="12079" y="5071"/>
                  </a:lnTo>
                  <a:lnTo>
                    <a:pt x="12085" y="5121"/>
                  </a:lnTo>
                  <a:lnTo>
                    <a:pt x="12090" y="5171"/>
                  </a:lnTo>
                  <a:lnTo>
                    <a:pt x="12098" y="5215"/>
                  </a:lnTo>
                  <a:lnTo>
                    <a:pt x="12111" y="5281"/>
                  </a:lnTo>
                  <a:lnTo>
                    <a:pt x="12120" y="5314"/>
                  </a:lnTo>
                  <a:lnTo>
                    <a:pt x="12127" y="5331"/>
                  </a:lnTo>
                  <a:lnTo>
                    <a:pt x="12137" y="5353"/>
                  </a:lnTo>
                  <a:lnTo>
                    <a:pt x="12146" y="5359"/>
                  </a:lnTo>
                  <a:lnTo>
                    <a:pt x="12154" y="5364"/>
                  </a:lnTo>
                  <a:lnTo>
                    <a:pt x="12164" y="5359"/>
                  </a:lnTo>
                  <a:lnTo>
                    <a:pt x="12174" y="5353"/>
                  </a:lnTo>
                  <a:lnTo>
                    <a:pt x="12182" y="5331"/>
                  </a:lnTo>
                  <a:lnTo>
                    <a:pt x="12191" y="5314"/>
                  </a:lnTo>
                  <a:lnTo>
                    <a:pt x="12199" y="5281"/>
                  </a:lnTo>
                  <a:lnTo>
                    <a:pt x="12212" y="5215"/>
                  </a:lnTo>
                  <a:lnTo>
                    <a:pt x="12220" y="5171"/>
                  </a:lnTo>
                  <a:lnTo>
                    <a:pt x="12225" y="5121"/>
                  </a:lnTo>
                  <a:lnTo>
                    <a:pt x="12231" y="5071"/>
                  </a:lnTo>
                  <a:lnTo>
                    <a:pt x="12236" y="5011"/>
                  </a:lnTo>
                  <a:lnTo>
                    <a:pt x="12239" y="4955"/>
                  </a:lnTo>
                  <a:lnTo>
                    <a:pt x="12242" y="4895"/>
                  </a:lnTo>
                  <a:lnTo>
                    <a:pt x="12244" y="4823"/>
                  </a:lnTo>
                  <a:lnTo>
                    <a:pt x="12246" y="4762"/>
                  </a:lnTo>
                  <a:lnTo>
                    <a:pt x="12247" y="4696"/>
                  </a:lnTo>
                  <a:lnTo>
                    <a:pt x="12247" y="3237"/>
                  </a:lnTo>
                  <a:lnTo>
                    <a:pt x="12246" y="3165"/>
                  </a:lnTo>
                  <a:lnTo>
                    <a:pt x="12244" y="3105"/>
                  </a:lnTo>
                  <a:lnTo>
                    <a:pt x="12242" y="3038"/>
                  </a:lnTo>
                  <a:lnTo>
                    <a:pt x="12239" y="2983"/>
                  </a:lnTo>
                  <a:lnTo>
                    <a:pt x="12236" y="2922"/>
                  </a:lnTo>
                  <a:lnTo>
                    <a:pt x="12231" y="2867"/>
                  </a:lnTo>
                  <a:lnTo>
                    <a:pt x="12225" y="2812"/>
                  </a:lnTo>
                  <a:lnTo>
                    <a:pt x="12220" y="2762"/>
                  </a:lnTo>
                  <a:lnTo>
                    <a:pt x="12212" y="2718"/>
                  </a:lnTo>
                  <a:lnTo>
                    <a:pt x="12206" y="2679"/>
                  </a:lnTo>
                  <a:lnTo>
                    <a:pt x="12199" y="2646"/>
                  </a:lnTo>
                  <a:lnTo>
                    <a:pt x="12191" y="2624"/>
                  </a:lnTo>
                  <a:lnTo>
                    <a:pt x="12182" y="2596"/>
                  </a:lnTo>
                  <a:lnTo>
                    <a:pt x="12174" y="2574"/>
                  </a:lnTo>
                  <a:lnTo>
                    <a:pt x="12164" y="2569"/>
                  </a:lnTo>
                  <a:lnTo>
                    <a:pt x="12146" y="2569"/>
                  </a:lnTo>
                  <a:lnTo>
                    <a:pt x="12137" y="2574"/>
                  </a:lnTo>
                  <a:lnTo>
                    <a:pt x="12127" y="2596"/>
                  </a:lnTo>
                  <a:lnTo>
                    <a:pt x="12120" y="2624"/>
                  </a:lnTo>
                  <a:lnTo>
                    <a:pt x="12111" y="2646"/>
                  </a:lnTo>
                  <a:lnTo>
                    <a:pt x="12104" y="2679"/>
                  </a:lnTo>
                  <a:lnTo>
                    <a:pt x="12098" y="2718"/>
                  </a:lnTo>
                  <a:lnTo>
                    <a:pt x="12090" y="2762"/>
                  </a:lnTo>
                  <a:lnTo>
                    <a:pt x="12085" y="2812"/>
                  </a:lnTo>
                  <a:lnTo>
                    <a:pt x="12079" y="2867"/>
                  </a:lnTo>
                  <a:lnTo>
                    <a:pt x="12074" y="2922"/>
                  </a:lnTo>
                  <a:lnTo>
                    <a:pt x="12070" y="2983"/>
                  </a:lnTo>
                  <a:lnTo>
                    <a:pt x="12068" y="3038"/>
                  </a:lnTo>
                  <a:lnTo>
                    <a:pt x="12064" y="3105"/>
                  </a:lnTo>
                  <a:lnTo>
                    <a:pt x="12064" y="3165"/>
                  </a:lnTo>
                  <a:lnTo>
                    <a:pt x="12063" y="3237"/>
                  </a:lnTo>
                  <a:lnTo>
                    <a:pt x="12063" y="4696"/>
                  </a:lnTo>
                  <a:lnTo>
                    <a:pt x="12064" y="4762"/>
                  </a:lnTo>
                  <a:lnTo>
                    <a:pt x="12064" y="4823"/>
                  </a:lnTo>
                  <a:close/>
                  <a:moveTo>
                    <a:pt x="20135" y="4784"/>
                  </a:moveTo>
                  <a:lnTo>
                    <a:pt x="20143" y="4917"/>
                  </a:lnTo>
                  <a:lnTo>
                    <a:pt x="20148" y="4966"/>
                  </a:lnTo>
                  <a:lnTo>
                    <a:pt x="20152" y="5016"/>
                  </a:lnTo>
                  <a:lnTo>
                    <a:pt x="20159" y="5060"/>
                  </a:lnTo>
                  <a:lnTo>
                    <a:pt x="20165" y="5110"/>
                  </a:lnTo>
                  <a:lnTo>
                    <a:pt x="20172" y="5149"/>
                  </a:lnTo>
                  <a:lnTo>
                    <a:pt x="20180" y="5187"/>
                  </a:lnTo>
                  <a:lnTo>
                    <a:pt x="20188" y="5215"/>
                  </a:lnTo>
                  <a:lnTo>
                    <a:pt x="20204" y="5248"/>
                  </a:lnTo>
                  <a:lnTo>
                    <a:pt x="20214" y="5254"/>
                  </a:lnTo>
                  <a:lnTo>
                    <a:pt x="20223" y="5259"/>
                  </a:lnTo>
                  <a:lnTo>
                    <a:pt x="20233" y="5254"/>
                  </a:lnTo>
                  <a:lnTo>
                    <a:pt x="20241" y="5248"/>
                  </a:lnTo>
                  <a:lnTo>
                    <a:pt x="20251" y="5232"/>
                  </a:lnTo>
                  <a:lnTo>
                    <a:pt x="20259" y="5215"/>
                  </a:lnTo>
                  <a:lnTo>
                    <a:pt x="20266" y="5187"/>
                  </a:lnTo>
                  <a:lnTo>
                    <a:pt x="20275" y="5149"/>
                  </a:lnTo>
                  <a:lnTo>
                    <a:pt x="20281" y="5110"/>
                  </a:lnTo>
                  <a:lnTo>
                    <a:pt x="20288" y="5060"/>
                  </a:lnTo>
                  <a:lnTo>
                    <a:pt x="20294" y="5016"/>
                  </a:lnTo>
                  <a:lnTo>
                    <a:pt x="20300" y="4966"/>
                  </a:lnTo>
                  <a:lnTo>
                    <a:pt x="20304" y="4917"/>
                  </a:lnTo>
                  <a:lnTo>
                    <a:pt x="20308" y="4850"/>
                  </a:lnTo>
                  <a:lnTo>
                    <a:pt x="20311" y="4784"/>
                  </a:lnTo>
                  <a:lnTo>
                    <a:pt x="20313" y="4729"/>
                  </a:lnTo>
                  <a:lnTo>
                    <a:pt x="20315" y="4657"/>
                  </a:lnTo>
                  <a:lnTo>
                    <a:pt x="20315" y="3375"/>
                  </a:lnTo>
                  <a:lnTo>
                    <a:pt x="20313" y="3309"/>
                  </a:lnTo>
                  <a:lnTo>
                    <a:pt x="20311" y="3237"/>
                  </a:lnTo>
                  <a:lnTo>
                    <a:pt x="20308" y="3182"/>
                  </a:lnTo>
                  <a:lnTo>
                    <a:pt x="20304" y="3121"/>
                  </a:lnTo>
                  <a:lnTo>
                    <a:pt x="20300" y="3066"/>
                  </a:lnTo>
                  <a:lnTo>
                    <a:pt x="20294" y="3011"/>
                  </a:lnTo>
                  <a:lnTo>
                    <a:pt x="20288" y="2961"/>
                  </a:lnTo>
                  <a:lnTo>
                    <a:pt x="20281" y="2922"/>
                  </a:lnTo>
                  <a:lnTo>
                    <a:pt x="20275" y="2878"/>
                  </a:lnTo>
                  <a:lnTo>
                    <a:pt x="20266" y="2845"/>
                  </a:lnTo>
                  <a:lnTo>
                    <a:pt x="20259" y="2823"/>
                  </a:lnTo>
                  <a:lnTo>
                    <a:pt x="20251" y="2795"/>
                  </a:lnTo>
                  <a:lnTo>
                    <a:pt x="20241" y="2784"/>
                  </a:lnTo>
                  <a:lnTo>
                    <a:pt x="20233" y="2768"/>
                  </a:lnTo>
                  <a:lnTo>
                    <a:pt x="20214" y="2768"/>
                  </a:lnTo>
                  <a:lnTo>
                    <a:pt x="20204" y="2784"/>
                  </a:lnTo>
                  <a:lnTo>
                    <a:pt x="20196" y="2795"/>
                  </a:lnTo>
                  <a:lnTo>
                    <a:pt x="20188" y="2823"/>
                  </a:lnTo>
                  <a:lnTo>
                    <a:pt x="20180" y="2845"/>
                  </a:lnTo>
                  <a:lnTo>
                    <a:pt x="20172" y="2878"/>
                  </a:lnTo>
                  <a:lnTo>
                    <a:pt x="20165" y="2922"/>
                  </a:lnTo>
                  <a:lnTo>
                    <a:pt x="20159" y="2961"/>
                  </a:lnTo>
                  <a:lnTo>
                    <a:pt x="20152" y="3011"/>
                  </a:lnTo>
                  <a:lnTo>
                    <a:pt x="20148" y="3066"/>
                  </a:lnTo>
                  <a:lnTo>
                    <a:pt x="20143" y="3121"/>
                  </a:lnTo>
                  <a:lnTo>
                    <a:pt x="20139" y="3182"/>
                  </a:lnTo>
                  <a:lnTo>
                    <a:pt x="20135" y="3237"/>
                  </a:lnTo>
                  <a:lnTo>
                    <a:pt x="20134" y="3309"/>
                  </a:lnTo>
                  <a:lnTo>
                    <a:pt x="20132" y="3375"/>
                  </a:lnTo>
                  <a:lnTo>
                    <a:pt x="20132" y="4657"/>
                  </a:lnTo>
                  <a:lnTo>
                    <a:pt x="20134" y="4729"/>
                  </a:lnTo>
                  <a:lnTo>
                    <a:pt x="20135" y="4784"/>
                  </a:lnTo>
                  <a:close/>
                  <a:moveTo>
                    <a:pt x="21234" y="1663"/>
                  </a:moveTo>
                  <a:lnTo>
                    <a:pt x="21236" y="1729"/>
                  </a:lnTo>
                  <a:lnTo>
                    <a:pt x="21239" y="1790"/>
                  </a:lnTo>
                  <a:lnTo>
                    <a:pt x="21242" y="1851"/>
                  </a:lnTo>
                  <a:lnTo>
                    <a:pt x="21247" y="1906"/>
                  </a:lnTo>
                  <a:lnTo>
                    <a:pt x="21253" y="1956"/>
                  </a:lnTo>
                  <a:lnTo>
                    <a:pt x="21258" y="2000"/>
                  </a:lnTo>
                  <a:lnTo>
                    <a:pt x="21266" y="2050"/>
                  </a:lnTo>
                  <a:lnTo>
                    <a:pt x="21272" y="2083"/>
                  </a:lnTo>
                  <a:lnTo>
                    <a:pt x="21279" y="2121"/>
                  </a:lnTo>
                  <a:lnTo>
                    <a:pt x="21288" y="2143"/>
                  </a:lnTo>
                  <a:lnTo>
                    <a:pt x="21297" y="2171"/>
                  </a:lnTo>
                  <a:lnTo>
                    <a:pt x="21305" y="2182"/>
                  </a:lnTo>
                  <a:lnTo>
                    <a:pt x="21324" y="2204"/>
                  </a:lnTo>
                  <a:lnTo>
                    <a:pt x="21332" y="2193"/>
                  </a:lnTo>
                  <a:lnTo>
                    <a:pt x="21342" y="2182"/>
                  </a:lnTo>
                  <a:lnTo>
                    <a:pt x="21351" y="2171"/>
                  </a:lnTo>
                  <a:lnTo>
                    <a:pt x="21360" y="2143"/>
                  </a:lnTo>
                  <a:lnTo>
                    <a:pt x="21367" y="2121"/>
                  </a:lnTo>
                  <a:lnTo>
                    <a:pt x="21376" y="2083"/>
                  </a:lnTo>
                  <a:lnTo>
                    <a:pt x="21382" y="2050"/>
                  </a:lnTo>
                  <a:lnTo>
                    <a:pt x="21388" y="2000"/>
                  </a:lnTo>
                  <a:lnTo>
                    <a:pt x="21395" y="1956"/>
                  </a:lnTo>
                  <a:lnTo>
                    <a:pt x="21400" y="1906"/>
                  </a:lnTo>
                  <a:lnTo>
                    <a:pt x="21404" y="1851"/>
                  </a:lnTo>
                  <a:lnTo>
                    <a:pt x="21408" y="1790"/>
                  </a:lnTo>
                  <a:lnTo>
                    <a:pt x="21410" y="1729"/>
                  </a:lnTo>
                  <a:lnTo>
                    <a:pt x="21414" y="1663"/>
                  </a:lnTo>
                  <a:lnTo>
                    <a:pt x="21415" y="1591"/>
                  </a:lnTo>
                  <a:lnTo>
                    <a:pt x="21415" y="1458"/>
                  </a:lnTo>
                  <a:lnTo>
                    <a:pt x="21414" y="1387"/>
                  </a:lnTo>
                  <a:lnTo>
                    <a:pt x="21410" y="1331"/>
                  </a:lnTo>
                  <a:lnTo>
                    <a:pt x="21408" y="1265"/>
                  </a:lnTo>
                  <a:lnTo>
                    <a:pt x="21404" y="1199"/>
                  </a:lnTo>
                  <a:lnTo>
                    <a:pt x="21400" y="1149"/>
                  </a:lnTo>
                  <a:lnTo>
                    <a:pt x="21395" y="1099"/>
                  </a:lnTo>
                  <a:lnTo>
                    <a:pt x="21388" y="1055"/>
                  </a:lnTo>
                  <a:lnTo>
                    <a:pt x="21382" y="1011"/>
                  </a:lnTo>
                  <a:lnTo>
                    <a:pt x="21376" y="972"/>
                  </a:lnTo>
                  <a:lnTo>
                    <a:pt x="21367" y="934"/>
                  </a:lnTo>
                  <a:lnTo>
                    <a:pt x="21360" y="912"/>
                  </a:lnTo>
                  <a:lnTo>
                    <a:pt x="21351" y="884"/>
                  </a:lnTo>
                  <a:lnTo>
                    <a:pt x="21342" y="867"/>
                  </a:lnTo>
                  <a:lnTo>
                    <a:pt x="21332" y="856"/>
                  </a:lnTo>
                  <a:lnTo>
                    <a:pt x="21314" y="856"/>
                  </a:lnTo>
                  <a:lnTo>
                    <a:pt x="21305" y="867"/>
                  </a:lnTo>
                  <a:lnTo>
                    <a:pt x="21297" y="884"/>
                  </a:lnTo>
                  <a:lnTo>
                    <a:pt x="21288" y="912"/>
                  </a:lnTo>
                  <a:lnTo>
                    <a:pt x="21279" y="934"/>
                  </a:lnTo>
                  <a:lnTo>
                    <a:pt x="21266" y="1011"/>
                  </a:lnTo>
                  <a:lnTo>
                    <a:pt x="21258" y="1055"/>
                  </a:lnTo>
                  <a:lnTo>
                    <a:pt x="21253" y="1099"/>
                  </a:lnTo>
                  <a:lnTo>
                    <a:pt x="21247" y="1149"/>
                  </a:lnTo>
                  <a:lnTo>
                    <a:pt x="21242" y="1199"/>
                  </a:lnTo>
                  <a:lnTo>
                    <a:pt x="21239" y="1265"/>
                  </a:lnTo>
                  <a:lnTo>
                    <a:pt x="21236" y="1331"/>
                  </a:lnTo>
                  <a:lnTo>
                    <a:pt x="21234" y="1387"/>
                  </a:lnTo>
                  <a:lnTo>
                    <a:pt x="21232" y="1458"/>
                  </a:lnTo>
                  <a:lnTo>
                    <a:pt x="21231" y="1530"/>
                  </a:lnTo>
                  <a:lnTo>
                    <a:pt x="21232" y="1591"/>
                  </a:lnTo>
                  <a:lnTo>
                    <a:pt x="21234" y="1663"/>
                  </a:lnTo>
                  <a:close/>
                  <a:moveTo>
                    <a:pt x="20866" y="3127"/>
                  </a:moveTo>
                  <a:lnTo>
                    <a:pt x="20870" y="3188"/>
                  </a:lnTo>
                  <a:lnTo>
                    <a:pt x="20872" y="3259"/>
                  </a:lnTo>
                  <a:lnTo>
                    <a:pt x="20876" y="3315"/>
                  </a:lnTo>
                  <a:lnTo>
                    <a:pt x="20881" y="3364"/>
                  </a:lnTo>
                  <a:lnTo>
                    <a:pt x="20886" y="3425"/>
                  </a:lnTo>
                  <a:lnTo>
                    <a:pt x="20892" y="3464"/>
                  </a:lnTo>
                  <a:lnTo>
                    <a:pt x="20898" y="3508"/>
                  </a:lnTo>
                  <a:lnTo>
                    <a:pt x="20913" y="3585"/>
                  </a:lnTo>
                  <a:lnTo>
                    <a:pt x="20921" y="3613"/>
                  </a:lnTo>
                  <a:lnTo>
                    <a:pt x="20930" y="3629"/>
                  </a:lnTo>
                  <a:lnTo>
                    <a:pt x="20939" y="3657"/>
                  </a:lnTo>
                  <a:lnTo>
                    <a:pt x="20948" y="3663"/>
                  </a:lnTo>
                  <a:lnTo>
                    <a:pt x="20966" y="3663"/>
                  </a:lnTo>
                  <a:lnTo>
                    <a:pt x="20975" y="3657"/>
                  </a:lnTo>
                  <a:lnTo>
                    <a:pt x="20984" y="3629"/>
                  </a:lnTo>
                  <a:lnTo>
                    <a:pt x="20992" y="3613"/>
                  </a:lnTo>
                  <a:lnTo>
                    <a:pt x="21001" y="3585"/>
                  </a:lnTo>
                  <a:lnTo>
                    <a:pt x="21016" y="3508"/>
                  </a:lnTo>
                  <a:lnTo>
                    <a:pt x="21022" y="3464"/>
                  </a:lnTo>
                  <a:lnTo>
                    <a:pt x="21028" y="3425"/>
                  </a:lnTo>
                  <a:lnTo>
                    <a:pt x="21033" y="3364"/>
                  </a:lnTo>
                  <a:lnTo>
                    <a:pt x="21038" y="3315"/>
                  </a:lnTo>
                  <a:lnTo>
                    <a:pt x="21042" y="3259"/>
                  </a:lnTo>
                  <a:lnTo>
                    <a:pt x="21044" y="3188"/>
                  </a:lnTo>
                  <a:lnTo>
                    <a:pt x="21046" y="3127"/>
                  </a:lnTo>
                  <a:lnTo>
                    <a:pt x="21048" y="3066"/>
                  </a:lnTo>
                  <a:lnTo>
                    <a:pt x="21049" y="2989"/>
                  </a:lnTo>
                  <a:lnTo>
                    <a:pt x="21049" y="1574"/>
                  </a:lnTo>
                  <a:lnTo>
                    <a:pt x="21048" y="1503"/>
                  </a:lnTo>
                  <a:lnTo>
                    <a:pt x="21046" y="1442"/>
                  </a:lnTo>
                  <a:lnTo>
                    <a:pt x="21042" y="1309"/>
                  </a:lnTo>
                  <a:lnTo>
                    <a:pt x="21038" y="1254"/>
                  </a:lnTo>
                  <a:lnTo>
                    <a:pt x="21033" y="1193"/>
                  </a:lnTo>
                  <a:lnTo>
                    <a:pt x="21028" y="1144"/>
                  </a:lnTo>
                  <a:lnTo>
                    <a:pt x="21016" y="1055"/>
                  </a:lnTo>
                  <a:lnTo>
                    <a:pt x="21001" y="978"/>
                  </a:lnTo>
                  <a:lnTo>
                    <a:pt x="20984" y="923"/>
                  </a:lnTo>
                  <a:lnTo>
                    <a:pt x="20975" y="912"/>
                  </a:lnTo>
                  <a:lnTo>
                    <a:pt x="20966" y="906"/>
                  </a:lnTo>
                  <a:lnTo>
                    <a:pt x="20956" y="900"/>
                  </a:lnTo>
                  <a:lnTo>
                    <a:pt x="20939" y="912"/>
                  </a:lnTo>
                  <a:lnTo>
                    <a:pt x="20930" y="923"/>
                  </a:lnTo>
                  <a:lnTo>
                    <a:pt x="20913" y="978"/>
                  </a:lnTo>
                  <a:lnTo>
                    <a:pt x="20898" y="1055"/>
                  </a:lnTo>
                  <a:lnTo>
                    <a:pt x="20886" y="1144"/>
                  </a:lnTo>
                  <a:lnTo>
                    <a:pt x="20881" y="1193"/>
                  </a:lnTo>
                  <a:lnTo>
                    <a:pt x="20876" y="1254"/>
                  </a:lnTo>
                  <a:lnTo>
                    <a:pt x="20872" y="1309"/>
                  </a:lnTo>
                  <a:lnTo>
                    <a:pt x="20870" y="1376"/>
                  </a:lnTo>
                  <a:lnTo>
                    <a:pt x="20866" y="1442"/>
                  </a:lnTo>
                  <a:lnTo>
                    <a:pt x="20865" y="1503"/>
                  </a:lnTo>
                  <a:lnTo>
                    <a:pt x="20865" y="3066"/>
                  </a:lnTo>
                  <a:lnTo>
                    <a:pt x="20866" y="3127"/>
                  </a:lnTo>
                  <a:close/>
                  <a:moveTo>
                    <a:pt x="20503" y="4663"/>
                  </a:moveTo>
                  <a:lnTo>
                    <a:pt x="20506" y="4729"/>
                  </a:lnTo>
                  <a:lnTo>
                    <a:pt x="20510" y="4784"/>
                  </a:lnTo>
                  <a:lnTo>
                    <a:pt x="20514" y="4839"/>
                  </a:lnTo>
                  <a:lnTo>
                    <a:pt x="20520" y="4895"/>
                  </a:lnTo>
                  <a:lnTo>
                    <a:pt x="20525" y="4939"/>
                  </a:lnTo>
                  <a:lnTo>
                    <a:pt x="20532" y="4977"/>
                  </a:lnTo>
                  <a:lnTo>
                    <a:pt x="20540" y="5022"/>
                  </a:lnTo>
                  <a:lnTo>
                    <a:pt x="20546" y="5055"/>
                  </a:lnTo>
                  <a:lnTo>
                    <a:pt x="20554" y="5082"/>
                  </a:lnTo>
                  <a:lnTo>
                    <a:pt x="20563" y="5110"/>
                  </a:lnTo>
                  <a:lnTo>
                    <a:pt x="20571" y="5127"/>
                  </a:lnTo>
                  <a:lnTo>
                    <a:pt x="20580" y="5132"/>
                  </a:lnTo>
                  <a:lnTo>
                    <a:pt x="20591" y="5138"/>
                  </a:lnTo>
                  <a:lnTo>
                    <a:pt x="20609" y="5127"/>
                  </a:lnTo>
                  <a:lnTo>
                    <a:pt x="20618" y="5110"/>
                  </a:lnTo>
                  <a:lnTo>
                    <a:pt x="20626" y="5082"/>
                  </a:lnTo>
                  <a:lnTo>
                    <a:pt x="20633" y="5055"/>
                  </a:lnTo>
                  <a:lnTo>
                    <a:pt x="20641" y="5022"/>
                  </a:lnTo>
                  <a:lnTo>
                    <a:pt x="20648" y="4977"/>
                  </a:lnTo>
                  <a:lnTo>
                    <a:pt x="20656" y="4939"/>
                  </a:lnTo>
                  <a:lnTo>
                    <a:pt x="20661" y="4895"/>
                  </a:lnTo>
                  <a:lnTo>
                    <a:pt x="20666" y="4839"/>
                  </a:lnTo>
                  <a:lnTo>
                    <a:pt x="20670" y="4784"/>
                  </a:lnTo>
                  <a:lnTo>
                    <a:pt x="20675" y="4729"/>
                  </a:lnTo>
                  <a:lnTo>
                    <a:pt x="20678" y="4663"/>
                  </a:lnTo>
                  <a:lnTo>
                    <a:pt x="20680" y="4602"/>
                  </a:lnTo>
                  <a:lnTo>
                    <a:pt x="20681" y="4535"/>
                  </a:lnTo>
                  <a:lnTo>
                    <a:pt x="20681" y="4458"/>
                  </a:lnTo>
                  <a:lnTo>
                    <a:pt x="20681" y="4392"/>
                  </a:lnTo>
                  <a:lnTo>
                    <a:pt x="20680" y="4331"/>
                  </a:lnTo>
                  <a:lnTo>
                    <a:pt x="20678" y="4259"/>
                  </a:lnTo>
                  <a:lnTo>
                    <a:pt x="20675" y="4204"/>
                  </a:lnTo>
                  <a:lnTo>
                    <a:pt x="20670" y="4143"/>
                  </a:lnTo>
                  <a:lnTo>
                    <a:pt x="20666" y="4088"/>
                  </a:lnTo>
                  <a:lnTo>
                    <a:pt x="20661" y="4033"/>
                  </a:lnTo>
                  <a:lnTo>
                    <a:pt x="20656" y="3983"/>
                  </a:lnTo>
                  <a:lnTo>
                    <a:pt x="20648" y="3944"/>
                  </a:lnTo>
                  <a:lnTo>
                    <a:pt x="20641" y="3906"/>
                  </a:lnTo>
                  <a:lnTo>
                    <a:pt x="20633" y="3873"/>
                  </a:lnTo>
                  <a:lnTo>
                    <a:pt x="20626" y="3839"/>
                  </a:lnTo>
                  <a:lnTo>
                    <a:pt x="20618" y="3823"/>
                  </a:lnTo>
                  <a:lnTo>
                    <a:pt x="20609" y="3812"/>
                  </a:lnTo>
                  <a:lnTo>
                    <a:pt x="20600" y="3795"/>
                  </a:lnTo>
                  <a:lnTo>
                    <a:pt x="20591" y="3790"/>
                  </a:lnTo>
                  <a:lnTo>
                    <a:pt x="20580" y="3795"/>
                  </a:lnTo>
                  <a:lnTo>
                    <a:pt x="20571" y="3812"/>
                  </a:lnTo>
                  <a:lnTo>
                    <a:pt x="20563" y="3823"/>
                  </a:lnTo>
                  <a:lnTo>
                    <a:pt x="20554" y="3839"/>
                  </a:lnTo>
                  <a:lnTo>
                    <a:pt x="20546" y="3873"/>
                  </a:lnTo>
                  <a:lnTo>
                    <a:pt x="20540" y="3906"/>
                  </a:lnTo>
                  <a:lnTo>
                    <a:pt x="20532" y="3944"/>
                  </a:lnTo>
                  <a:lnTo>
                    <a:pt x="20525" y="3983"/>
                  </a:lnTo>
                  <a:lnTo>
                    <a:pt x="20520" y="4033"/>
                  </a:lnTo>
                  <a:lnTo>
                    <a:pt x="20514" y="4088"/>
                  </a:lnTo>
                  <a:lnTo>
                    <a:pt x="20510" y="4143"/>
                  </a:lnTo>
                  <a:lnTo>
                    <a:pt x="20506" y="4204"/>
                  </a:lnTo>
                  <a:lnTo>
                    <a:pt x="20503" y="4259"/>
                  </a:lnTo>
                  <a:lnTo>
                    <a:pt x="20500" y="4331"/>
                  </a:lnTo>
                  <a:lnTo>
                    <a:pt x="20499" y="4392"/>
                  </a:lnTo>
                  <a:lnTo>
                    <a:pt x="20499" y="4535"/>
                  </a:lnTo>
                  <a:lnTo>
                    <a:pt x="20500" y="4602"/>
                  </a:lnTo>
                  <a:lnTo>
                    <a:pt x="20503" y="4663"/>
                  </a:lnTo>
                  <a:close/>
                  <a:moveTo>
                    <a:pt x="20135" y="878"/>
                  </a:moveTo>
                  <a:lnTo>
                    <a:pt x="20139" y="945"/>
                  </a:lnTo>
                  <a:lnTo>
                    <a:pt x="20143" y="994"/>
                  </a:lnTo>
                  <a:lnTo>
                    <a:pt x="20148" y="1055"/>
                  </a:lnTo>
                  <a:lnTo>
                    <a:pt x="20152" y="1105"/>
                  </a:lnTo>
                  <a:lnTo>
                    <a:pt x="20172" y="1237"/>
                  </a:lnTo>
                  <a:lnTo>
                    <a:pt x="20180" y="1271"/>
                  </a:lnTo>
                  <a:lnTo>
                    <a:pt x="20188" y="1298"/>
                  </a:lnTo>
                  <a:lnTo>
                    <a:pt x="20196" y="1326"/>
                  </a:lnTo>
                  <a:lnTo>
                    <a:pt x="20204" y="1337"/>
                  </a:lnTo>
                  <a:lnTo>
                    <a:pt x="20214" y="1348"/>
                  </a:lnTo>
                  <a:lnTo>
                    <a:pt x="20223" y="1353"/>
                  </a:lnTo>
                  <a:lnTo>
                    <a:pt x="20233" y="1348"/>
                  </a:lnTo>
                  <a:lnTo>
                    <a:pt x="20241" y="1337"/>
                  </a:lnTo>
                  <a:lnTo>
                    <a:pt x="20251" y="1326"/>
                  </a:lnTo>
                  <a:lnTo>
                    <a:pt x="20259" y="1298"/>
                  </a:lnTo>
                  <a:lnTo>
                    <a:pt x="20266" y="1271"/>
                  </a:lnTo>
                  <a:lnTo>
                    <a:pt x="20275" y="1237"/>
                  </a:lnTo>
                  <a:lnTo>
                    <a:pt x="20288" y="1149"/>
                  </a:lnTo>
                  <a:lnTo>
                    <a:pt x="20294" y="1105"/>
                  </a:lnTo>
                  <a:lnTo>
                    <a:pt x="20300" y="1055"/>
                  </a:lnTo>
                  <a:lnTo>
                    <a:pt x="20304" y="994"/>
                  </a:lnTo>
                  <a:lnTo>
                    <a:pt x="20308" y="945"/>
                  </a:lnTo>
                  <a:lnTo>
                    <a:pt x="20311" y="878"/>
                  </a:lnTo>
                  <a:lnTo>
                    <a:pt x="20313" y="812"/>
                  </a:lnTo>
                  <a:lnTo>
                    <a:pt x="20315" y="746"/>
                  </a:lnTo>
                  <a:lnTo>
                    <a:pt x="20315" y="608"/>
                  </a:lnTo>
                  <a:lnTo>
                    <a:pt x="20313" y="541"/>
                  </a:lnTo>
                  <a:lnTo>
                    <a:pt x="20311" y="475"/>
                  </a:lnTo>
                  <a:lnTo>
                    <a:pt x="20308" y="420"/>
                  </a:lnTo>
                  <a:lnTo>
                    <a:pt x="20304" y="359"/>
                  </a:lnTo>
                  <a:lnTo>
                    <a:pt x="20300" y="304"/>
                  </a:lnTo>
                  <a:lnTo>
                    <a:pt x="20294" y="249"/>
                  </a:lnTo>
                  <a:lnTo>
                    <a:pt x="20288" y="199"/>
                  </a:lnTo>
                  <a:lnTo>
                    <a:pt x="20275" y="122"/>
                  </a:lnTo>
                  <a:lnTo>
                    <a:pt x="20266" y="83"/>
                  </a:lnTo>
                  <a:lnTo>
                    <a:pt x="20259" y="55"/>
                  </a:lnTo>
                  <a:lnTo>
                    <a:pt x="20251" y="39"/>
                  </a:lnTo>
                  <a:lnTo>
                    <a:pt x="20241" y="17"/>
                  </a:lnTo>
                  <a:lnTo>
                    <a:pt x="20233" y="6"/>
                  </a:lnTo>
                  <a:lnTo>
                    <a:pt x="20223" y="0"/>
                  </a:lnTo>
                  <a:lnTo>
                    <a:pt x="20214" y="6"/>
                  </a:lnTo>
                  <a:lnTo>
                    <a:pt x="20204" y="17"/>
                  </a:lnTo>
                  <a:lnTo>
                    <a:pt x="20196" y="39"/>
                  </a:lnTo>
                  <a:lnTo>
                    <a:pt x="20188" y="55"/>
                  </a:lnTo>
                  <a:lnTo>
                    <a:pt x="20180" y="83"/>
                  </a:lnTo>
                  <a:lnTo>
                    <a:pt x="20172" y="122"/>
                  </a:lnTo>
                  <a:lnTo>
                    <a:pt x="20159" y="199"/>
                  </a:lnTo>
                  <a:lnTo>
                    <a:pt x="20152" y="249"/>
                  </a:lnTo>
                  <a:lnTo>
                    <a:pt x="20148" y="304"/>
                  </a:lnTo>
                  <a:lnTo>
                    <a:pt x="20143" y="359"/>
                  </a:lnTo>
                  <a:lnTo>
                    <a:pt x="20139" y="420"/>
                  </a:lnTo>
                  <a:lnTo>
                    <a:pt x="20135" y="475"/>
                  </a:lnTo>
                  <a:lnTo>
                    <a:pt x="20132" y="608"/>
                  </a:lnTo>
                  <a:lnTo>
                    <a:pt x="20132" y="746"/>
                  </a:lnTo>
                  <a:lnTo>
                    <a:pt x="20135" y="878"/>
                  </a:lnTo>
                  <a:close/>
                  <a:moveTo>
                    <a:pt x="21599" y="2873"/>
                  </a:moveTo>
                  <a:lnTo>
                    <a:pt x="21599" y="3790"/>
                  </a:lnTo>
                  <a:lnTo>
                    <a:pt x="21599" y="3861"/>
                  </a:lnTo>
                  <a:lnTo>
                    <a:pt x="21600" y="3900"/>
                  </a:lnTo>
                  <a:lnTo>
                    <a:pt x="21600" y="2768"/>
                  </a:lnTo>
                  <a:lnTo>
                    <a:pt x="21599" y="2801"/>
                  </a:lnTo>
                  <a:lnTo>
                    <a:pt x="21599" y="2873"/>
                  </a:lnTo>
                  <a:close/>
                </a:path>
              </a:pathLst>
            </a:custGeom>
            <a:solidFill>
              <a:schemeClr val="accent5"/>
            </a:solidFill>
            <a:ln w="12700" cap="flat">
              <a:noFill/>
              <a:miter lim="400000"/>
            </a:ln>
            <a:effectLst/>
          </p:spPr>
          <p:txBody>
            <a:bodyPr wrap="square" lIns="137160" tIns="137160" rIns="137160" bIns="137160" numCol="1" anchor="t">
              <a:noAutofit/>
            </a:bodyPr>
            <a:lstStyle/>
            <a:p>
              <a:pPr/>
            </a:p>
          </p:txBody>
        </p:sp>
        <p:sp>
          <p:nvSpPr>
            <p:cNvPr id="530" name="Freeform 51"/>
            <p:cNvSpPr/>
            <p:nvPr/>
          </p:nvSpPr>
          <p:spPr>
            <a:xfrm>
              <a:off x="0" y="327025"/>
              <a:ext cx="9144000" cy="9144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9592"/>
                  </a:lnTo>
                  <a:lnTo>
                    <a:pt x="21599" y="9547"/>
                  </a:lnTo>
                  <a:lnTo>
                    <a:pt x="21599" y="9449"/>
                  </a:lnTo>
                  <a:lnTo>
                    <a:pt x="21599" y="3715"/>
                  </a:lnTo>
                  <a:lnTo>
                    <a:pt x="21596" y="3625"/>
                  </a:lnTo>
                  <a:lnTo>
                    <a:pt x="21595" y="3550"/>
                  </a:lnTo>
                  <a:lnTo>
                    <a:pt x="21591" y="3460"/>
                  </a:lnTo>
                  <a:lnTo>
                    <a:pt x="21587" y="3377"/>
                  </a:lnTo>
                  <a:lnTo>
                    <a:pt x="21583" y="3302"/>
                  </a:lnTo>
                  <a:lnTo>
                    <a:pt x="21578" y="3235"/>
                  </a:lnTo>
                  <a:lnTo>
                    <a:pt x="21572" y="3175"/>
                  </a:lnTo>
                  <a:lnTo>
                    <a:pt x="21565" y="3115"/>
                  </a:lnTo>
                  <a:lnTo>
                    <a:pt x="21558" y="3062"/>
                  </a:lnTo>
                  <a:lnTo>
                    <a:pt x="21551" y="3010"/>
                  </a:lnTo>
                  <a:lnTo>
                    <a:pt x="21542" y="2972"/>
                  </a:lnTo>
                  <a:lnTo>
                    <a:pt x="21535" y="2942"/>
                  </a:lnTo>
                  <a:lnTo>
                    <a:pt x="21525" y="2920"/>
                  </a:lnTo>
                  <a:lnTo>
                    <a:pt x="21516" y="2905"/>
                  </a:lnTo>
                  <a:lnTo>
                    <a:pt x="21507" y="2897"/>
                  </a:lnTo>
                  <a:lnTo>
                    <a:pt x="21498" y="2905"/>
                  </a:lnTo>
                  <a:lnTo>
                    <a:pt x="21489" y="2920"/>
                  </a:lnTo>
                  <a:lnTo>
                    <a:pt x="21479" y="2942"/>
                  </a:lnTo>
                  <a:lnTo>
                    <a:pt x="21471" y="2972"/>
                  </a:lnTo>
                  <a:lnTo>
                    <a:pt x="21464" y="3010"/>
                  </a:lnTo>
                  <a:lnTo>
                    <a:pt x="21456" y="3062"/>
                  </a:lnTo>
                  <a:lnTo>
                    <a:pt x="21448" y="3115"/>
                  </a:lnTo>
                  <a:lnTo>
                    <a:pt x="21442" y="3175"/>
                  </a:lnTo>
                  <a:lnTo>
                    <a:pt x="21436" y="3235"/>
                  </a:lnTo>
                  <a:lnTo>
                    <a:pt x="21431" y="3302"/>
                  </a:lnTo>
                  <a:lnTo>
                    <a:pt x="21426" y="3377"/>
                  </a:lnTo>
                  <a:lnTo>
                    <a:pt x="21422" y="3460"/>
                  </a:lnTo>
                  <a:lnTo>
                    <a:pt x="21419" y="3550"/>
                  </a:lnTo>
                  <a:lnTo>
                    <a:pt x="21417" y="3625"/>
                  </a:lnTo>
                  <a:lnTo>
                    <a:pt x="21416" y="3715"/>
                  </a:lnTo>
                  <a:lnTo>
                    <a:pt x="21415" y="3820"/>
                  </a:lnTo>
                  <a:lnTo>
                    <a:pt x="21415" y="6762"/>
                  </a:lnTo>
                  <a:lnTo>
                    <a:pt x="21414" y="6852"/>
                  </a:lnTo>
                  <a:lnTo>
                    <a:pt x="21410" y="6935"/>
                  </a:lnTo>
                  <a:lnTo>
                    <a:pt x="21408" y="7017"/>
                  </a:lnTo>
                  <a:lnTo>
                    <a:pt x="21404" y="7092"/>
                  </a:lnTo>
                  <a:lnTo>
                    <a:pt x="21400" y="7175"/>
                  </a:lnTo>
                  <a:lnTo>
                    <a:pt x="21395" y="7243"/>
                  </a:lnTo>
                  <a:lnTo>
                    <a:pt x="21388" y="7310"/>
                  </a:lnTo>
                  <a:lnTo>
                    <a:pt x="21382" y="7363"/>
                  </a:lnTo>
                  <a:lnTo>
                    <a:pt x="21376" y="7423"/>
                  </a:lnTo>
                  <a:lnTo>
                    <a:pt x="21367" y="7468"/>
                  </a:lnTo>
                  <a:lnTo>
                    <a:pt x="21360" y="7505"/>
                  </a:lnTo>
                  <a:lnTo>
                    <a:pt x="21351" y="7535"/>
                  </a:lnTo>
                  <a:lnTo>
                    <a:pt x="21342" y="7558"/>
                  </a:lnTo>
                  <a:lnTo>
                    <a:pt x="21332" y="7573"/>
                  </a:lnTo>
                  <a:lnTo>
                    <a:pt x="21314" y="7573"/>
                  </a:lnTo>
                  <a:lnTo>
                    <a:pt x="21305" y="7558"/>
                  </a:lnTo>
                  <a:lnTo>
                    <a:pt x="21297" y="7535"/>
                  </a:lnTo>
                  <a:lnTo>
                    <a:pt x="21288" y="7505"/>
                  </a:lnTo>
                  <a:lnTo>
                    <a:pt x="21279" y="7468"/>
                  </a:lnTo>
                  <a:lnTo>
                    <a:pt x="21272" y="7423"/>
                  </a:lnTo>
                  <a:lnTo>
                    <a:pt x="21266" y="7363"/>
                  </a:lnTo>
                  <a:lnTo>
                    <a:pt x="21258" y="7310"/>
                  </a:lnTo>
                  <a:lnTo>
                    <a:pt x="21253" y="7243"/>
                  </a:lnTo>
                  <a:lnTo>
                    <a:pt x="21247" y="7175"/>
                  </a:lnTo>
                  <a:lnTo>
                    <a:pt x="21242" y="7092"/>
                  </a:lnTo>
                  <a:lnTo>
                    <a:pt x="21239" y="7017"/>
                  </a:lnTo>
                  <a:lnTo>
                    <a:pt x="21236" y="6935"/>
                  </a:lnTo>
                  <a:lnTo>
                    <a:pt x="21234" y="6852"/>
                  </a:lnTo>
                  <a:lnTo>
                    <a:pt x="21232" y="6762"/>
                  </a:lnTo>
                  <a:lnTo>
                    <a:pt x="21231" y="6657"/>
                  </a:lnTo>
                  <a:lnTo>
                    <a:pt x="21231" y="878"/>
                  </a:lnTo>
                  <a:lnTo>
                    <a:pt x="21230" y="788"/>
                  </a:lnTo>
                  <a:lnTo>
                    <a:pt x="21228" y="705"/>
                  </a:lnTo>
                  <a:lnTo>
                    <a:pt x="21221" y="540"/>
                  </a:lnTo>
                  <a:lnTo>
                    <a:pt x="21217" y="465"/>
                  </a:lnTo>
                  <a:lnTo>
                    <a:pt x="21211" y="398"/>
                  </a:lnTo>
                  <a:lnTo>
                    <a:pt x="21205" y="330"/>
                  </a:lnTo>
                  <a:lnTo>
                    <a:pt x="21198" y="270"/>
                  </a:lnTo>
                  <a:lnTo>
                    <a:pt x="21191" y="218"/>
                  </a:lnTo>
                  <a:lnTo>
                    <a:pt x="21183" y="173"/>
                  </a:lnTo>
                  <a:lnTo>
                    <a:pt x="21176" y="135"/>
                  </a:lnTo>
                  <a:lnTo>
                    <a:pt x="21159" y="75"/>
                  </a:lnTo>
                  <a:lnTo>
                    <a:pt x="21150" y="68"/>
                  </a:lnTo>
                  <a:lnTo>
                    <a:pt x="21140" y="60"/>
                  </a:lnTo>
                  <a:lnTo>
                    <a:pt x="21131" y="68"/>
                  </a:lnTo>
                  <a:lnTo>
                    <a:pt x="21122" y="75"/>
                  </a:lnTo>
                  <a:lnTo>
                    <a:pt x="21112" y="105"/>
                  </a:lnTo>
                  <a:lnTo>
                    <a:pt x="21104" y="135"/>
                  </a:lnTo>
                  <a:lnTo>
                    <a:pt x="21097" y="173"/>
                  </a:lnTo>
                  <a:lnTo>
                    <a:pt x="21089" y="218"/>
                  </a:lnTo>
                  <a:lnTo>
                    <a:pt x="21082" y="270"/>
                  </a:lnTo>
                  <a:lnTo>
                    <a:pt x="21075" y="330"/>
                  </a:lnTo>
                  <a:lnTo>
                    <a:pt x="21070" y="398"/>
                  </a:lnTo>
                  <a:lnTo>
                    <a:pt x="21064" y="465"/>
                  </a:lnTo>
                  <a:lnTo>
                    <a:pt x="21059" y="540"/>
                  </a:lnTo>
                  <a:lnTo>
                    <a:pt x="21052" y="705"/>
                  </a:lnTo>
                  <a:lnTo>
                    <a:pt x="21050" y="788"/>
                  </a:lnTo>
                  <a:lnTo>
                    <a:pt x="21049" y="878"/>
                  </a:lnTo>
                  <a:lnTo>
                    <a:pt x="21049" y="10425"/>
                  </a:lnTo>
                  <a:lnTo>
                    <a:pt x="21048" y="10515"/>
                  </a:lnTo>
                  <a:lnTo>
                    <a:pt x="21046" y="10612"/>
                  </a:lnTo>
                  <a:lnTo>
                    <a:pt x="21044" y="10695"/>
                  </a:lnTo>
                  <a:lnTo>
                    <a:pt x="21042" y="10785"/>
                  </a:lnTo>
                  <a:lnTo>
                    <a:pt x="21038" y="10868"/>
                  </a:lnTo>
                  <a:lnTo>
                    <a:pt x="21033" y="10935"/>
                  </a:lnTo>
                  <a:lnTo>
                    <a:pt x="21028" y="11010"/>
                  </a:lnTo>
                  <a:lnTo>
                    <a:pt x="21022" y="11070"/>
                  </a:lnTo>
                  <a:lnTo>
                    <a:pt x="21016" y="11138"/>
                  </a:lnTo>
                  <a:lnTo>
                    <a:pt x="21008" y="11190"/>
                  </a:lnTo>
                  <a:lnTo>
                    <a:pt x="21001" y="11228"/>
                  </a:lnTo>
                  <a:lnTo>
                    <a:pt x="20984" y="11303"/>
                  </a:lnTo>
                  <a:lnTo>
                    <a:pt x="20975" y="11325"/>
                  </a:lnTo>
                  <a:lnTo>
                    <a:pt x="20966" y="11333"/>
                  </a:lnTo>
                  <a:lnTo>
                    <a:pt x="20956" y="11340"/>
                  </a:lnTo>
                  <a:lnTo>
                    <a:pt x="20939" y="11325"/>
                  </a:lnTo>
                  <a:lnTo>
                    <a:pt x="20930" y="11303"/>
                  </a:lnTo>
                  <a:lnTo>
                    <a:pt x="20913" y="11228"/>
                  </a:lnTo>
                  <a:lnTo>
                    <a:pt x="20906" y="11190"/>
                  </a:lnTo>
                  <a:lnTo>
                    <a:pt x="20898" y="11138"/>
                  </a:lnTo>
                  <a:lnTo>
                    <a:pt x="20892" y="11070"/>
                  </a:lnTo>
                  <a:lnTo>
                    <a:pt x="20886" y="11010"/>
                  </a:lnTo>
                  <a:lnTo>
                    <a:pt x="20881" y="10935"/>
                  </a:lnTo>
                  <a:lnTo>
                    <a:pt x="20876" y="10868"/>
                  </a:lnTo>
                  <a:lnTo>
                    <a:pt x="20872" y="10785"/>
                  </a:lnTo>
                  <a:lnTo>
                    <a:pt x="20870" y="10695"/>
                  </a:lnTo>
                  <a:lnTo>
                    <a:pt x="20866" y="10612"/>
                  </a:lnTo>
                  <a:lnTo>
                    <a:pt x="20865" y="10515"/>
                  </a:lnTo>
                  <a:lnTo>
                    <a:pt x="20865" y="5974"/>
                  </a:lnTo>
                  <a:lnTo>
                    <a:pt x="20864" y="5892"/>
                  </a:lnTo>
                  <a:lnTo>
                    <a:pt x="20858" y="5711"/>
                  </a:lnTo>
                  <a:lnTo>
                    <a:pt x="20854" y="5629"/>
                  </a:lnTo>
                  <a:lnTo>
                    <a:pt x="20849" y="5554"/>
                  </a:lnTo>
                  <a:lnTo>
                    <a:pt x="20844" y="5486"/>
                  </a:lnTo>
                  <a:lnTo>
                    <a:pt x="20832" y="5366"/>
                  </a:lnTo>
                  <a:lnTo>
                    <a:pt x="20824" y="5314"/>
                  </a:lnTo>
                  <a:lnTo>
                    <a:pt x="20817" y="5269"/>
                  </a:lnTo>
                  <a:lnTo>
                    <a:pt x="20810" y="5224"/>
                  </a:lnTo>
                  <a:lnTo>
                    <a:pt x="20801" y="5201"/>
                  </a:lnTo>
                  <a:lnTo>
                    <a:pt x="20792" y="5171"/>
                  </a:lnTo>
                  <a:lnTo>
                    <a:pt x="20783" y="5156"/>
                  </a:lnTo>
                  <a:lnTo>
                    <a:pt x="20764" y="5156"/>
                  </a:lnTo>
                  <a:lnTo>
                    <a:pt x="20755" y="5171"/>
                  </a:lnTo>
                  <a:lnTo>
                    <a:pt x="20746" y="5201"/>
                  </a:lnTo>
                  <a:lnTo>
                    <a:pt x="20738" y="5224"/>
                  </a:lnTo>
                  <a:lnTo>
                    <a:pt x="20730" y="5269"/>
                  </a:lnTo>
                  <a:lnTo>
                    <a:pt x="20722" y="5314"/>
                  </a:lnTo>
                  <a:lnTo>
                    <a:pt x="20715" y="5366"/>
                  </a:lnTo>
                  <a:lnTo>
                    <a:pt x="20708" y="5426"/>
                  </a:lnTo>
                  <a:lnTo>
                    <a:pt x="20702" y="5486"/>
                  </a:lnTo>
                  <a:lnTo>
                    <a:pt x="20697" y="5554"/>
                  </a:lnTo>
                  <a:lnTo>
                    <a:pt x="20693" y="5629"/>
                  </a:lnTo>
                  <a:lnTo>
                    <a:pt x="20689" y="5711"/>
                  </a:lnTo>
                  <a:lnTo>
                    <a:pt x="20685" y="5802"/>
                  </a:lnTo>
                  <a:lnTo>
                    <a:pt x="20684" y="5892"/>
                  </a:lnTo>
                  <a:lnTo>
                    <a:pt x="20683" y="5974"/>
                  </a:lnTo>
                  <a:lnTo>
                    <a:pt x="20681" y="6072"/>
                  </a:lnTo>
                  <a:lnTo>
                    <a:pt x="20681" y="7122"/>
                  </a:lnTo>
                  <a:lnTo>
                    <a:pt x="20680" y="7303"/>
                  </a:lnTo>
                  <a:lnTo>
                    <a:pt x="20678" y="7393"/>
                  </a:lnTo>
                  <a:lnTo>
                    <a:pt x="20670" y="7558"/>
                  </a:lnTo>
                  <a:lnTo>
                    <a:pt x="20666" y="7625"/>
                  </a:lnTo>
                  <a:lnTo>
                    <a:pt x="20661" y="7693"/>
                  </a:lnTo>
                  <a:lnTo>
                    <a:pt x="20656" y="7768"/>
                  </a:lnTo>
                  <a:lnTo>
                    <a:pt x="20648" y="7820"/>
                  </a:lnTo>
                  <a:lnTo>
                    <a:pt x="20641" y="7880"/>
                  </a:lnTo>
                  <a:lnTo>
                    <a:pt x="20633" y="7926"/>
                  </a:lnTo>
                  <a:lnTo>
                    <a:pt x="20626" y="7963"/>
                  </a:lnTo>
                  <a:lnTo>
                    <a:pt x="20618" y="7993"/>
                  </a:lnTo>
                  <a:lnTo>
                    <a:pt x="20609" y="8016"/>
                  </a:lnTo>
                  <a:lnTo>
                    <a:pt x="20600" y="8031"/>
                  </a:lnTo>
                  <a:lnTo>
                    <a:pt x="20591" y="8038"/>
                  </a:lnTo>
                  <a:lnTo>
                    <a:pt x="20580" y="8031"/>
                  </a:lnTo>
                  <a:lnTo>
                    <a:pt x="20571" y="8016"/>
                  </a:lnTo>
                  <a:lnTo>
                    <a:pt x="20563" y="7993"/>
                  </a:lnTo>
                  <a:lnTo>
                    <a:pt x="20554" y="7963"/>
                  </a:lnTo>
                  <a:lnTo>
                    <a:pt x="20546" y="7926"/>
                  </a:lnTo>
                  <a:lnTo>
                    <a:pt x="20540" y="7880"/>
                  </a:lnTo>
                  <a:lnTo>
                    <a:pt x="20532" y="7820"/>
                  </a:lnTo>
                  <a:lnTo>
                    <a:pt x="20525" y="7768"/>
                  </a:lnTo>
                  <a:lnTo>
                    <a:pt x="20520" y="7693"/>
                  </a:lnTo>
                  <a:lnTo>
                    <a:pt x="20514" y="7625"/>
                  </a:lnTo>
                  <a:lnTo>
                    <a:pt x="20510" y="7558"/>
                  </a:lnTo>
                  <a:lnTo>
                    <a:pt x="20506" y="7468"/>
                  </a:lnTo>
                  <a:lnTo>
                    <a:pt x="20503" y="7393"/>
                  </a:lnTo>
                  <a:lnTo>
                    <a:pt x="20500" y="7303"/>
                  </a:lnTo>
                  <a:lnTo>
                    <a:pt x="20499" y="7213"/>
                  </a:lnTo>
                  <a:lnTo>
                    <a:pt x="20499" y="4180"/>
                  </a:lnTo>
                  <a:lnTo>
                    <a:pt x="20498" y="4090"/>
                  </a:lnTo>
                  <a:lnTo>
                    <a:pt x="20494" y="3910"/>
                  </a:lnTo>
                  <a:lnTo>
                    <a:pt x="20491" y="3820"/>
                  </a:lnTo>
                  <a:lnTo>
                    <a:pt x="20488" y="3753"/>
                  </a:lnTo>
                  <a:lnTo>
                    <a:pt x="20482" y="3670"/>
                  </a:lnTo>
                  <a:lnTo>
                    <a:pt x="20477" y="3595"/>
                  </a:lnTo>
                  <a:lnTo>
                    <a:pt x="20472" y="3535"/>
                  </a:lnTo>
                  <a:lnTo>
                    <a:pt x="20465" y="3467"/>
                  </a:lnTo>
                  <a:lnTo>
                    <a:pt x="20458" y="3415"/>
                  </a:lnTo>
                  <a:lnTo>
                    <a:pt x="20450" y="3377"/>
                  </a:lnTo>
                  <a:lnTo>
                    <a:pt x="20434" y="3302"/>
                  </a:lnTo>
                  <a:lnTo>
                    <a:pt x="20416" y="3272"/>
                  </a:lnTo>
                  <a:lnTo>
                    <a:pt x="20406" y="3265"/>
                  </a:lnTo>
                  <a:lnTo>
                    <a:pt x="20398" y="3272"/>
                  </a:lnTo>
                  <a:lnTo>
                    <a:pt x="20388" y="3287"/>
                  </a:lnTo>
                  <a:lnTo>
                    <a:pt x="20379" y="3302"/>
                  </a:lnTo>
                  <a:lnTo>
                    <a:pt x="20362" y="3377"/>
                  </a:lnTo>
                  <a:lnTo>
                    <a:pt x="20356" y="3415"/>
                  </a:lnTo>
                  <a:lnTo>
                    <a:pt x="20349" y="3467"/>
                  </a:lnTo>
                  <a:lnTo>
                    <a:pt x="20341" y="3535"/>
                  </a:lnTo>
                  <a:lnTo>
                    <a:pt x="20336" y="3595"/>
                  </a:lnTo>
                  <a:lnTo>
                    <a:pt x="20330" y="3670"/>
                  </a:lnTo>
                  <a:lnTo>
                    <a:pt x="20326" y="3753"/>
                  </a:lnTo>
                  <a:lnTo>
                    <a:pt x="20323" y="3820"/>
                  </a:lnTo>
                  <a:lnTo>
                    <a:pt x="20319" y="3910"/>
                  </a:lnTo>
                  <a:lnTo>
                    <a:pt x="20316" y="4000"/>
                  </a:lnTo>
                  <a:lnTo>
                    <a:pt x="20315" y="4180"/>
                  </a:lnTo>
                  <a:lnTo>
                    <a:pt x="20315" y="9517"/>
                  </a:lnTo>
                  <a:lnTo>
                    <a:pt x="20313" y="9607"/>
                  </a:lnTo>
                  <a:lnTo>
                    <a:pt x="20311" y="9704"/>
                  </a:lnTo>
                  <a:lnTo>
                    <a:pt x="20308" y="9787"/>
                  </a:lnTo>
                  <a:lnTo>
                    <a:pt x="20304" y="9869"/>
                  </a:lnTo>
                  <a:lnTo>
                    <a:pt x="20300" y="9937"/>
                  </a:lnTo>
                  <a:lnTo>
                    <a:pt x="20294" y="10019"/>
                  </a:lnTo>
                  <a:lnTo>
                    <a:pt x="20288" y="10079"/>
                  </a:lnTo>
                  <a:lnTo>
                    <a:pt x="20281" y="10140"/>
                  </a:lnTo>
                  <a:lnTo>
                    <a:pt x="20275" y="10185"/>
                  </a:lnTo>
                  <a:lnTo>
                    <a:pt x="20266" y="10237"/>
                  </a:lnTo>
                  <a:lnTo>
                    <a:pt x="20259" y="10267"/>
                  </a:lnTo>
                  <a:lnTo>
                    <a:pt x="20251" y="10305"/>
                  </a:lnTo>
                  <a:lnTo>
                    <a:pt x="20241" y="10320"/>
                  </a:lnTo>
                  <a:lnTo>
                    <a:pt x="20233" y="10335"/>
                  </a:lnTo>
                  <a:lnTo>
                    <a:pt x="20223" y="10342"/>
                  </a:lnTo>
                  <a:lnTo>
                    <a:pt x="20214" y="10335"/>
                  </a:lnTo>
                  <a:lnTo>
                    <a:pt x="20204" y="10320"/>
                  </a:lnTo>
                  <a:lnTo>
                    <a:pt x="20196" y="10305"/>
                  </a:lnTo>
                  <a:lnTo>
                    <a:pt x="20188" y="10267"/>
                  </a:lnTo>
                  <a:lnTo>
                    <a:pt x="20180" y="10237"/>
                  </a:lnTo>
                  <a:lnTo>
                    <a:pt x="20172" y="10185"/>
                  </a:lnTo>
                  <a:lnTo>
                    <a:pt x="20165" y="10140"/>
                  </a:lnTo>
                  <a:lnTo>
                    <a:pt x="20152" y="10019"/>
                  </a:lnTo>
                  <a:lnTo>
                    <a:pt x="20148" y="9937"/>
                  </a:lnTo>
                  <a:lnTo>
                    <a:pt x="20143" y="9869"/>
                  </a:lnTo>
                  <a:lnTo>
                    <a:pt x="20135" y="9704"/>
                  </a:lnTo>
                  <a:lnTo>
                    <a:pt x="20134" y="9607"/>
                  </a:lnTo>
                  <a:lnTo>
                    <a:pt x="20132" y="9517"/>
                  </a:lnTo>
                  <a:lnTo>
                    <a:pt x="20132" y="8391"/>
                  </a:lnTo>
                  <a:lnTo>
                    <a:pt x="20129" y="8211"/>
                  </a:lnTo>
                  <a:lnTo>
                    <a:pt x="20128" y="8113"/>
                  </a:lnTo>
                  <a:lnTo>
                    <a:pt x="20125" y="8038"/>
                  </a:lnTo>
                  <a:lnTo>
                    <a:pt x="20120" y="7956"/>
                  </a:lnTo>
                  <a:lnTo>
                    <a:pt x="20116" y="7880"/>
                  </a:lnTo>
                  <a:lnTo>
                    <a:pt x="20111" y="7820"/>
                  </a:lnTo>
                  <a:lnTo>
                    <a:pt x="20105" y="7745"/>
                  </a:lnTo>
                  <a:lnTo>
                    <a:pt x="20098" y="7685"/>
                  </a:lnTo>
                  <a:lnTo>
                    <a:pt x="20091" y="7633"/>
                  </a:lnTo>
                  <a:lnTo>
                    <a:pt x="20084" y="7588"/>
                  </a:lnTo>
                  <a:lnTo>
                    <a:pt x="20075" y="7550"/>
                  </a:lnTo>
                  <a:lnTo>
                    <a:pt x="20066" y="7520"/>
                  </a:lnTo>
                  <a:lnTo>
                    <a:pt x="20059" y="7498"/>
                  </a:lnTo>
                  <a:lnTo>
                    <a:pt x="20050" y="7483"/>
                  </a:lnTo>
                  <a:lnTo>
                    <a:pt x="20039" y="7475"/>
                  </a:lnTo>
                  <a:lnTo>
                    <a:pt x="20030" y="7483"/>
                  </a:lnTo>
                  <a:lnTo>
                    <a:pt x="20021" y="7498"/>
                  </a:lnTo>
                  <a:lnTo>
                    <a:pt x="20012" y="7520"/>
                  </a:lnTo>
                  <a:lnTo>
                    <a:pt x="20005" y="7550"/>
                  </a:lnTo>
                  <a:lnTo>
                    <a:pt x="19996" y="7588"/>
                  </a:lnTo>
                  <a:lnTo>
                    <a:pt x="19990" y="7633"/>
                  </a:lnTo>
                  <a:lnTo>
                    <a:pt x="19981" y="7685"/>
                  </a:lnTo>
                  <a:lnTo>
                    <a:pt x="19976" y="7745"/>
                  </a:lnTo>
                  <a:lnTo>
                    <a:pt x="19970" y="7820"/>
                  </a:lnTo>
                  <a:lnTo>
                    <a:pt x="19964" y="7880"/>
                  </a:lnTo>
                  <a:lnTo>
                    <a:pt x="19959" y="7956"/>
                  </a:lnTo>
                  <a:lnTo>
                    <a:pt x="19955" y="8038"/>
                  </a:lnTo>
                  <a:lnTo>
                    <a:pt x="19953" y="8113"/>
                  </a:lnTo>
                  <a:lnTo>
                    <a:pt x="19950" y="8211"/>
                  </a:lnTo>
                  <a:lnTo>
                    <a:pt x="19949" y="8301"/>
                  </a:lnTo>
                  <a:lnTo>
                    <a:pt x="19949" y="11798"/>
                  </a:lnTo>
                  <a:lnTo>
                    <a:pt x="19946" y="11896"/>
                  </a:lnTo>
                  <a:lnTo>
                    <a:pt x="19944" y="11978"/>
                  </a:lnTo>
                  <a:lnTo>
                    <a:pt x="19940" y="12068"/>
                  </a:lnTo>
                  <a:lnTo>
                    <a:pt x="19937" y="12136"/>
                  </a:lnTo>
                  <a:lnTo>
                    <a:pt x="19933" y="12226"/>
                  </a:lnTo>
                  <a:lnTo>
                    <a:pt x="19928" y="12286"/>
                  </a:lnTo>
                  <a:lnTo>
                    <a:pt x="19921" y="12346"/>
                  </a:lnTo>
                  <a:lnTo>
                    <a:pt x="19916" y="12421"/>
                  </a:lnTo>
                  <a:lnTo>
                    <a:pt x="19907" y="12474"/>
                  </a:lnTo>
                  <a:lnTo>
                    <a:pt x="19901" y="12511"/>
                  </a:lnTo>
                  <a:lnTo>
                    <a:pt x="19892" y="12549"/>
                  </a:lnTo>
                  <a:lnTo>
                    <a:pt x="19884" y="12571"/>
                  </a:lnTo>
                  <a:lnTo>
                    <a:pt x="19875" y="12609"/>
                  </a:lnTo>
                  <a:lnTo>
                    <a:pt x="19865" y="12616"/>
                  </a:lnTo>
                  <a:lnTo>
                    <a:pt x="19857" y="12624"/>
                  </a:lnTo>
                  <a:lnTo>
                    <a:pt x="19847" y="12616"/>
                  </a:lnTo>
                  <a:lnTo>
                    <a:pt x="19838" y="12609"/>
                  </a:lnTo>
                  <a:lnTo>
                    <a:pt x="19830" y="12571"/>
                  </a:lnTo>
                  <a:lnTo>
                    <a:pt x="19821" y="12549"/>
                  </a:lnTo>
                  <a:lnTo>
                    <a:pt x="19813" y="12511"/>
                  </a:lnTo>
                  <a:lnTo>
                    <a:pt x="19805" y="12474"/>
                  </a:lnTo>
                  <a:lnTo>
                    <a:pt x="19799" y="12421"/>
                  </a:lnTo>
                  <a:lnTo>
                    <a:pt x="19792" y="12346"/>
                  </a:lnTo>
                  <a:lnTo>
                    <a:pt x="19786" y="12286"/>
                  </a:lnTo>
                  <a:lnTo>
                    <a:pt x="19781" y="12226"/>
                  </a:lnTo>
                  <a:lnTo>
                    <a:pt x="19776" y="12136"/>
                  </a:lnTo>
                  <a:lnTo>
                    <a:pt x="19772" y="12068"/>
                  </a:lnTo>
                  <a:lnTo>
                    <a:pt x="19769" y="11978"/>
                  </a:lnTo>
                  <a:lnTo>
                    <a:pt x="19767" y="11896"/>
                  </a:lnTo>
                  <a:lnTo>
                    <a:pt x="19766" y="11798"/>
                  </a:lnTo>
                  <a:lnTo>
                    <a:pt x="19765" y="11708"/>
                  </a:lnTo>
                  <a:lnTo>
                    <a:pt x="19765" y="8211"/>
                  </a:lnTo>
                  <a:lnTo>
                    <a:pt x="19763" y="8113"/>
                  </a:lnTo>
                  <a:lnTo>
                    <a:pt x="19760" y="8031"/>
                  </a:lnTo>
                  <a:lnTo>
                    <a:pt x="19758" y="7948"/>
                  </a:lnTo>
                  <a:lnTo>
                    <a:pt x="19754" y="7873"/>
                  </a:lnTo>
                  <a:lnTo>
                    <a:pt x="19749" y="7790"/>
                  </a:lnTo>
                  <a:lnTo>
                    <a:pt x="19744" y="7723"/>
                  </a:lnTo>
                  <a:lnTo>
                    <a:pt x="19737" y="7663"/>
                  </a:lnTo>
                  <a:lnTo>
                    <a:pt x="19732" y="7588"/>
                  </a:lnTo>
                  <a:lnTo>
                    <a:pt x="19725" y="7550"/>
                  </a:lnTo>
                  <a:lnTo>
                    <a:pt x="19717" y="7498"/>
                  </a:lnTo>
                  <a:lnTo>
                    <a:pt x="19709" y="7460"/>
                  </a:lnTo>
                  <a:lnTo>
                    <a:pt x="19701" y="7430"/>
                  </a:lnTo>
                  <a:lnTo>
                    <a:pt x="19691" y="7408"/>
                  </a:lnTo>
                  <a:lnTo>
                    <a:pt x="19683" y="7393"/>
                  </a:lnTo>
                  <a:lnTo>
                    <a:pt x="19664" y="7393"/>
                  </a:lnTo>
                  <a:lnTo>
                    <a:pt x="19655" y="7408"/>
                  </a:lnTo>
                  <a:lnTo>
                    <a:pt x="19646" y="7430"/>
                  </a:lnTo>
                  <a:lnTo>
                    <a:pt x="19638" y="7460"/>
                  </a:lnTo>
                  <a:lnTo>
                    <a:pt x="19629" y="7498"/>
                  </a:lnTo>
                  <a:lnTo>
                    <a:pt x="19622" y="7550"/>
                  </a:lnTo>
                  <a:lnTo>
                    <a:pt x="19616" y="7588"/>
                  </a:lnTo>
                  <a:lnTo>
                    <a:pt x="19609" y="7663"/>
                  </a:lnTo>
                  <a:lnTo>
                    <a:pt x="19603" y="7723"/>
                  </a:lnTo>
                  <a:lnTo>
                    <a:pt x="19598" y="7790"/>
                  </a:lnTo>
                  <a:lnTo>
                    <a:pt x="19593" y="7873"/>
                  </a:lnTo>
                  <a:lnTo>
                    <a:pt x="19589" y="7948"/>
                  </a:lnTo>
                  <a:lnTo>
                    <a:pt x="19586" y="8031"/>
                  </a:lnTo>
                  <a:lnTo>
                    <a:pt x="19583" y="8113"/>
                  </a:lnTo>
                  <a:lnTo>
                    <a:pt x="19582" y="8211"/>
                  </a:lnTo>
                  <a:lnTo>
                    <a:pt x="19582" y="8301"/>
                  </a:lnTo>
                  <a:lnTo>
                    <a:pt x="19582" y="9884"/>
                  </a:lnTo>
                  <a:lnTo>
                    <a:pt x="19580" y="9982"/>
                  </a:lnTo>
                  <a:lnTo>
                    <a:pt x="19578" y="10072"/>
                  </a:lnTo>
                  <a:lnTo>
                    <a:pt x="19566" y="10312"/>
                  </a:lnTo>
                  <a:lnTo>
                    <a:pt x="19561" y="10387"/>
                  </a:lnTo>
                  <a:lnTo>
                    <a:pt x="19555" y="10447"/>
                  </a:lnTo>
                  <a:lnTo>
                    <a:pt x="19548" y="10507"/>
                  </a:lnTo>
                  <a:lnTo>
                    <a:pt x="19541" y="10560"/>
                  </a:lnTo>
                  <a:lnTo>
                    <a:pt x="19534" y="10605"/>
                  </a:lnTo>
                  <a:lnTo>
                    <a:pt x="19526" y="10635"/>
                  </a:lnTo>
                  <a:lnTo>
                    <a:pt x="19516" y="10672"/>
                  </a:lnTo>
                  <a:lnTo>
                    <a:pt x="19508" y="10695"/>
                  </a:lnTo>
                  <a:lnTo>
                    <a:pt x="19499" y="10710"/>
                  </a:lnTo>
                  <a:lnTo>
                    <a:pt x="19481" y="10710"/>
                  </a:lnTo>
                  <a:lnTo>
                    <a:pt x="19471" y="10695"/>
                  </a:lnTo>
                  <a:lnTo>
                    <a:pt x="19462" y="10672"/>
                  </a:lnTo>
                  <a:lnTo>
                    <a:pt x="19454" y="10635"/>
                  </a:lnTo>
                  <a:lnTo>
                    <a:pt x="19446" y="10605"/>
                  </a:lnTo>
                  <a:lnTo>
                    <a:pt x="19439" y="10560"/>
                  </a:lnTo>
                  <a:lnTo>
                    <a:pt x="19431" y="10507"/>
                  </a:lnTo>
                  <a:lnTo>
                    <a:pt x="19419" y="10387"/>
                  </a:lnTo>
                  <a:lnTo>
                    <a:pt x="19414" y="10312"/>
                  </a:lnTo>
                  <a:lnTo>
                    <a:pt x="19409" y="10237"/>
                  </a:lnTo>
                  <a:lnTo>
                    <a:pt x="19405" y="10147"/>
                  </a:lnTo>
                  <a:lnTo>
                    <a:pt x="19402" y="10072"/>
                  </a:lnTo>
                  <a:lnTo>
                    <a:pt x="19400" y="9982"/>
                  </a:lnTo>
                  <a:lnTo>
                    <a:pt x="19399" y="9884"/>
                  </a:lnTo>
                  <a:lnTo>
                    <a:pt x="19398" y="9802"/>
                  </a:lnTo>
                  <a:lnTo>
                    <a:pt x="19398" y="5569"/>
                  </a:lnTo>
                  <a:lnTo>
                    <a:pt x="19396" y="5389"/>
                  </a:lnTo>
                  <a:lnTo>
                    <a:pt x="19394" y="5299"/>
                  </a:lnTo>
                  <a:lnTo>
                    <a:pt x="19391" y="5209"/>
                  </a:lnTo>
                  <a:lnTo>
                    <a:pt x="19388" y="5126"/>
                  </a:lnTo>
                  <a:lnTo>
                    <a:pt x="19382" y="5059"/>
                  </a:lnTo>
                  <a:lnTo>
                    <a:pt x="19377" y="4983"/>
                  </a:lnTo>
                  <a:lnTo>
                    <a:pt x="19371" y="4923"/>
                  </a:lnTo>
                  <a:lnTo>
                    <a:pt x="19365" y="4856"/>
                  </a:lnTo>
                  <a:lnTo>
                    <a:pt x="19358" y="4803"/>
                  </a:lnTo>
                  <a:lnTo>
                    <a:pt x="19350" y="4766"/>
                  </a:lnTo>
                  <a:lnTo>
                    <a:pt x="19343" y="4728"/>
                  </a:lnTo>
                  <a:lnTo>
                    <a:pt x="19334" y="4691"/>
                  </a:lnTo>
                  <a:lnTo>
                    <a:pt x="19306" y="4646"/>
                  </a:lnTo>
                  <a:lnTo>
                    <a:pt x="19297" y="4661"/>
                  </a:lnTo>
                  <a:lnTo>
                    <a:pt x="19288" y="4676"/>
                  </a:lnTo>
                  <a:lnTo>
                    <a:pt x="19280" y="4691"/>
                  </a:lnTo>
                  <a:lnTo>
                    <a:pt x="19271" y="4728"/>
                  </a:lnTo>
                  <a:lnTo>
                    <a:pt x="19262" y="4766"/>
                  </a:lnTo>
                  <a:lnTo>
                    <a:pt x="19255" y="4803"/>
                  </a:lnTo>
                  <a:lnTo>
                    <a:pt x="19248" y="4856"/>
                  </a:lnTo>
                  <a:lnTo>
                    <a:pt x="19235" y="4983"/>
                  </a:lnTo>
                  <a:lnTo>
                    <a:pt x="19231" y="5059"/>
                  </a:lnTo>
                  <a:lnTo>
                    <a:pt x="19227" y="5126"/>
                  </a:lnTo>
                  <a:lnTo>
                    <a:pt x="19222" y="5209"/>
                  </a:lnTo>
                  <a:lnTo>
                    <a:pt x="19219" y="5299"/>
                  </a:lnTo>
                  <a:lnTo>
                    <a:pt x="19216" y="5389"/>
                  </a:lnTo>
                  <a:lnTo>
                    <a:pt x="19215" y="5479"/>
                  </a:lnTo>
                  <a:lnTo>
                    <a:pt x="19214" y="5569"/>
                  </a:lnTo>
                  <a:lnTo>
                    <a:pt x="19214" y="8556"/>
                  </a:lnTo>
                  <a:lnTo>
                    <a:pt x="19213" y="8646"/>
                  </a:lnTo>
                  <a:lnTo>
                    <a:pt x="19210" y="8736"/>
                  </a:lnTo>
                  <a:lnTo>
                    <a:pt x="19208" y="8819"/>
                  </a:lnTo>
                  <a:lnTo>
                    <a:pt x="19203" y="8901"/>
                  </a:lnTo>
                  <a:lnTo>
                    <a:pt x="19199" y="8976"/>
                  </a:lnTo>
                  <a:lnTo>
                    <a:pt x="19193" y="9051"/>
                  </a:lnTo>
                  <a:lnTo>
                    <a:pt x="19181" y="9171"/>
                  </a:lnTo>
                  <a:lnTo>
                    <a:pt x="19175" y="9224"/>
                  </a:lnTo>
                  <a:lnTo>
                    <a:pt x="19167" y="9269"/>
                  </a:lnTo>
                  <a:lnTo>
                    <a:pt x="19159" y="9306"/>
                  </a:lnTo>
                  <a:lnTo>
                    <a:pt x="19150" y="9336"/>
                  </a:lnTo>
                  <a:lnTo>
                    <a:pt x="19142" y="9359"/>
                  </a:lnTo>
                  <a:lnTo>
                    <a:pt x="19133" y="9382"/>
                  </a:lnTo>
                  <a:lnTo>
                    <a:pt x="19113" y="9382"/>
                  </a:lnTo>
                  <a:lnTo>
                    <a:pt x="19104" y="9359"/>
                  </a:lnTo>
                  <a:lnTo>
                    <a:pt x="19096" y="9336"/>
                  </a:lnTo>
                  <a:lnTo>
                    <a:pt x="19087" y="9306"/>
                  </a:lnTo>
                  <a:lnTo>
                    <a:pt x="19079" y="9269"/>
                  </a:lnTo>
                  <a:lnTo>
                    <a:pt x="19071" y="9224"/>
                  </a:lnTo>
                  <a:lnTo>
                    <a:pt x="19064" y="9171"/>
                  </a:lnTo>
                  <a:lnTo>
                    <a:pt x="19052" y="9051"/>
                  </a:lnTo>
                  <a:lnTo>
                    <a:pt x="19047" y="8976"/>
                  </a:lnTo>
                  <a:lnTo>
                    <a:pt x="19042" y="8901"/>
                  </a:lnTo>
                  <a:lnTo>
                    <a:pt x="19038" y="8819"/>
                  </a:lnTo>
                  <a:lnTo>
                    <a:pt x="19035" y="8736"/>
                  </a:lnTo>
                  <a:lnTo>
                    <a:pt x="19032" y="8556"/>
                  </a:lnTo>
                  <a:lnTo>
                    <a:pt x="19031" y="8466"/>
                  </a:lnTo>
                  <a:lnTo>
                    <a:pt x="19031" y="7017"/>
                  </a:lnTo>
                  <a:lnTo>
                    <a:pt x="19030" y="6920"/>
                  </a:lnTo>
                  <a:lnTo>
                    <a:pt x="19029" y="6830"/>
                  </a:lnTo>
                  <a:lnTo>
                    <a:pt x="19028" y="6747"/>
                  </a:lnTo>
                  <a:lnTo>
                    <a:pt x="19025" y="6657"/>
                  </a:lnTo>
                  <a:lnTo>
                    <a:pt x="19019" y="6575"/>
                  </a:lnTo>
                  <a:lnTo>
                    <a:pt x="19016" y="6507"/>
                  </a:lnTo>
                  <a:lnTo>
                    <a:pt x="19011" y="6432"/>
                  </a:lnTo>
                  <a:lnTo>
                    <a:pt x="19005" y="6372"/>
                  </a:lnTo>
                  <a:lnTo>
                    <a:pt x="18999" y="6304"/>
                  </a:lnTo>
                  <a:lnTo>
                    <a:pt x="18991" y="6267"/>
                  </a:lnTo>
                  <a:lnTo>
                    <a:pt x="18984" y="6199"/>
                  </a:lnTo>
                  <a:lnTo>
                    <a:pt x="18975" y="6169"/>
                  </a:lnTo>
                  <a:lnTo>
                    <a:pt x="18968" y="6139"/>
                  </a:lnTo>
                  <a:lnTo>
                    <a:pt x="18959" y="6117"/>
                  </a:lnTo>
                  <a:lnTo>
                    <a:pt x="18949" y="6109"/>
                  </a:lnTo>
                  <a:lnTo>
                    <a:pt x="18940" y="6102"/>
                  </a:lnTo>
                  <a:lnTo>
                    <a:pt x="18929" y="6109"/>
                  </a:lnTo>
                  <a:lnTo>
                    <a:pt x="18921" y="6117"/>
                  </a:lnTo>
                  <a:lnTo>
                    <a:pt x="18913" y="6139"/>
                  </a:lnTo>
                  <a:lnTo>
                    <a:pt x="18896" y="6199"/>
                  </a:lnTo>
                  <a:lnTo>
                    <a:pt x="18889" y="6267"/>
                  </a:lnTo>
                  <a:lnTo>
                    <a:pt x="18881" y="6304"/>
                  </a:lnTo>
                  <a:lnTo>
                    <a:pt x="18875" y="6372"/>
                  </a:lnTo>
                  <a:lnTo>
                    <a:pt x="18869" y="6432"/>
                  </a:lnTo>
                  <a:lnTo>
                    <a:pt x="18864" y="6507"/>
                  </a:lnTo>
                  <a:lnTo>
                    <a:pt x="18859" y="6575"/>
                  </a:lnTo>
                  <a:lnTo>
                    <a:pt x="18855" y="6657"/>
                  </a:lnTo>
                  <a:lnTo>
                    <a:pt x="18852" y="6747"/>
                  </a:lnTo>
                  <a:lnTo>
                    <a:pt x="18849" y="6830"/>
                  </a:lnTo>
                  <a:lnTo>
                    <a:pt x="18848" y="6920"/>
                  </a:lnTo>
                  <a:lnTo>
                    <a:pt x="18848" y="8999"/>
                  </a:lnTo>
                  <a:lnTo>
                    <a:pt x="18848" y="9081"/>
                  </a:lnTo>
                  <a:lnTo>
                    <a:pt x="18847" y="9171"/>
                  </a:lnTo>
                  <a:lnTo>
                    <a:pt x="18844" y="9269"/>
                  </a:lnTo>
                  <a:lnTo>
                    <a:pt x="18841" y="9344"/>
                  </a:lnTo>
                  <a:lnTo>
                    <a:pt x="18837" y="9427"/>
                  </a:lnTo>
                  <a:lnTo>
                    <a:pt x="18832" y="9502"/>
                  </a:lnTo>
                  <a:lnTo>
                    <a:pt x="18827" y="9569"/>
                  </a:lnTo>
                  <a:lnTo>
                    <a:pt x="18821" y="9644"/>
                  </a:lnTo>
                  <a:lnTo>
                    <a:pt x="18815" y="9697"/>
                  </a:lnTo>
                  <a:lnTo>
                    <a:pt x="18807" y="9757"/>
                  </a:lnTo>
                  <a:lnTo>
                    <a:pt x="18800" y="9802"/>
                  </a:lnTo>
                  <a:lnTo>
                    <a:pt x="18791" y="9832"/>
                  </a:lnTo>
                  <a:lnTo>
                    <a:pt x="18784" y="9869"/>
                  </a:lnTo>
                  <a:lnTo>
                    <a:pt x="18775" y="9884"/>
                  </a:lnTo>
                  <a:lnTo>
                    <a:pt x="18765" y="9907"/>
                  </a:lnTo>
                  <a:lnTo>
                    <a:pt x="18757" y="9914"/>
                  </a:lnTo>
                  <a:lnTo>
                    <a:pt x="18747" y="9907"/>
                  </a:lnTo>
                  <a:lnTo>
                    <a:pt x="18738" y="9884"/>
                  </a:lnTo>
                  <a:lnTo>
                    <a:pt x="18728" y="9869"/>
                  </a:lnTo>
                  <a:lnTo>
                    <a:pt x="18720" y="9832"/>
                  </a:lnTo>
                  <a:lnTo>
                    <a:pt x="18712" y="9802"/>
                  </a:lnTo>
                  <a:lnTo>
                    <a:pt x="18705" y="9757"/>
                  </a:lnTo>
                  <a:lnTo>
                    <a:pt x="18698" y="9697"/>
                  </a:lnTo>
                  <a:lnTo>
                    <a:pt x="18692" y="9644"/>
                  </a:lnTo>
                  <a:lnTo>
                    <a:pt x="18685" y="9569"/>
                  </a:lnTo>
                  <a:lnTo>
                    <a:pt x="18680" y="9502"/>
                  </a:lnTo>
                  <a:lnTo>
                    <a:pt x="18675" y="9427"/>
                  </a:lnTo>
                  <a:lnTo>
                    <a:pt x="18672" y="9344"/>
                  </a:lnTo>
                  <a:lnTo>
                    <a:pt x="18668" y="9269"/>
                  </a:lnTo>
                  <a:lnTo>
                    <a:pt x="18667" y="9171"/>
                  </a:lnTo>
                  <a:lnTo>
                    <a:pt x="18665" y="9081"/>
                  </a:lnTo>
                  <a:lnTo>
                    <a:pt x="18664" y="8999"/>
                  </a:lnTo>
                  <a:lnTo>
                    <a:pt x="18664" y="826"/>
                  </a:lnTo>
                  <a:lnTo>
                    <a:pt x="18663" y="728"/>
                  </a:lnTo>
                  <a:lnTo>
                    <a:pt x="18661" y="645"/>
                  </a:lnTo>
                  <a:lnTo>
                    <a:pt x="18657" y="555"/>
                  </a:lnTo>
                  <a:lnTo>
                    <a:pt x="18653" y="480"/>
                  </a:lnTo>
                  <a:lnTo>
                    <a:pt x="18649" y="398"/>
                  </a:lnTo>
                  <a:lnTo>
                    <a:pt x="18644" y="330"/>
                  </a:lnTo>
                  <a:lnTo>
                    <a:pt x="18631" y="203"/>
                  </a:lnTo>
                  <a:lnTo>
                    <a:pt x="18625" y="158"/>
                  </a:lnTo>
                  <a:lnTo>
                    <a:pt x="18616" y="113"/>
                  </a:lnTo>
                  <a:lnTo>
                    <a:pt x="18608" y="68"/>
                  </a:lnTo>
                  <a:lnTo>
                    <a:pt x="18600" y="38"/>
                  </a:lnTo>
                  <a:lnTo>
                    <a:pt x="18592" y="23"/>
                  </a:lnTo>
                  <a:lnTo>
                    <a:pt x="18582" y="8"/>
                  </a:lnTo>
                  <a:lnTo>
                    <a:pt x="18573" y="0"/>
                  </a:lnTo>
                  <a:lnTo>
                    <a:pt x="18563" y="8"/>
                  </a:lnTo>
                  <a:lnTo>
                    <a:pt x="18554" y="23"/>
                  </a:lnTo>
                  <a:lnTo>
                    <a:pt x="18545" y="38"/>
                  </a:lnTo>
                  <a:lnTo>
                    <a:pt x="18537" y="68"/>
                  </a:lnTo>
                  <a:lnTo>
                    <a:pt x="18530" y="113"/>
                  </a:lnTo>
                  <a:lnTo>
                    <a:pt x="18521" y="158"/>
                  </a:lnTo>
                  <a:lnTo>
                    <a:pt x="18515" y="203"/>
                  </a:lnTo>
                  <a:lnTo>
                    <a:pt x="18508" y="270"/>
                  </a:lnTo>
                  <a:lnTo>
                    <a:pt x="18502" y="330"/>
                  </a:lnTo>
                  <a:lnTo>
                    <a:pt x="18497" y="398"/>
                  </a:lnTo>
                  <a:lnTo>
                    <a:pt x="18493" y="480"/>
                  </a:lnTo>
                  <a:lnTo>
                    <a:pt x="18488" y="555"/>
                  </a:lnTo>
                  <a:lnTo>
                    <a:pt x="18485" y="645"/>
                  </a:lnTo>
                  <a:lnTo>
                    <a:pt x="18483" y="728"/>
                  </a:lnTo>
                  <a:lnTo>
                    <a:pt x="18481" y="826"/>
                  </a:lnTo>
                  <a:lnTo>
                    <a:pt x="18481" y="10740"/>
                  </a:lnTo>
                  <a:lnTo>
                    <a:pt x="18481" y="10845"/>
                  </a:lnTo>
                  <a:lnTo>
                    <a:pt x="18479" y="10935"/>
                  </a:lnTo>
                  <a:lnTo>
                    <a:pt x="18477" y="11010"/>
                  </a:lnTo>
                  <a:lnTo>
                    <a:pt x="18474" y="11100"/>
                  </a:lnTo>
                  <a:lnTo>
                    <a:pt x="18470" y="11190"/>
                  </a:lnTo>
                  <a:lnTo>
                    <a:pt x="18466" y="11258"/>
                  </a:lnTo>
                  <a:lnTo>
                    <a:pt x="18461" y="11325"/>
                  </a:lnTo>
                  <a:lnTo>
                    <a:pt x="18455" y="11385"/>
                  </a:lnTo>
                  <a:lnTo>
                    <a:pt x="18447" y="11445"/>
                  </a:lnTo>
                  <a:lnTo>
                    <a:pt x="18440" y="11513"/>
                  </a:lnTo>
                  <a:lnTo>
                    <a:pt x="18434" y="11551"/>
                  </a:lnTo>
                  <a:lnTo>
                    <a:pt x="18425" y="11596"/>
                  </a:lnTo>
                  <a:lnTo>
                    <a:pt x="18417" y="11618"/>
                  </a:lnTo>
                  <a:lnTo>
                    <a:pt x="18408" y="11641"/>
                  </a:lnTo>
                  <a:lnTo>
                    <a:pt x="18399" y="11656"/>
                  </a:lnTo>
                  <a:lnTo>
                    <a:pt x="18389" y="11671"/>
                  </a:lnTo>
                  <a:lnTo>
                    <a:pt x="18371" y="11641"/>
                  </a:lnTo>
                  <a:lnTo>
                    <a:pt x="18362" y="11618"/>
                  </a:lnTo>
                  <a:lnTo>
                    <a:pt x="18354" y="11596"/>
                  </a:lnTo>
                  <a:lnTo>
                    <a:pt x="18346" y="11551"/>
                  </a:lnTo>
                  <a:lnTo>
                    <a:pt x="18339" y="11513"/>
                  </a:lnTo>
                  <a:lnTo>
                    <a:pt x="18331" y="11445"/>
                  </a:lnTo>
                  <a:lnTo>
                    <a:pt x="18319" y="11325"/>
                  </a:lnTo>
                  <a:lnTo>
                    <a:pt x="18313" y="11258"/>
                  </a:lnTo>
                  <a:lnTo>
                    <a:pt x="18308" y="11190"/>
                  </a:lnTo>
                  <a:lnTo>
                    <a:pt x="18305" y="11100"/>
                  </a:lnTo>
                  <a:lnTo>
                    <a:pt x="18302" y="11010"/>
                  </a:lnTo>
                  <a:lnTo>
                    <a:pt x="18299" y="10935"/>
                  </a:lnTo>
                  <a:lnTo>
                    <a:pt x="18298" y="10845"/>
                  </a:lnTo>
                  <a:lnTo>
                    <a:pt x="18298" y="7408"/>
                  </a:lnTo>
                  <a:lnTo>
                    <a:pt x="18296" y="7318"/>
                  </a:lnTo>
                  <a:lnTo>
                    <a:pt x="18293" y="7228"/>
                  </a:lnTo>
                  <a:lnTo>
                    <a:pt x="18291" y="7137"/>
                  </a:lnTo>
                  <a:lnTo>
                    <a:pt x="18286" y="7055"/>
                  </a:lnTo>
                  <a:lnTo>
                    <a:pt x="18282" y="6987"/>
                  </a:lnTo>
                  <a:lnTo>
                    <a:pt x="18277" y="6920"/>
                  </a:lnTo>
                  <a:lnTo>
                    <a:pt x="18271" y="6860"/>
                  </a:lnTo>
                  <a:lnTo>
                    <a:pt x="18265" y="6785"/>
                  </a:lnTo>
                  <a:lnTo>
                    <a:pt x="18258" y="6747"/>
                  </a:lnTo>
                  <a:lnTo>
                    <a:pt x="18250" y="6695"/>
                  </a:lnTo>
                  <a:lnTo>
                    <a:pt x="18242" y="6657"/>
                  </a:lnTo>
                  <a:lnTo>
                    <a:pt x="18233" y="6627"/>
                  </a:lnTo>
                  <a:lnTo>
                    <a:pt x="18225" y="6605"/>
                  </a:lnTo>
                  <a:lnTo>
                    <a:pt x="18216" y="6597"/>
                  </a:lnTo>
                  <a:lnTo>
                    <a:pt x="18206" y="6575"/>
                  </a:lnTo>
                  <a:lnTo>
                    <a:pt x="18197" y="6597"/>
                  </a:lnTo>
                  <a:lnTo>
                    <a:pt x="18188" y="6605"/>
                  </a:lnTo>
                  <a:lnTo>
                    <a:pt x="18179" y="6627"/>
                  </a:lnTo>
                  <a:lnTo>
                    <a:pt x="18170" y="6657"/>
                  </a:lnTo>
                  <a:lnTo>
                    <a:pt x="18163" y="6695"/>
                  </a:lnTo>
                  <a:lnTo>
                    <a:pt x="18155" y="6747"/>
                  </a:lnTo>
                  <a:lnTo>
                    <a:pt x="18148" y="6785"/>
                  </a:lnTo>
                  <a:lnTo>
                    <a:pt x="18142" y="6860"/>
                  </a:lnTo>
                  <a:lnTo>
                    <a:pt x="18135" y="6920"/>
                  </a:lnTo>
                  <a:lnTo>
                    <a:pt x="18130" y="6987"/>
                  </a:lnTo>
                  <a:lnTo>
                    <a:pt x="18126" y="7055"/>
                  </a:lnTo>
                  <a:lnTo>
                    <a:pt x="18121" y="7137"/>
                  </a:lnTo>
                  <a:lnTo>
                    <a:pt x="18119" y="7228"/>
                  </a:lnTo>
                  <a:lnTo>
                    <a:pt x="18114" y="7498"/>
                  </a:lnTo>
                  <a:lnTo>
                    <a:pt x="18114" y="13787"/>
                  </a:lnTo>
                  <a:lnTo>
                    <a:pt x="18112" y="13877"/>
                  </a:lnTo>
                  <a:lnTo>
                    <a:pt x="18110" y="13960"/>
                  </a:lnTo>
                  <a:lnTo>
                    <a:pt x="18107" y="14042"/>
                  </a:lnTo>
                  <a:lnTo>
                    <a:pt x="18104" y="14125"/>
                  </a:lnTo>
                  <a:lnTo>
                    <a:pt x="18098" y="14200"/>
                  </a:lnTo>
                  <a:lnTo>
                    <a:pt x="18095" y="14267"/>
                  </a:lnTo>
                  <a:lnTo>
                    <a:pt x="18087" y="14335"/>
                  </a:lnTo>
                  <a:lnTo>
                    <a:pt x="18081" y="14387"/>
                  </a:lnTo>
                  <a:lnTo>
                    <a:pt x="18074" y="14455"/>
                  </a:lnTo>
                  <a:lnTo>
                    <a:pt x="18066" y="14493"/>
                  </a:lnTo>
                  <a:lnTo>
                    <a:pt x="18059" y="14530"/>
                  </a:lnTo>
                  <a:lnTo>
                    <a:pt x="18050" y="14568"/>
                  </a:lnTo>
                  <a:lnTo>
                    <a:pt x="18042" y="14583"/>
                  </a:lnTo>
                  <a:lnTo>
                    <a:pt x="18032" y="14598"/>
                  </a:lnTo>
                  <a:lnTo>
                    <a:pt x="18013" y="14598"/>
                  </a:lnTo>
                  <a:lnTo>
                    <a:pt x="18005" y="14583"/>
                  </a:lnTo>
                  <a:lnTo>
                    <a:pt x="17996" y="14568"/>
                  </a:lnTo>
                  <a:lnTo>
                    <a:pt x="17979" y="14493"/>
                  </a:lnTo>
                  <a:lnTo>
                    <a:pt x="17972" y="14455"/>
                  </a:lnTo>
                  <a:lnTo>
                    <a:pt x="17965" y="14387"/>
                  </a:lnTo>
                  <a:lnTo>
                    <a:pt x="17958" y="14335"/>
                  </a:lnTo>
                  <a:lnTo>
                    <a:pt x="17953" y="14267"/>
                  </a:lnTo>
                  <a:lnTo>
                    <a:pt x="17947" y="14200"/>
                  </a:lnTo>
                  <a:lnTo>
                    <a:pt x="17942" y="14125"/>
                  </a:lnTo>
                  <a:lnTo>
                    <a:pt x="17939" y="14042"/>
                  </a:lnTo>
                  <a:lnTo>
                    <a:pt x="17936" y="13960"/>
                  </a:lnTo>
                  <a:lnTo>
                    <a:pt x="17933" y="13877"/>
                  </a:lnTo>
                  <a:lnTo>
                    <a:pt x="17932" y="13787"/>
                  </a:lnTo>
                  <a:lnTo>
                    <a:pt x="17931" y="13690"/>
                  </a:lnTo>
                  <a:lnTo>
                    <a:pt x="17931" y="7580"/>
                  </a:lnTo>
                  <a:lnTo>
                    <a:pt x="17930" y="7498"/>
                  </a:lnTo>
                  <a:lnTo>
                    <a:pt x="17927" y="7400"/>
                  </a:lnTo>
                  <a:lnTo>
                    <a:pt x="17924" y="7318"/>
                  </a:lnTo>
                  <a:lnTo>
                    <a:pt x="17920" y="7243"/>
                  </a:lnTo>
                  <a:lnTo>
                    <a:pt x="17915" y="7160"/>
                  </a:lnTo>
                  <a:lnTo>
                    <a:pt x="17905" y="7025"/>
                  </a:lnTo>
                  <a:lnTo>
                    <a:pt x="17897" y="6972"/>
                  </a:lnTo>
                  <a:lnTo>
                    <a:pt x="17891" y="6912"/>
                  </a:lnTo>
                  <a:lnTo>
                    <a:pt x="17883" y="6867"/>
                  </a:lnTo>
                  <a:lnTo>
                    <a:pt x="17875" y="6830"/>
                  </a:lnTo>
                  <a:lnTo>
                    <a:pt x="17867" y="6800"/>
                  </a:lnTo>
                  <a:lnTo>
                    <a:pt x="17858" y="6777"/>
                  </a:lnTo>
                  <a:lnTo>
                    <a:pt x="17849" y="6762"/>
                  </a:lnTo>
                  <a:lnTo>
                    <a:pt x="17831" y="6762"/>
                  </a:lnTo>
                  <a:lnTo>
                    <a:pt x="17821" y="6777"/>
                  </a:lnTo>
                  <a:lnTo>
                    <a:pt x="17812" y="6800"/>
                  </a:lnTo>
                  <a:lnTo>
                    <a:pt x="17804" y="6830"/>
                  </a:lnTo>
                  <a:lnTo>
                    <a:pt x="17796" y="6867"/>
                  </a:lnTo>
                  <a:lnTo>
                    <a:pt x="17789" y="6912"/>
                  </a:lnTo>
                  <a:lnTo>
                    <a:pt x="17780" y="6972"/>
                  </a:lnTo>
                  <a:lnTo>
                    <a:pt x="17774" y="7025"/>
                  </a:lnTo>
                  <a:lnTo>
                    <a:pt x="17769" y="7092"/>
                  </a:lnTo>
                  <a:lnTo>
                    <a:pt x="17763" y="7160"/>
                  </a:lnTo>
                  <a:lnTo>
                    <a:pt x="17759" y="7243"/>
                  </a:lnTo>
                  <a:lnTo>
                    <a:pt x="17756" y="7318"/>
                  </a:lnTo>
                  <a:lnTo>
                    <a:pt x="17752" y="7400"/>
                  </a:lnTo>
                  <a:lnTo>
                    <a:pt x="17750" y="7498"/>
                  </a:lnTo>
                  <a:lnTo>
                    <a:pt x="17748" y="7580"/>
                  </a:lnTo>
                  <a:lnTo>
                    <a:pt x="17748" y="9246"/>
                  </a:lnTo>
                  <a:lnTo>
                    <a:pt x="17747" y="9344"/>
                  </a:lnTo>
                  <a:lnTo>
                    <a:pt x="17746" y="9434"/>
                  </a:lnTo>
                  <a:lnTo>
                    <a:pt x="17744" y="9517"/>
                  </a:lnTo>
                  <a:lnTo>
                    <a:pt x="17741" y="9607"/>
                  </a:lnTo>
                  <a:lnTo>
                    <a:pt x="17737" y="9689"/>
                  </a:lnTo>
                  <a:lnTo>
                    <a:pt x="17732" y="9757"/>
                  </a:lnTo>
                  <a:lnTo>
                    <a:pt x="17726" y="9832"/>
                  </a:lnTo>
                  <a:lnTo>
                    <a:pt x="17721" y="9892"/>
                  </a:lnTo>
                  <a:lnTo>
                    <a:pt x="17715" y="9959"/>
                  </a:lnTo>
                  <a:lnTo>
                    <a:pt x="17707" y="10012"/>
                  </a:lnTo>
                  <a:lnTo>
                    <a:pt x="17699" y="10049"/>
                  </a:lnTo>
                  <a:lnTo>
                    <a:pt x="17692" y="10087"/>
                  </a:lnTo>
                  <a:lnTo>
                    <a:pt x="17684" y="10125"/>
                  </a:lnTo>
                  <a:lnTo>
                    <a:pt x="17674" y="10140"/>
                  </a:lnTo>
                  <a:lnTo>
                    <a:pt x="17666" y="10162"/>
                  </a:lnTo>
                  <a:lnTo>
                    <a:pt x="17647" y="10162"/>
                  </a:lnTo>
                  <a:lnTo>
                    <a:pt x="17637" y="10140"/>
                  </a:lnTo>
                  <a:lnTo>
                    <a:pt x="17629" y="10125"/>
                  </a:lnTo>
                  <a:lnTo>
                    <a:pt x="17612" y="10049"/>
                  </a:lnTo>
                  <a:lnTo>
                    <a:pt x="17605" y="10012"/>
                  </a:lnTo>
                  <a:lnTo>
                    <a:pt x="17598" y="9959"/>
                  </a:lnTo>
                  <a:lnTo>
                    <a:pt x="17591" y="9892"/>
                  </a:lnTo>
                  <a:lnTo>
                    <a:pt x="17586" y="9832"/>
                  </a:lnTo>
                  <a:lnTo>
                    <a:pt x="17581" y="9757"/>
                  </a:lnTo>
                  <a:lnTo>
                    <a:pt x="17576" y="9689"/>
                  </a:lnTo>
                  <a:lnTo>
                    <a:pt x="17572" y="9607"/>
                  </a:lnTo>
                  <a:lnTo>
                    <a:pt x="17568" y="9517"/>
                  </a:lnTo>
                  <a:lnTo>
                    <a:pt x="17566" y="9434"/>
                  </a:lnTo>
                  <a:lnTo>
                    <a:pt x="17565" y="9344"/>
                  </a:lnTo>
                  <a:lnTo>
                    <a:pt x="17565" y="5359"/>
                  </a:lnTo>
                  <a:lnTo>
                    <a:pt x="17564" y="5254"/>
                  </a:lnTo>
                  <a:lnTo>
                    <a:pt x="17561" y="5074"/>
                  </a:lnTo>
                  <a:lnTo>
                    <a:pt x="17557" y="4998"/>
                  </a:lnTo>
                  <a:lnTo>
                    <a:pt x="17553" y="4908"/>
                  </a:lnTo>
                  <a:lnTo>
                    <a:pt x="17549" y="4841"/>
                  </a:lnTo>
                  <a:lnTo>
                    <a:pt x="17542" y="4773"/>
                  </a:lnTo>
                  <a:lnTo>
                    <a:pt x="17537" y="4698"/>
                  </a:lnTo>
                  <a:lnTo>
                    <a:pt x="17531" y="4646"/>
                  </a:lnTo>
                  <a:lnTo>
                    <a:pt x="17524" y="4586"/>
                  </a:lnTo>
                  <a:lnTo>
                    <a:pt x="17517" y="4548"/>
                  </a:lnTo>
                  <a:lnTo>
                    <a:pt x="17508" y="4503"/>
                  </a:lnTo>
                  <a:lnTo>
                    <a:pt x="17500" y="4473"/>
                  </a:lnTo>
                  <a:lnTo>
                    <a:pt x="17491" y="4458"/>
                  </a:lnTo>
                  <a:lnTo>
                    <a:pt x="17482" y="4443"/>
                  </a:lnTo>
                  <a:lnTo>
                    <a:pt x="17472" y="4428"/>
                  </a:lnTo>
                  <a:lnTo>
                    <a:pt x="17445" y="4473"/>
                  </a:lnTo>
                  <a:lnTo>
                    <a:pt x="17437" y="4503"/>
                  </a:lnTo>
                  <a:lnTo>
                    <a:pt x="17429" y="4548"/>
                  </a:lnTo>
                  <a:lnTo>
                    <a:pt x="17422" y="4586"/>
                  </a:lnTo>
                  <a:lnTo>
                    <a:pt x="17414" y="4646"/>
                  </a:lnTo>
                  <a:lnTo>
                    <a:pt x="17408" y="4698"/>
                  </a:lnTo>
                  <a:lnTo>
                    <a:pt x="17401" y="4773"/>
                  </a:lnTo>
                  <a:lnTo>
                    <a:pt x="17397" y="4841"/>
                  </a:lnTo>
                  <a:lnTo>
                    <a:pt x="17392" y="4908"/>
                  </a:lnTo>
                  <a:lnTo>
                    <a:pt x="17388" y="4998"/>
                  </a:lnTo>
                  <a:lnTo>
                    <a:pt x="17385" y="5074"/>
                  </a:lnTo>
                  <a:lnTo>
                    <a:pt x="17383" y="5164"/>
                  </a:lnTo>
                  <a:lnTo>
                    <a:pt x="17381" y="5254"/>
                  </a:lnTo>
                  <a:lnTo>
                    <a:pt x="17381" y="7685"/>
                  </a:lnTo>
                  <a:lnTo>
                    <a:pt x="17381" y="7783"/>
                  </a:lnTo>
                  <a:lnTo>
                    <a:pt x="17378" y="7880"/>
                  </a:lnTo>
                  <a:lnTo>
                    <a:pt x="17377" y="7956"/>
                  </a:lnTo>
                  <a:lnTo>
                    <a:pt x="17375" y="8046"/>
                  </a:lnTo>
                  <a:lnTo>
                    <a:pt x="17366" y="8196"/>
                  </a:lnTo>
                  <a:lnTo>
                    <a:pt x="17360" y="8271"/>
                  </a:lnTo>
                  <a:lnTo>
                    <a:pt x="17348" y="8391"/>
                  </a:lnTo>
                  <a:lnTo>
                    <a:pt x="17341" y="8443"/>
                  </a:lnTo>
                  <a:lnTo>
                    <a:pt x="17333" y="8488"/>
                  </a:lnTo>
                  <a:lnTo>
                    <a:pt x="17325" y="8526"/>
                  </a:lnTo>
                  <a:lnTo>
                    <a:pt x="17317" y="8556"/>
                  </a:lnTo>
                  <a:lnTo>
                    <a:pt x="17308" y="8586"/>
                  </a:lnTo>
                  <a:lnTo>
                    <a:pt x="17298" y="8601"/>
                  </a:lnTo>
                  <a:lnTo>
                    <a:pt x="17280" y="8601"/>
                  </a:lnTo>
                  <a:lnTo>
                    <a:pt x="17270" y="8586"/>
                  </a:lnTo>
                  <a:lnTo>
                    <a:pt x="17254" y="8526"/>
                  </a:lnTo>
                  <a:lnTo>
                    <a:pt x="17246" y="8488"/>
                  </a:lnTo>
                  <a:lnTo>
                    <a:pt x="17238" y="8443"/>
                  </a:lnTo>
                  <a:lnTo>
                    <a:pt x="17231" y="8391"/>
                  </a:lnTo>
                  <a:lnTo>
                    <a:pt x="17225" y="8331"/>
                  </a:lnTo>
                  <a:lnTo>
                    <a:pt x="17219" y="8271"/>
                  </a:lnTo>
                  <a:lnTo>
                    <a:pt x="17213" y="8196"/>
                  </a:lnTo>
                  <a:lnTo>
                    <a:pt x="17209" y="8121"/>
                  </a:lnTo>
                  <a:lnTo>
                    <a:pt x="17206" y="8046"/>
                  </a:lnTo>
                  <a:lnTo>
                    <a:pt x="17202" y="7956"/>
                  </a:lnTo>
                  <a:lnTo>
                    <a:pt x="17200" y="7880"/>
                  </a:lnTo>
                  <a:lnTo>
                    <a:pt x="17198" y="7783"/>
                  </a:lnTo>
                  <a:lnTo>
                    <a:pt x="17198" y="3655"/>
                  </a:lnTo>
                  <a:lnTo>
                    <a:pt x="17196" y="3565"/>
                  </a:lnTo>
                  <a:lnTo>
                    <a:pt x="17193" y="3482"/>
                  </a:lnTo>
                  <a:lnTo>
                    <a:pt x="17191" y="3400"/>
                  </a:lnTo>
                  <a:lnTo>
                    <a:pt x="17187" y="3302"/>
                  </a:lnTo>
                  <a:lnTo>
                    <a:pt x="17182" y="3235"/>
                  </a:lnTo>
                  <a:lnTo>
                    <a:pt x="17176" y="3175"/>
                  </a:lnTo>
                  <a:lnTo>
                    <a:pt x="17165" y="3040"/>
                  </a:lnTo>
                  <a:lnTo>
                    <a:pt x="17156" y="2987"/>
                  </a:lnTo>
                  <a:lnTo>
                    <a:pt x="17150" y="2942"/>
                  </a:lnTo>
                  <a:lnTo>
                    <a:pt x="17142" y="2905"/>
                  </a:lnTo>
                  <a:lnTo>
                    <a:pt x="17133" y="2874"/>
                  </a:lnTo>
                  <a:lnTo>
                    <a:pt x="17124" y="2852"/>
                  </a:lnTo>
                  <a:lnTo>
                    <a:pt x="17116" y="2844"/>
                  </a:lnTo>
                  <a:lnTo>
                    <a:pt x="17106" y="2837"/>
                  </a:lnTo>
                  <a:lnTo>
                    <a:pt x="17096" y="2844"/>
                  </a:lnTo>
                  <a:lnTo>
                    <a:pt x="17087" y="2852"/>
                  </a:lnTo>
                  <a:lnTo>
                    <a:pt x="17079" y="2874"/>
                  </a:lnTo>
                  <a:lnTo>
                    <a:pt x="17070" y="2905"/>
                  </a:lnTo>
                  <a:lnTo>
                    <a:pt x="17062" y="2942"/>
                  </a:lnTo>
                  <a:lnTo>
                    <a:pt x="17054" y="2987"/>
                  </a:lnTo>
                  <a:lnTo>
                    <a:pt x="17048" y="3040"/>
                  </a:lnTo>
                  <a:lnTo>
                    <a:pt x="17041" y="3107"/>
                  </a:lnTo>
                  <a:lnTo>
                    <a:pt x="17036" y="3175"/>
                  </a:lnTo>
                  <a:lnTo>
                    <a:pt x="17030" y="3235"/>
                  </a:lnTo>
                  <a:lnTo>
                    <a:pt x="17026" y="3302"/>
                  </a:lnTo>
                  <a:lnTo>
                    <a:pt x="17021" y="3400"/>
                  </a:lnTo>
                  <a:lnTo>
                    <a:pt x="17018" y="3482"/>
                  </a:lnTo>
                  <a:lnTo>
                    <a:pt x="17016" y="3565"/>
                  </a:lnTo>
                  <a:lnTo>
                    <a:pt x="17015" y="3655"/>
                  </a:lnTo>
                  <a:lnTo>
                    <a:pt x="17015" y="3753"/>
                  </a:lnTo>
                  <a:lnTo>
                    <a:pt x="17015" y="8819"/>
                  </a:lnTo>
                  <a:lnTo>
                    <a:pt x="17013" y="8916"/>
                  </a:lnTo>
                  <a:lnTo>
                    <a:pt x="17012" y="9006"/>
                  </a:lnTo>
                  <a:lnTo>
                    <a:pt x="17011" y="9104"/>
                  </a:lnTo>
                  <a:lnTo>
                    <a:pt x="17007" y="9186"/>
                  </a:lnTo>
                  <a:lnTo>
                    <a:pt x="17002" y="9269"/>
                  </a:lnTo>
                  <a:lnTo>
                    <a:pt x="16999" y="9336"/>
                  </a:lnTo>
                  <a:lnTo>
                    <a:pt x="16994" y="9412"/>
                  </a:lnTo>
                  <a:lnTo>
                    <a:pt x="16988" y="9479"/>
                  </a:lnTo>
                  <a:lnTo>
                    <a:pt x="16981" y="9539"/>
                  </a:lnTo>
                  <a:lnTo>
                    <a:pt x="16974" y="9584"/>
                  </a:lnTo>
                  <a:lnTo>
                    <a:pt x="16966" y="9637"/>
                  </a:lnTo>
                  <a:lnTo>
                    <a:pt x="16958" y="9667"/>
                  </a:lnTo>
                  <a:lnTo>
                    <a:pt x="16951" y="9704"/>
                  </a:lnTo>
                  <a:lnTo>
                    <a:pt x="16941" y="9719"/>
                  </a:lnTo>
                  <a:lnTo>
                    <a:pt x="16932" y="9727"/>
                  </a:lnTo>
                  <a:lnTo>
                    <a:pt x="16922" y="9734"/>
                  </a:lnTo>
                  <a:lnTo>
                    <a:pt x="16914" y="9727"/>
                  </a:lnTo>
                  <a:lnTo>
                    <a:pt x="16904" y="9719"/>
                  </a:lnTo>
                  <a:lnTo>
                    <a:pt x="16895" y="9704"/>
                  </a:lnTo>
                  <a:lnTo>
                    <a:pt x="16888" y="9667"/>
                  </a:lnTo>
                  <a:lnTo>
                    <a:pt x="16880" y="9637"/>
                  </a:lnTo>
                  <a:lnTo>
                    <a:pt x="16871" y="9584"/>
                  </a:lnTo>
                  <a:lnTo>
                    <a:pt x="16865" y="9539"/>
                  </a:lnTo>
                  <a:lnTo>
                    <a:pt x="16858" y="9479"/>
                  </a:lnTo>
                  <a:lnTo>
                    <a:pt x="16852" y="9412"/>
                  </a:lnTo>
                  <a:lnTo>
                    <a:pt x="16846" y="9336"/>
                  </a:lnTo>
                  <a:lnTo>
                    <a:pt x="16842" y="9269"/>
                  </a:lnTo>
                  <a:lnTo>
                    <a:pt x="16838" y="9186"/>
                  </a:lnTo>
                  <a:lnTo>
                    <a:pt x="16835" y="9104"/>
                  </a:lnTo>
                  <a:lnTo>
                    <a:pt x="16832" y="9006"/>
                  </a:lnTo>
                  <a:lnTo>
                    <a:pt x="16831" y="8916"/>
                  </a:lnTo>
                  <a:lnTo>
                    <a:pt x="16831" y="6409"/>
                  </a:lnTo>
                  <a:lnTo>
                    <a:pt x="16831" y="6304"/>
                  </a:lnTo>
                  <a:lnTo>
                    <a:pt x="16829" y="6222"/>
                  </a:lnTo>
                  <a:lnTo>
                    <a:pt x="16827" y="6139"/>
                  </a:lnTo>
                  <a:lnTo>
                    <a:pt x="16824" y="6057"/>
                  </a:lnTo>
                  <a:lnTo>
                    <a:pt x="16820" y="5974"/>
                  </a:lnTo>
                  <a:lnTo>
                    <a:pt x="16816" y="5899"/>
                  </a:lnTo>
                  <a:lnTo>
                    <a:pt x="16811" y="5824"/>
                  </a:lnTo>
                  <a:lnTo>
                    <a:pt x="16804" y="5764"/>
                  </a:lnTo>
                  <a:lnTo>
                    <a:pt x="16798" y="5704"/>
                  </a:lnTo>
                  <a:lnTo>
                    <a:pt x="16790" y="5651"/>
                  </a:lnTo>
                  <a:lnTo>
                    <a:pt x="16784" y="5599"/>
                  </a:lnTo>
                  <a:lnTo>
                    <a:pt x="16776" y="5569"/>
                  </a:lnTo>
                  <a:lnTo>
                    <a:pt x="16767" y="5531"/>
                  </a:lnTo>
                  <a:lnTo>
                    <a:pt x="16757" y="5516"/>
                  </a:lnTo>
                  <a:lnTo>
                    <a:pt x="16748" y="5494"/>
                  </a:lnTo>
                  <a:lnTo>
                    <a:pt x="16730" y="5494"/>
                  </a:lnTo>
                  <a:lnTo>
                    <a:pt x="16721" y="5516"/>
                  </a:lnTo>
                  <a:lnTo>
                    <a:pt x="16711" y="5531"/>
                  </a:lnTo>
                  <a:lnTo>
                    <a:pt x="16704" y="5569"/>
                  </a:lnTo>
                  <a:lnTo>
                    <a:pt x="16695" y="5599"/>
                  </a:lnTo>
                  <a:lnTo>
                    <a:pt x="16681" y="5704"/>
                  </a:lnTo>
                  <a:lnTo>
                    <a:pt x="16674" y="5764"/>
                  </a:lnTo>
                  <a:lnTo>
                    <a:pt x="16668" y="5824"/>
                  </a:lnTo>
                  <a:lnTo>
                    <a:pt x="16663" y="5899"/>
                  </a:lnTo>
                  <a:lnTo>
                    <a:pt x="16658" y="5974"/>
                  </a:lnTo>
                  <a:lnTo>
                    <a:pt x="16655" y="6057"/>
                  </a:lnTo>
                  <a:lnTo>
                    <a:pt x="16651" y="6139"/>
                  </a:lnTo>
                  <a:lnTo>
                    <a:pt x="16649" y="6222"/>
                  </a:lnTo>
                  <a:lnTo>
                    <a:pt x="16648" y="6304"/>
                  </a:lnTo>
                  <a:lnTo>
                    <a:pt x="16647" y="6409"/>
                  </a:lnTo>
                  <a:lnTo>
                    <a:pt x="16647" y="10905"/>
                  </a:lnTo>
                  <a:lnTo>
                    <a:pt x="16644" y="11085"/>
                  </a:lnTo>
                  <a:lnTo>
                    <a:pt x="16640" y="11160"/>
                  </a:lnTo>
                  <a:lnTo>
                    <a:pt x="16636" y="11250"/>
                  </a:lnTo>
                  <a:lnTo>
                    <a:pt x="16631" y="11325"/>
                  </a:lnTo>
                  <a:lnTo>
                    <a:pt x="16626" y="11385"/>
                  </a:lnTo>
                  <a:lnTo>
                    <a:pt x="16620" y="11460"/>
                  </a:lnTo>
                  <a:lnTo>
                    <a:pt x="16614" y="11521"/>
                  </a:lnTo>
                  <a:lnTo>
                    <a:pt x="16607" y="11573"/>
                  </a:lnTo>
                  <a:lnTo>
                    <a:pt x="16599" y="11618"/>
                  </a:lnTo>
                  <a:lnTo>
                    <a:pt x="16591" y="11648"/>
                  </a:lnTo>
                  <a:lnTo>
                    <a:pt x="16582" y="11686"/>
                  </a:lnTo>
                  <a:lnTo>
                    <a:pt x="16575" y="11708"/>
                  </a:lnTo>
                  <a:lnTo>
                    <a:pt x="16566" y="11716"/>
                  </a:lnTo>
                  <a:lnTo>
                    <a:pt x="16556" y="11731"/>
                  </a:lnTo>
                  <a:lnTo>
                    <a:pt x="16546" y="11716"/>
                  </a:lnTo>
                  <a:lnTo>
                    <a:pt x="16537" y="11708"/>
                  </a:lnTo>
                  <a:lnTo>
                    <a:pt x="16529" y="11686"/>
                  </a:lnTo>
                  <a:lnTo>
                    <a:pt x="16520" y="11648"/>
                  </a:lnTo>
                  <a:lnTo>
                    <a:pt x="16512" y="11618"/>
                  </a:lnTo>
                  <a:lnTo>
                    <a:pt x="16504" y="11573"/>
                  </a:lnTo>
                  <a:lnTo>
                    <a:pt x="16497" y="11521"/>
                  </a:lnTo>
                  <a:lnTo>
                    <a:pt x="16491" y="11460"/>
                  </a:lnTo>
                  <a:lnTo>
                    <a:pt x="16485" y="11385"/>
                  </a:lnTo>
                  <a:lnTo>
                    <a:pt x="16481" y="11325"/>
                  </a:lnTo>
                  <a:lnTo>
                    <a:pt x="16476" y="11250"/>
                  </a:lnTo>
                  <a:lnTo>
                    <a:pt x="16471" y="11160"/>
                  </a:lnTo>
                  <a:lnTo>
                    <a:pt x="16468" y="11085"/>
                  </a:lnTo>
                  <a:lnTo>
                    <a:pt x="16466" y="10995"/>
                  </a:lnTo>
                  <a:lnTo>
                    <a:pt x="16465" y="10815"/>
                  </a:lnTo>
                  <a:lnTo>
                    <a:pt x="16465" y="2814"/>
                  </a:lnTo>
                  <a:lnTo>
                    <a:pt x="16462" y="2814"/>
                  </a:lnTo>
                  <a:lnTo>
                    <a:pt x="16461" y="2739"/>
                  </a:lnTo>
                  <a:lnTo>
                    <a:pt x="16459" y="2657"/>
                  </a:lnTo>
                  <a:lnTo>
                    <a:pt x="16451" y="2522"/>
                  </a:lnTo>
                  <a:lnTo>
                    <a:pt x="16447" y="2447"/>
                  </a:lnTo>
                  <a:lnTo>
                    <a:pt x="16443" y="2387"/>
                  </a:lnTo>
                  <a:lnTo>
                    <a:pt x="16438" y="2327"/>
                  </a:lnTo>
                  <a:lnTo>
                    <a:pt x="16432" y="2282"/>
                  </a:lnTo>
                  <a:lnTo>
                    <a:pt x="16425" y="2222"/>
                  </a:lnTo>
                  <a:lnTo>
                    <a:pt x="16418" y="2177"/>
                  </a:lnTo>
                  <a:lnTo>
                    <a:pt x="16412" y="2146"/>
                  </a:lnTo>
                  <a:lnTo>
                    <a:pt x="16406" y="2116"/>
                  </a:lnTo>
                  <a:lnTo>
                    <a:pt x="16397" y="2094"/>
                  </a:lnTo>
                  <a:lnTo>
                    <a:pt x="16388" y="2071"/>
                  </a:lnTo>
                  <a:lnTo>
                    <a:pt x="16381" y="2064"/>
                  </a:lnTo>
                  <a:lnTo>
                    <a:pt x="16372" y="2056"/>
                  </a:lnTo>
                  <a:lnTo>
                    <a:pt x="16356" y="2071"/>
                  </a:lnTo>
                  <a:lnTo>
                    <a:pt x="16340" y="2116"/>
                  </a:lnTo>
                  <a:lnTo>
                    <a:pt x="16333" y="2146"/>
                  </a:lnTo>
                  <a:lnTo>
                    <a:pt x="16327" y="2177"/>
                  </a:lnTo>
                  <a:lnTo>
                    <a:pt x="16319" y="2222"/>
                  </a:lnTo>
                  <a:lnTo>
                    <a:pt x="16312" y="2282"/>
                  </a:lnTo>
                  <a:lnTo>
                    <a:pt x="16307" y="2327"/>
                  </a:lnTo>
                  <a:lnTo>
                    <a:pt x="16302" y="2387"/>
                  </a:lnTo>
                  <a:lnTo>
                    <a:pt x="16298" y="2447"/>
                  </a:lnTo>
                  <a:lnTo>
                    <a:pt x="16293" y="2522"/>
                  </a:lnTo>
                  <a:lnTo>
                    <a:pt x="16290" y="2589"/>
                  </a:lnTo>
                  <a:lnTo>
                    <a:pt x="16286" y="2657"/>
                  </a:lnTo>
                  <a:lnTo>
                    <a:pt x="16284" y="2739"/>
                  </a:lnTo>
                  <a:lnTo>
                    <a:pt x="16282" y="2814"/>
                  </a:lnTo>
                  <a:lnTo>
                    <a:pt x="16280" y="2814"/>
                  </a:lnTo>
                  <a:lnTo>
                    <a:pt x="16280" y="7197"/>
                  </a:lnTo>
                  <a:lnTo>
                    <a:pt x="16280" y="7288"/>
                  </a:lnTo>
                  <a:lnTo>
                    <a:pt x="16276" y="7363"/>
                  </a:lnTo>
                  <a:lnTo>
                    <a:pt x="16274" y="7453"/>
                  </a:lnTo>
                  <a:lnTo>
                    <a:pt x="16269" y="7528"/>
                  </a:lnTo>
                  <a:lnTo>
                    <a:pt x="16265" y="7610"/>
                  </a:lnTo>
                  <a:lnTo>
                    <a:pt x="16260" y="7678"/>
                  </a:lnTo>
                  <a:lnTo>
                    <a:pt x="16248" y="7798"/>
                  </a:lnTo>
                  <a:lnTo>
                    <a:pt x="16241" y="7850"/>
                  </a:lnTo>
                  <a:lnTo>
                    <a:pt x="16233" y="7895"/>
                  </a:lnTo>
                  <a:lnTo>
                    <a:pt x="16224" y="7941"/>
                  </a:lnTo>
                  <a:lnTo>
                    <a:pt x="16216" y="7963"/>
                  </a:lnTo>
                  <a:lnTo>
                    <a:pt x="16208" y="7993"/>
                  </a:lnTo>
                  <a:lnTo>
                    <a:pt x="16199" y="8008"/>
                  </a:lnTo>
                  <a:lnTo>
                    <a:pt x="16180" y="8008"/>
                  </a:lnTo>
                  <a:lnTo>
                    <a:pt x="16171" y="7993"/>
                  </a:lnTo>
                  <a:lnTo>
                    <a:pt x="16162" y="7963"/>
                  </a:lnTo>
                  <a:lnTo>
                    <a:pt x="16154" y="7941"/>
                  </a:lnTo>
                  <a:lnTo>
                    <a:pt x="16145" y="7895"/>
                  </a:lnTo>
                  <a:lnTo>
                    <a:pt x="16138" y="7850"/>
                  </a:lnTo>
                  <a:lnTo>
                    <a:pt x="16131" y="7798"/>
                  </a:lnTo>
                  <a:lnTo>
                    <a:pt x="16125" y="7738"/>
                  </a:lnTo>
                  <a:lnTo>
                    <a:pt x="16118" y="7678"/>
                  </a:lnTo>
                  <a:lnTo>
                    <a:pt x="16113" y="7610"/>
                  </a:lnTo>
                  <a:lnTo>
                    <a:pt x="16108" y="7528"/>
                  </a:lnTo>
                  <a:lnTo>
                    <a:pt x="16105" y="7453"/>
                  </a:lnTo>
                  <a:lnTo>
                    <a:pt x="16101" y="7363"/>
                  </a:lnTo>
                  <a:lnTo>
                    <a:pt x="16100" y="7288"/>
                  </a:lnTo>
                  <a:lnTo>
                    <a:pt x="16099" y="7197"/>
                  </a:lnTo>
                  <a:lnTo>
                    <a:pt x="16097" y="7092"/>
                  </a:lnTo>
                  <a:lnTo>
                    <a:pt x="16097" y="1749"/>
                  </a:lnTo>
                  <a:lnTo>
                    <a:pt x="16096" y="1644"/>
                  </a:lnTo>
                  <a:lnTo>
                    <a:pt x="16096" y="1561"/>
                  </a:lnTo>
                  <a:lnTo>
                    <a:pt x="16094" y="1471"/>
                  </a:lnTo>
                  <a:lnTo>
                    <a:pt x="16091" y="1396"/>
                  </a:lnTo>
                  <a:lnTo>
                    <a:pt x="16086" y="1306"/>
                  </a:lnTo>
                  <a:lnTo>
                    <a:pt x="16081" y="1238"/>
                  </a:lnTo>
                  <a:lnTo>
                    <a:pt x="16076" y="1163"/>
                  </a:lnTo>
                  <a:lnTo>
                    <a:pt x="16070" y="1096"/>
                  </a:lnTo>
                  <a:lnTo>
                    <a:pt x="16064" y="1043"/>
                  </a:lnTo>
                  <a:lnTo>
                    <a:pt x="16058" y="983"/>
                  </a:lnTo>
                  <a:lnTo>
                    <a:pt x="16049" y="938"/>
                  </a:lnTo>
                  <a:lnTo>
                    <a:pt x="16042" y="893"/>
                  </a:lnTo>
                  <a:lnTo>
                    <a:pt x="16033" y="871"/>
                  </a:lnTo>
                  <a:lnTo>
                    <a:pt x="16025" y="856"/>
                  </a:lnTo>
                  <a:lnTo>
                    <a:pt x="16015" y="833"/>
                  </a:lnTo>
                  <a:lnTo>
                    <a:pt x="16006" y="826"/>
                  </a:lnTo>
                  <a:lnTo>
                    <a:pt x="15996" y="833"/>
                  </a:lnTo>
                  <a:lnTo>
                    <a:pt x="15988" y="856"/>
                  </a:lnTo>
                  <a:lnTo>
                    <a:pt x="15979" y="871"/>
                  </a:lnTo>
                  <a:lnTo>
                    <a:pt x="15970" y="893"/>
                  </a:lnTo>
                  <a:lnTo>
                    <a:pt x="15961" y="938"/>
                  </a:lnTo>
                  <a:lnTo>
                    <a:pt x="15954" y="983"/>
                  </a:lnTo>
                  <a:lnTo>
                    <a:pt x="15947" y="1043"/>
                  </a:lnTo>
                  <a:lnTo>
                    <a:pt x="15941" y="1096"/>
                  </a:lnTo>
                  <a:lnTo>
                    <a:pt x="15935" y="1163"/>
                  </a:lnTo>
                  <a:lnTo>
                    <a:pt x="15930" y="1238"/>
                  </a:lnTo>
                  <a:lnTo>
                    <a:pt x="15926" y="1306"/>
                  </a:lnTo>
                  <a:lnTo>
                    <a:pt x="15917" y="1471"/>
                  </a:lnTo>
                  <a:lnTo>
                    <a:pt x="15916" y="1561"/>
                  </a:lnTo>
                  <a:lnTo>
                    <a:pt x="15914" y="1644"/>
                  </a:lnTo>
                  <a:lnTo>
                    <a:pt x="15914" y="10357"/>
                  </a:lnTo>
                  <a:lnTo>
                    <a:pt x="15914" y="10447"/>
                  </a:lnTo>
                  <a:lnTo>
                    <a:pt x="15912" y="10537"/>
                  </a:lnTo>
                  <a:lnTo>
                    <a:pt x="15910" y="10627"/>
                  </a:lnTo>
                  <a:lnTo>
                    <a:pt x="15906" y="10710"/>
                  </a:lnTo>
                  <a:lnTo>
                    <a:pt x="15903" y="10785"/>
                  </a:lnTo>
                  <a:lnTo>
                    <a:pt x="15899" y="10868"/>
                  </a:lnTo>
                  <a:lnTo>
                    <a:pt x="15893" y="10935"/>
                  </a:lnTo>
                  <a:lnTo>
                    <a:pt x="15887" y="11003"/>
                  </a:lnTo>
                  <a:lnTo>
                    <a:pt x="15880" y="11063"/>
                  </a:lnTo>
                  <a:lnTo>
                    <a:pt x="15873" y="11115"/>
                  </a:lnTo>
                  <a:lnTo>
                    <a:pt x="15867" y="11160"/>
                  </a:lnTo>
                  <a:lnTo>
                    <a:pt x="15857" y="11198"/>
                  </a:lnTo>
                  <a:lnTo>
                    <a:pt x="15850" y="11228"/>
                  </a:lnTo>
                  <a:lnTo>
                    <a:pt x="15841" y="11250"/>
                  </a:lnTo>
                  <a:lnTo>
                    <a:pt x="15832" y="11265"/>
                  </a:lnTo>
                  <a:lnTo>
                    <a:pt x="15813" y="11265"/>
                  </a:lnTo>
                  <a:lnTo>
                    <a:pt x="15804" y="11250"/>
                  </a:lnTo>
                  <a:lnTo>
                    <a:pt x="15794" y="11228"/>
                  </a:lnTo>
                  <a:lnTo>
                    <a:pt x="15787" y="11198"/>
                  </a:lnTo>
                  <a:lnTo>
                    <a:pt x="15779" y="11160"/>
                  </a:lnTo>
                  <a:lnTo>
                    <a:pt x="15771" y="11115"/>
                  </a:lnTo>
                  <a:lnTo>
                    <a:pt x="15764" y="11063"/>
                  </a:lnTo>
                  <a:lnTo>
                    <a:pt x="15757" y="11003"/>
                  </a:lnTo>
                  <a:lnTo>
                    <a:pt x="15746" y="10868"/>
                  </a:lnTo>
                  <a:lnTo>
                    <a:pt x="15742" y="10785"/>
                  </a:lnTo>
                  <a:lnTo>
                    <a:pt x="15737" y="10710"/>
                  </a:lnTo>
                  <a:lnTo>
                    <a:pt x="15734" y="10627"/>
                  </a:lnTo>
                  <a:lnTo>
                    <a:pt x="15732" y="10537"/>
                  </a:lnTo>
                  <a:lnTo>
                    <a:pt x="15731" y="10357"/>
                  </a:lnTo>
                  <a:lnTo>
                    <a:pt x="15731" y="5997"/>
                  </a:lnTo>
                  <a:lnTo>
                    <a:pt x="15730" y="5892"/>
                  </a:lnTo>
                  <a:lnTo>
                    <a:pt x="15729" y="5802"/>
                  </a:lnTo>
                  <a:lnTo>
                    <a:pt x="15726" y="5711"/>
                  </a:lnTo>
                  <a:lnTo>
                    <a:pt x="15724" y="5629"/>
                  </a:lnTo>
                  <a:lnTo>
                    <a:pt x="15715" y="5479"/>
                  </a:lnTo>
                  <a:lnTo>
                    <a:pt x="15710" y="5396"/>
                  </a:lnTo>
                  <a:lnTo>
                    <a:pt x="15704" y="5336"/>
                  </a:lnTo>
                  <a:lnTo>
                    <a:pt x="15698" y="5284"/>
                  </a:lnTo>
                  <a:lnTo>
                    <a:pt x="15690" y="5224"/>
                  </a:lnTo>
                  <a:lnTo>
                    <a:pt x="15682" y="5179"/>
                  </a:lnTo>
                  <a:lnTo>
                    <a:pt x="15674" y="5149"/>
                  </a:lnTo>
                  <a:lnTo>
                    <a:pt x="15666" y="5111"/>
                  </a:lnTo>
                  <a:lnTo>
                    <a:pt x="15657" y="5096"/>
                  </a:lnTo>
                  <a:lnTo>
                    <a:pt x="15649" y="5066"/>
                  </a:lnTo>
                  <a:lnTo>
                    <a:pt x="15629" y="5066"/>
                  </a:lnTo>
                  <a:lnTo>
                    <a:pt x="15620" y="5096"/>
                  </a:lnTo>
                  <a:lnTo>
                    <a:pt x="15612" y="5111"/>
                  </a:lnTo>
                  <a:lnTo>
                    <a:pt x="15603" y="5149"/>
                  </a:lnTo>
                  <a:lnTo>
                    <a:pt x="15595" y="5179"/>
                  </a:lnTo>
                  <a:lnTo>
                    <a:pt x="15588" y="5224"/>
                  </a:lnTo>
                  <a:lnTo>
                    <a:pt x="15581" y="5284"/>
                  </a:lnTo>
                  <a:lnTo>
                    <a:pt x="15575" y="5336"/>
                  </a:lnTo>
                  <a:lnTo>
                    <a:pt x="15568" y="5396"/>
                  </a:lnTo>
                  <a:lnTo>
                    <a:pt x="15562" y="5479"/>
                  </a:lnTo>
                  <a:lnTo>
                    <a:pt x="15555" y="5629"/>
                  </a:lnTo>
                  <a:lnTo>
                    <a:pt x="15551" y="5711"/>
                  </a:lnTo>
                  <a:lnTo>
                    <a:pt x="15550" y="5802"/>
                  </a:lnTo>
                  <a:lnTo>
                    <a:pt x="15547" y="5892"/>
                  </a:lnTo>
                  <a:lnTo>
                    <a:pt x="15547" y="10072"/>
                  </a:lnTo>
                  <a:lnTo>
                    <a:pt x="15545" y="10162"/>
                  </a:lnTo>
                  <a:lnTo>
                    <a:pt x="15543" y="10252"/>
                  </a:lnTo>
                  <a:lnTo>
                    <a:pt x="15540" y="10335"/>
                  </a:lnTo>
                  <a:lnTo>
                    <a:pt x="15536" y="10410"/>
                  </a:lnTo>
                  <a:lnTo>
                    <a:pt x="15532" y="10492"/>
                  </a:lnTo>
                  <a:lnTo>
                    <a:pt x="15526" y="10560"/>
                  </a:lnTo>
                  <a:lnTo>
                    <a:pt x="15520" y="10627"/>
                  </a:lnTo>
                  <a:lnTo>
                    <a:pt x="15514" y="10687"/>
                  </a:lnTo>
                  <a:lnTo>
                    <a:pt x="15507" y="10740"/>
                  </a:lnTo>
                  <a:lnTo>
                    <a:pt x="15499" y="10785"/>
                  </a:lnTo>
                  <a:lnTo>
                    <a:pt x="15491" y="10823"/>
                  </a:lnTo>
                  <a:lnTo>
                    <a:pt x="15482" y="10853"/>
                  </a:lnTo>
                  <a:lnTo>
                    <a:pt x="15475" y="10875"/>
                  </a:lnTo>
                  <a:lnTo>
                    <a:pt x="15465" y="10890"/>
                  </a:lnTo>
                  <a:lnTo>
                    <a:pt x="15446" y="10890"/>
                  </a:lnTo>
                  <a:lnTo>
                    <a:pt x="15437" y="10875"/>
                  </a:lnTo>
                  <a:lnTo>
                    <a:pt x="15428" y="10853"/>
                  </a:lnTo>
                  <a:lnTo>
                    <a:pt x="15419" y="10823"/>
                  </a:lnTo>
                  <a:lnTo>
                    <a:pt x="15412" y="10785"/>
                  </a:lnTo>
                  <a:lnTo>
                    <a:pt x="15404" y="10740"/>
                  </a:lnTo>
                  <a:lnTo>
                    <a:pt x="15398" y="10687"/>
                  </a:lnTo>
                  <a:lnTo>
                    <a:pt x="15391" y="10627"/>
                  </a:lnTo>
                  <a:lnTo>
                    <a:pt x="15385" y="10560"/>
                  </a:lnTo>
                  <a:lnTo>
                    <a:pt x="15380" y="10492"/>
                  </a:lnTo>
                  <a:lnTo>
                    <a:pt x="15375" y="10410"/>
                  </a:lnTo>
                  <a:lnTo>
                    <a:pt x="15371" y="10335"/>
                  </a:lnTo>
                  <a:lnTo>
                    <a:pt x="15368" y="10252"/>
                  </a:lnTo>
                  <a:lnTo>
                    <a:pt x="15366" y="10162"/>
                  </a:lnTo>
                  <a:lnTo>
                    <a:pt x="15365" y="10072"/>
                  </a:lnTo>
                  <a:lnTo>
                    <a:pt x="15364" y="9982"/>
                  </a:lnTo>
                  <a:lnTo>
                    <a:pt x="15364" y="6710"/>
                  </a:lnTo>
                  <a:lnTo>
                    <a:pt x="15361" y="6612"/>
                  </a:lnTo>
                  <a:lnTo>
                    <a:pt x="15360" y="6530"/>
                  </a:lnTo>
                  <a:lnTo>
                    <a:pt x="15356" y="6447"/>
                  </a:lnTo>
                  <a:lnTo>
                    <a:pt x="15353" y="6372"/>
                  </a:lnTo>
                  <a:lnTo>
                    <a:pt x="15348" y="6282"/>
                  </a:lnTo>
                  <a:lnTo>
                    <a:pt x="15344" y="6222"/>
                  </a:lnTo>
                  <a:lnTo>
                    <a:pt x="15338" y="6147"/>
                  </a:lnTo>
                  <a:lnTo>
                    <a:pt x="15330" y="6087"/>
                  </a:lnTo>
                  <a:lnTo>
                    <a:pt x="15323" y="6034"/>
                  </a:lnTo>
                  <a:lnTo>
                    <a:pt x="15316" y="5997"/>
                  </a:lnTo>
                  <a:lnTo>
                    <a:pt x="15308" y="5959"/>
                  </a:lnTo>
                  <a:lnTo>
                    <a:pt x="15300" y="5922"/>
                  </a:lnTo>
                  <a:lnTo>
                    <a:pt x="15291" y="5899"/>
                  </a:lnTo>
                  <a:lnTo>
                    <a:pt x="15281" y="5892"/>
                  </a:lnTo>
                  <a:lnTo>
                    <a:pt x="15263" y="5892"/>
                  </a:lnTo>
                  <a:lnTo>
                    <a:pt x="15254" y="5899"/>
                  </a:lnTo>
                  <a:lnTo>
                    <a:pt x="15244" y="5922"/>
                  </a:lnTo>
                  <a:lnTo>
                    <a:pt x="15237" y="5959"/>
                  </a:lnTo>
                  <a:lnTo>
                    <a:pt x="15229" y="5997"/>
                  </a:lnTo>
                  <a:lnTo>
                    <a:pt x="15221" y="6034"/>
                  </a:lnTo>
                  <a:lnTo>
                    <a:pt x="15214" y="6087"/>
                  </a:lnTo>
                  <a:lnTo>
                    <a:pt x="15207" y="6147"/>
                  </a:lnTo>
                  <a:lnTo>
                    <a:pt x="15202" y="6222"/>
                  </a:lnTo>
                  <a:lnTo>
                    <a:pt x="15196" y="6282"/>
                  </a:lnTo>
                  <a:lnTo>
                    <a:pt x="15191" y="6372"/>
                  </a:lnTo>
                  <a:lnTo>
                    <a:pt x="15188" y="6447"/>
                  </a:lnTo>
                  <a:lnTo>
                    <a:pt x="15184" y="6530"/>
                  </a:lnTo>
                  <a:lnTo>
                    <a:pt x="15183" y="6612"/>
                  </a:lnTo>
                  <a:lnTo>
                    <a:pt x="15181" y="6710"/>
                  </a:lnTo>
                  <a:lnTo>
                    <a:pt x="15181" y="8383"/>
                  </a:lnTo>
                  <a:lnTo>
                    <a:pt x="15180" y="8481"/>
                  </a:lnTo>
                  <a:lnTo>
                    <a:pt x="15179" y="8571"/>
                  </a:lnTo>
                  <a:lnTo>
                    <a:pt x="15176" y="8654"/>
                  </a:lnTo>
                  <a:lnTo>
                    <a:pt x="15173" y="8744"/>
                  </a:lnTo>
                  <a:lnTo>
                    <a:pt x="15169" y="8819"/>
                  </a:lnTo>
                  <a:lnTo>
                    <a:pt x="15165" y="8901"/>
                  </a:lnTo>
                  <a:lnTo>
                    <a:pt x="15160" y="8969"/>
                  </a:lnTo>
                  <a:lnTo>
                    <a:pt x="15154" y="9036"/>
                  </a:lnTo>
                  <a:lnTo>
                    <a:pt x="15147" y="9089"/>
                  </a:lnTo>
                  <a:lnTo>
                    <a:pt x="15139" y="9156"/>
                  </a:lnTo>
                  <a:lnTo>
                    <a:pt x="15133" y="9194"/>
                  </a:lnTo>
                  <a:lnTo>
                    <a:pt x="15125" y="9231"/>
                  </a:lnTo>
                  <a:lnTo>
                    <a:pt x="15116" y="9269"/>
                  </a:lnTo>
                  <a:lnTo>
                    <a:pt x="15098" y="9299"/>
                  </a:lnTo>
                  <a:lnTo>
                    <a:pt x="15089" y="9306"/>
                  </a:lnTo>
                  <a:lnTo>
                    <a:pt x="15079" y="9299"/>
                  </a:lnTo>
                  <a:lnTo>
                    <a:pt x="15071" y="9284"/>
                  </a:lnTo>
                  <a:lnTo>
                    <a:pt x="15062" y="9269"/>
                  </a:lnTo>
                  <a:lnTo>
                    <a:pt x="15053" y="9231"/>
                  </a:lnTo>
                  <a:lnTo>
                    <a:pt x="15046" y="9194"/>
                  </a:lnTo>
                  <a:lnTo>
                    <a:pt x="15038" y="9156"/>
                  </a:lnTo>
                  <a:lnTo>
                    <a:pt x="15031" y="9089"/>
                  </a:lnTo>
                  <a:lnTo>
                    <a:pt x="15025" y="9036"/>
                  </a:lnTo>
                  <a:lnTo>
                    <a:pt x="15018" y="8969"/>
                  </a:lnTo>
                  <a:lnTo>
                    <a:pt x="15012" y="8901"/>
                  </a:lnTo>
                  <a:lnTo>
                    <a:pt x="15008" y="8819"/>
                  </a:lnTo>
                  <a:lnTo>
                    <a:pt x="15004" y="8744"/>
                  </a:lnTo>
                  <a:lnTo>
                    <a:pt x="15002" y="8654"/>
                  </a:lnTo>
                  <a:lnTo>
                    <a:pt x="14999" y="8571"/>
                  </a:lnTo>
                  <a:lnTo>
                    <a:pt x="14998" y="8481"/>
                  </a:lnTo>
                  <a:lnTo>
                    <a:pt x="14996" y="8383"/>
                  </a:lnTo>
                  <a:lnTo>
                    <a:pt x="14996" y="4901"/>
                  </a:lnTo>
                  <a:lnTo>
                    <a:pt x="14995" y="4803"/>
                  </a:lnTo>
                  <a:lnTo>
                    <a:pt x="14993" y="4721"/>
                  </a:lnTo>
                  <a:lnTo>
                    <a:pt x="14989" y="4631"/>
                  </a:lnTo>
                  <a:lnTo>
                    <a:pt x="14986" y="4556"/>
                  </a:lnTo>
                  <a:lnTo>
                    <a:pt x="14982" y="4473"/>
                  </a:lnTo>
                  <a:lnTo>
                    <a:pt x="14975" y="4413"/>
                  </a:lnTo>
                  <a:lnTo>
                    <a:pt x="14970" y="4353"/>
                  </a:lnTo>
                  <a:lnTo>
                    <a:pt x="14964" y="4285"/>
                  </a:lnTo>
                  <a:lnTo>
                    <a:pt x="14957" y="4233"/>
                  </a:lnTo>
                  <a:lnTo>
                    <a:pt x="14948" y="4188"/>
                  </a:lnTo>
                  <a:lnTo>
                    <a:pt x="14942" y="4150"/>
                  </a:lnTo>
                  <a:lnTo>
                    <a:pt x="14932" y="4128"/>
                  </a:lnTo>
                  <a:lnTo>
                    <a:pt x="14925" y="4090"/>
                  </a:lnTo>
                  <a:lnTo>
                    <a:pt x="14915" y="4083"/>
                  </a:lnTo>
                  <a:lnTo>
                    <a:pt x="14905" y="4075"/>
                  </a:lnTo>
                  <a:lnTo>
                    <a:pt x="14896" y="4083"/>
                  </a:lnTo>
                  <a:lnTo>
                    <a:pt x="14888" y="4090"/>
                  </a:lnTo>
                  <a:lnTo>
                    <a:pt x="14878" y="4128"/>
                  </a:lnTo>
                  <a:lnTo>
                    <a:pt x="14869" y="4150"/>
                  </a:lnTo>
                  <a:lnTo>
                    <a:pt x="14862" y="4188"/>
                  </a:lnTo>
                  <a:lnTo>
                    <a:pt x="14854" y="4233"/>
                  </a:lnTo>
                  <a:lnTo>
                    <a:pt x="14847" y="4285"/>
                  </a:lnTo>
                  <a:lnTo>
                    <a:pt x="14840" y="4353"/>
                  </a:lnTo>
                  <a:lnTo>
                    <a:pt x="14830" y="4473"/>
                  </a:lnTo>
                  <a:lnTo>
                    <a:pt x="14825" y="4556"/>
                  </a:lnTo>
                  <a:lnTo>
                    <a:pt x="14821" y="4631"/>
                  </a:lnTo>
                  <a:lnTo>
                    <a:pt x="14818" y="4721"/>
                  </a:lnTo>
                  <a:lnTo>
                    <a:pt x="14816" y="4803"/>
                  </a:lnTo>
                  <a:lnTo>
                    <a:pt x="14815" y="4901"/>
                  </a:lnTo>
                  <a:lnTo>
                    <a:pt x="14814" y="4991"/>
                  </a:lnTo>
                  <a:lnTo>
                    <a:pt x="14814" y="10883"/>
                  </a:lnTo>
                  <a:lnTo>
                    <a:pt x="14813" y="10965"/>
                  </a:lnTo>
                  <a:lnTo>
                    <a:pt x="14811" y="11063"/>
                  </a:lnTo>
                  <a:lnTo>
                    <a:pt x="14810" y="11153"/>
                  </a:lnTo>
                  <a:lnTo>
                    <a:pt x="14807" y="11243"/>
                  </a:lnTo>
                  <a:lnTo>
                    <a:pt x="14803" y="11310"/>
                  </a:lnTo>
                  <a:lnTo>
                    <a:pt x="14798" y="11385"/>
                  </a:lnTo>
                  <a:lnTo>
                    <a:pt x="14793" y="11468"/>
                  </a:lnTo>
                  <a:lnTo>
                    <a:pt x="14788" y="11528"/>
                  </a:lnTo>
                  <a:lnTo>
                    <a:pt x="14779" y="11588"/>
                  </a:lnTo>
                  <a:lnTo>
                    <a:pt x="14774" y="11641"/>
                  </a:lnTo>
                  <a:lnTo>
                    <a:pt x="14766" y="11686"/>
                  </a:lnTo>
                  <a:lnTo>
                    <a:pt x="14758" y="11716"/>
                  </a:lnTo>
                  <a:lnTo>
                    <a:pt x="14750" y="11753"/>
                  </a:lnTo>
                  <a:lnTo>
                    <a:pt x="14741" y="11783"/>
                  </a:lnTo>
                  <a:lnTo>
                    <a:pt x="14732" y="11791"/>
                  </a:lnTo>
                  <a:lnTo>
                    <a:pt x="14723" y="11798"/>
                  </a:lnTo>
                  <a:lnTo>
                    <a:pt x="14713" y="11791"/>
                  </a:lnTo>
                  <a:lnTo>
                    <a:pt x="14703" y="11783"/>
                  </a:lnTo>
                  <a:lnTo>
                    <a:pt x="14695" y="11753"/>
                  </a:lnTo>
                  <a:lnTo>
                    <a:pt x="14687" y="11716"/>
                  </a:lnTo>
                  <a:lnTo>
                    <a:pt x="14678" y="11686"/>
                  </a:lnTo>
                  <a:lnTo>
                    <a:pt x="14672" y="11641"/>
                  </a:lnTo>
                  <a:lnTo>
                    <a:pt x="14663" y="11588"/>
                  </a:lnTo>
                  <a:lnTo>
                    <a:pt x="14651" y="11468"/>
                  </a:lnTo>
                  <a:lnTo>
                    <a:pt x="14646" y="11385"/>
                  </a:lnTo>
                  <a:lnTo>
                    <a:pt x="14641" y="11310"/>
                  </a:lnTo>
                  <a:lnTo>
                    <a:pt x="14639" y="11243"/>
                  </a:lnTo>
                  <a:lnTo>
                    <a:pt x="14635" y="11153"/>
                  </a:lnTo>
                  <a:lnTo>
                    <a:pt x="14632" y="11063"/>
                  </a:lnTo>
                  <a:lnTo>
                    <a:pt x="14630" y="10965"/>
                  </a:lnTo>
                  <a:lnTo>
                    <a:pt x="14630" y="6199"/>
                  </a:lnTo>
                  <a:lnTo>
                    <a:pt x="14629" y="6117"/>
                  </a:lnTo>
                  <a:lnTo>
                    <a:pt x="14626" y="6027"/>
                  </a:lnTo>
                  <a:lnTo>
                    <a:pt x="14624" y="5944"/>
                  </a:lnTo>
                  <a:lnTo>
                    <a:pt x="14619" y="5862"/>
                  </a:lnTo>
                  <a:lnTo>
                    <a:pt x="14614" y="5787"/>
                  </a:lnTo>
                  <a:lnTo>
                    <a:pt x="14609" y="5711"/>
                  </a:lnTo>
                  <a:lnTo>
                    <a:pt x="14597" y="5591"/>
                  </a:lnTo>
                  <a:lnTo>
                    <a:pt x="14591" y="5539"/>
                  </a:lnTo>
                  <a:lnTo>
                    <a:pt x="14582" y="5494"/>
                  </a:lnTo>
                  <a:lnTo>
                    <a:pt x="14575" y="5449"/>
                  </a:lnTo>
                  <a:lnTo>
                    <a:pt x="14566" y="5426"/>
                  </a:lnTo>
                  <a:lnTo>
                    <a:pt x="14557" y="5396"/>
                  </a:lnTo>
                  <a:lnTo>
                    <a:pt x="14549" y="5389"/>
                  </a:lnTo>
                  <a:lnTo>
                    <a:pt x="14530" y="5389"/>
                  </a:lnTo>
                  <a:lnTo>
                    <a:pt x="14520" y="5396"/>
                  </a:lnTo>
                  <a:lnTo>
                    <a:pt x="14512" y="5426"/>
                  </a:lnTo>
                  <a:lnTo>
                    <a:pt x="14503" y="5449"/>
                  </a:lnTo>
                  <a:lnTo>
                    <a:pt x="14495" y="5494"/>
                  </a:lnTo>
                  <a:lnTo>
                    <a:pt x="14487" y="5539"/>
                  </a:lnTo>
                  <a:lnTo>
                    <a:pt x="14480" y="5591"/>
                  </a:lnTo>
                  <a:lnTo>
                    <a:pt x="14474" y="5651"/>
                  </a:lnTo>
                  <a:lnTo>
                    <a:pt x="14468" y="5711"/>
                  </a:lnTo>
                  <a:lnTo>
                    <a:pt x="14462" y="5787"/>
                  </a:lnTo>
                  <a:lnTo>
                    <a:pt x="14459" y="5862"/>
                  </a:lnTo>
                  <a:lnTo>
                    <a:pt x="14454" y="5944"/>
                  </a:lnTo>
                  <a:lnTo>
                    <a:pt x="14451" y="6027"/>
                  </a:lnTo>
                  <a:lnTo>
                    <a:pt x="14449" y="6117"/>
                  </a:lnTo>
                  <a:lnTo>
                    <a:pt x="14448" y="6199"/>
                  </a:lnTo>
                  <a:lnTo>
                    <a:pt x="14447" y="6297"/>
                  </a:lnTo>
                  <a:lnTo>
                    <a:pt x="14447" y="9547"/>
                  </a:lnTo>
                  <a:lnTo>
                    <a:pt x="14445" y="9644"/>
                  </a:lnTo>
                  <a:lnTo>
                    <a:pt x="14444" y="9719"/>
                  </a:lnTo>
                  <a:lnTo>
                    <a:pt x="14440" y="9809"/>
                  </a:lnTo>
                  <a:lnTo>
                    <a:pt x="14437" y="9877"/>
                  </a:lnTo>
                  <a:lnTo>
                    <a:pt x="14432" y="9959"/>
                  </a:lnTo>
                  <a:lnTo>
                    <a:pt x="14426" y="10034"/>
                  </a:lnTo>
                  <a:lnTo>
                    <a:pt x="14421" y="10095"/>
                  </a:lnTo>
                  <a:lnTo>
                    <a:pt x="14414" y="10147"/>
                  </a:lnTo>
                  <a:lnTo>
                    <a:pt x="14407" y="10207"/>
                  </a:lnTo>
                  <a:lnTo>
                    <a:pt x="14399" y="10252"/>
                  </a:lnTo>
                  <a:lnTo>
                    <a:pt x="14391" y="10290"/>
                  </a:lnTo>
                  <a:lnTo>
                    <a:pt x="14383" y="10320"/>
                  </a:lnTo>
                  <a:lnTo>
                    <a:pt x="14365" y="10365"/>
                  </a:lnTo>
                  <a:lnTo>
                    <a:pt x="14345" y="10365"/>
                  </a:lnTo>
                  <a:lnTo>
                    <a:pt x="14337" y="10342"/>
                  </a:lnTo>
                  <a:lnTo>
                    <a:pt x="14328" y="10320"/>
                  </a:lnTo>
                  <a:lnTo>
                    <a:pt x="14321" y="10290"/>
                  </a:lnTo>
                  <a:lnTo>
                    <a:pt x="14312" y="10252"/>
                  </a:lnTo>
                  <a:lnTo>
                    <a:pt x="14305" y="10207"/>
                  </a:lnTo>
                  <a:lnTo>
                    <a:pt x="14297" y="10147"/>
                  </a:lnTo>
                  <a:lnTo>
                    <a:pt x="14291" y="10095"/>
                  </a:lnTo>
                  <a:lnTo>
                    <a:pt x="14284" y="10034"/>
                  </a:lnTo>
                  <a:lnTo>
                    <a:pt x="14279" y="9959"/>
                  </a:lnTo>
                  <a:lnTo>
                    <a:pt x="14275" y="9877"/>
                  </a:lnTo>
                  <a:lnTo>
                    <a:pt x="14271" y="9809"/>
                  </a:lnTo>
                  <a:lnTo>
                    <a:pt x="14268" y="9719"/>
                  </a:lnTo>
                  <a:lnTo>
                    <a:pt x="14265" y="9644"/>
                  </a:lnTo>
                  <a:lnTo>
                    <a:pt x="14264" y="9547"/>
                  </a:lnTo>
                  <a:lnTo>
                    <a:pt x="14264" y="3820"/>
                  </a:lnTo>
                  <a:lnTo>
                    <a:pt x="14264" y="3715"/>
                  </a:lnTo>
                  <a:lnTo>
                    <a:pt x="14262" y="3625"/>
                  </a:lnTo>
                  <a:lnTo>
                    <a:pt x="14260" y="3550"/>
                  </a:lnTo>
                  <a:lnTo>
                    <a:pt x="14257" y="3460"/>
                  </a:lnTo>
                  <a:lnTo>
                    <a:pt x="14253" y="3377"/>
                  </a:lnTo>
                  <a:lnTo>
                    <a:pt x="14248" y="3302"/>
                  </a:lnTo>
                  <a:lnTo>
                    <a:pt x="14242" y="3235"/>
                  </a:lnTo>
                  <a:lnTo>
                    <a:pt x="14237" y="3175"/>
                  </a:lnTo>
                  <a:lnTo>
                    <a:pt x="14231" y="3115"/>
                  </a:lnTo>
                  <a:lnTo>
                    <a:pt x="14223" y="3062"/>
                  </a:lnTo>
                  <a:lnTo>
                    <a:pt x="14216" y="3010"/>
                  </a:lnTo>
                  <a:lnTo>
                    <a:pt x="14207" y="2972"/>
                  </a:lnTo>
                  <a:lnTo>
                    <a:pt x="14199" y="2942"/>
                  </a:lnTo>
                  <a:lnTo>
                    <a:pt x="14191" y="2920"/>
                  </a:lnTo>
                  <a:lnTo>
                    <a:pt x="14181" y="2905"/>
                  </a:lnTo>
                  <a:lnTo>
                    <a:pt x="14172" y="2897"/>
                  </a:lnTo>
                  <a:lnTo>
                    <a:pt x="14163" y="2905"/>
                  </a:lnTo>
                  <a:lnTo>
                    <a:pt x="14153" y="2920"/>
                  </a:lnTo>
                  <a:lnTo>
                    <a:pt x="14144" y="2942"/>
                  </a:lnTo>
                  <a:lnTo>
                    <a:pt x="14137" y="2972"/>
                  </a:lnTo>
                  <a:lnTo>
                    <a:pt x="14129" y="3010"/>
                  </a:lnTo>
                  <a:lnTo>
                    <a:pt x="14120" y="3062"/>
                  </a:lnTo>
                  <a:lnTo>
                    <a:pt x="14114" y="3115"/>
                  </a:lnTo>
                  <a:lnTo>
                    <a:pt x="14107" y="3175"/>
                  </a:lnTo>
                  <a:lnTo>
                    <a:pt x="14101" y="3235"/>
                  </a:lnTo>
                  <a:lnTo>
                    <a:pt x="14096" y="3302"/>
                  </a:lnTo>
                  <a:lnTo>
                    <a:pt x="14091" y="3377"/>
                  </a:lnTo>
                  <a:lnTo>
                    <a:pt x="14088" y="3460"/>
                  </a:lnTo>
                  <a:lnTo>
                    <a:pt x="14084" y="3550"/>
                  </a:lnTo>
                  <a:lnTo>
                    <a:pt x="14082" y="3625"/>
                  </a:lnTo>
                  <a:lnTo>
                    <a:pt x="14081" y="3715"/>
                  </a:lnTo>
                  <a:lnTo>
                    <a:pt x="14081" y="6657"/>
                  </a:lnTo>
                  <a:lnTo>
                    <a:pt x="14080" y="6762"/>
                  </a:lnTo>
                  <a:lnTo>
                    <a:pt x="14078" y="6852"/>
                  </a:lnTo>
                  <a:lnTo>
                    <a:pt x="14077" y="6935"/>
                  </a:lnTo>
                  <a:lnTo>
                    <a:pt x="14073" y="7017"/>
                  </a:lnTo>
                  <a:lnTo>
                    <a:pt x="14069" y="7092"/>
                  </a:lnTo>
                  <a:lnTo>
                    <a:pt x="14065" y="7175"/>
                  </a:lnTo>
                  <a:lnTo>
                    <a:pt x="14059" y="7243"/>
                  </a:lnTo>
                  <a:lnTo>
                    <a:pt x="14054" y="7310"/>
                  </a:lnTo>
                  <a:lnTo>
                    <a:pt x="14048" y="7363"/>
                  </a:lnTo>
                  <a:lnTo>
                    <a:pt x="14040" y="7423"/>
                  </a:lnTo>
                  <a:lnTo>
                    <a:pt x="14032" y="7468"/>
                  </a:lnTo>
                  <a:lnTo>
                    <a:pt x="14025" y="7505"/>
                  </a:lnTo>
                  <a:lnTo>
                    <a:pt x="14016" y="7535"/>
                  </a:lnTo>
                  <a:lnTo>
                    <a:pt x="14006" y="7558"/>
                  </a:lnTo>
                  <a:lnTo>
                    <a:pt x="13998" y="7573"/>
                  </a:lnTo>
                  <a:lnTo>
                    <a:pt x="13979" y="7573"/>
                  </a:lnTo>
                  <a:lnTo>
                    <a:pt x="13969" y="7558"/>
                  </a:lnTo>
                  <a:lnTo>
                    <a:pt x="13961" y="7535"/>
                  </a:lnTo>
                  <a:lnTo>
                    <a:pt x="13953" y="7505"/>
                  </a:lnTo>
                  <a:lnTo>
                    <a:pt x="13946" y="7468"/>
                  </a:lnTo>
                  <a:lnTo>
                    <a:pt x="13937" y="7423"/>
                  </a:lnTo>
                  <a:lnTo>
                    <a:pt x="13931" y="7363"/>
                  </a:lnTo>
                  <a:lnTo>
                    <a:pt x="13924" y="7310"/>
                  </a:lnTo>
                  <a:lnTo>
                    <a:pt x="13917" y="7243"/>
                  </a:lnTo>
                  <a:lnTo>
                    <a:pt x="13913" y="7175"/>
                  </a:lnTo>
                  <a:lnTo>
                    <a:pt x="13909" y="7092"/>
                  </a:lnTo>
                  <a:lnTo>
                    <a:pt x="13904" y="7017"/>
                  </a:lnTo>
                  <a:lnTo>
                    <a:pt x="13901" y="6935"/>
                  </a:lnTo>
                  <a:lnTo>
                    <a:pt x="13899" y="6852"/>
                  </a:lnTo>
                  <a:lnTo>
                    <a:pt x="13898" y="6762"/>
                  </a:lnTo>
                  <a:lnTo>
                    <a:pt x="13898" y="976"/>
                  </a:lnTo>
                  <a:lnTo>
                    <a:pt x="13897" y="878"/>
                  </a:lnTo>
                  <a:lnTo>
                    <a:pt x="13895" y="788"/>
                  </a:lnTo>
                  <a:lnTo>
                    <a:pt x="13893" y="705"/>
                  </a:lnTo>
                  <a:lnTo>
                    <a:pt x="13890" y="623"/>
                  </a:lnTo>
                  <a:lnTo>
                    <a:pt x="13886" y="540"/>
                  </a:lnTo>
                  <a:lnTo>
                    <a:pt x="13882" y="465"/>
                  </a:lnTo>
                  <a:lnTo>
                    <a:pt x="13876" y="398"/>
                  </a:lnTo>
                  <a:lnTo>
                    <a:pt x="13863" y="270"/>
                  </a:lnTo>
                  <a:lnTo>
                    <a:pt x="13856" y="218"/>
                  </a:lnTo>
                  <a:lnTo>
                    <a:pt x="13849" y="173"/>
                  </a:lnTo>
                  <a:lnTo>
                    <a:pt x="13841" y="135"/>
                  </a:lnTo>
                  <a:lnTo>
                    <a:pt x="13832" y="105"/>
                  </a:lnTo>
                  <a:lnTo>
                    <a:pt x="13824" y="75"/>
                  </a:lnTo>
                  <a:lnTo>
                    <a:pt x="13815" y="68"/>
                  </a:lnTo>
                  <a:lnTo>
                    <a:pt x="13804" y="60"/>
                  </a:lnTo>
                  <a:lnTo>
                    <a:pt x="13796" y="68"/>
                  </a:lnTo>
                  <a:lnTo>
                    <a:pt x="13787" y="75"/>
                  </a:lnTo>
                  <a:lnTo>
                    <a:pt x="13769" y="135"/>
                  </a:lnTo>
                  <a:lnTo>
                    <a:pt x="13761" y="173"/>
                  </a:lnTo>
                  <a:lnTo>
                    <a:pt x="13753" y="218"/>
                  </a:lnTo>
                  <a:lnTo>
                    <a:pt x="13747" y="270"/>
                  </a:lnTo>
                  <a:lnTo>
                    <a:pt x="13734" y="398"/>
                  </a:lnTo>
                  <a:lnTo>
                    <a:pt x="13729" y="465"/>
                  </a:lnTo>
                  <a:lnTo>
                    <a:pt x="13725" y="540"/>
                  </a:lnTo>
                  <a:lnTo>
                    <a:pt x="13720" y="623"/>
                  </a:lnTo>
                  <a:lnTo>
                    <a:pt x="13718" y="705"/>
                  </a:lnTo>
                  <a:lnTo>
                    <a:pt x="13715" y="788"/>
                  </a:lnTo>
                  <a:lnTo>
                    <a:pt x="13714" y="878"/>
                  </a:lnTo>
                  <a:lnTo>
                    <a:pt x="13714" y="976"/>
                  </a:lnTo>
                  <a:lnTo>
                    <a:pt x="13714" y="10515"/>
                  </a:lnTo>
                  <a:lnTo>
                    <a:pt x="13712" y="10612"/>
                  </a:lnTo>
                  <a:lnTo>
                    <a:pt x="13709" y="10695"/>
                  </a:lnTo>
                  <a:lnTo>
                    <a:pt x="13707" y="10785"/>
                  </a:lnTo>
                  <a:lnTo>
                    <a:pt x="13702" y="10868"/>
                  </a:lnTo>
                  <a:lnTo>
                    <a:pt x="13698" y="10935"/>
                  </a:lnTo>
                  <a:lnTo>
                    <a:pt x="13693" y="11010"/>
                  </a:lnTo>
                  <a:lnTo>
                    <a:pt x="13687" y="11070"/>
                  </a:lnTo>
                  <a:lnTo>
                    <a:pt x="13681" y="11138"/>
                  </a:lnTo>
                  <a:lnTo>
                    <a:pt x="13673" y="11190"/>
                  </a:lnTo>
                  <a:lnTo>
                    <a:pt x="13666" y="11228"/>
                  </a:lnTo>
                  <a:lnTo>
                    <a:pt x="13649" y="11303"/>
                  </a:lnTo>
                  <a:lnTo>
                    <a:pt x="13640" y="11325"/>
                  </a:lnTo>
                  <a:lnTo>
                    <a:pt x="13631" y="11333"/>
                  </a:lnTo>
                  <a:lnTo>
                    <a:pt x="13622" y="11340"/>
                  </a:lnTo>
                  <a:lnTo>
                    <a:pt x="13613" y="11333"/>
                  </a:lnTo>
                  <a:lnTo>
                    <a:pt x="13604" y="11325"/>
                  </a:lnTo>
                  <a:lnTo>
                    <a:pt x="13595" y="11303"/>
                  </a:lnTo>
                  <a:lnTo>
                    <a:pt x="13586" y="11265"/>
                  </a:lnTo>
                  <a:lnTo>
                    <a:pt x="13578" y="11228"/>
                  </a:lnTo>
                  <a:lnTo>
                    <a:pt x="13571" y="11190"/>
                  </a:lnTo>
                  <a:lnTo>
                    <a:pt x="13564" y="11138"/>
                  </a:lnTo>
                  <a:lnTo>
                    <a:pt x="13551" y="11010"/>
                  </a:lnTo>
                  <a:lnTo>
                    <a:pt x="13546" y="10935"/>
                  </a:lnTo>
                  <a:lnTo>
                    <a:pt x="13541" y="10868"/>
                  </a:lnTo>
                  <a:lnTo>
                    <a:pt x="13538" y="10785"/>
                  </a:lnTo>
                  <a:lnTo>
                    <a:pt x="13534" y="10695"/>
                  </a:lnTo>
                  <a:lnTo>
                    <a:pt x="13532" y="10612"/>
                  </a:lnTo>
                  <a:lnTo>
                    <a:pt x="13532" y="10515"/>
                  </a:lnTo>
                  <a:lnTo>
                    <a:pt x="13530" y="10425"/>
                  </a:lnTo>
                  <a:lnTo>
                    <a:pt x="13530" y="6072"/>
                  </a:lnTo>
                  <a:lnTo>
                    <a:pt x="13529" y="5974"/>
                  </a:lnTo>
                  <a:lnTo>
                    <a:pt x="13529" y="5892"/>
                  </a:lnTo>
                  <a:lnTo>
                    <a:pt x="13526" y="5802"/>
                  </a:lnTo>
                  <a:lnTo>
                    <a:pt x="13523" y="5711"/>
                  </a:lnTo>
                  <a:lnTo>
                    <a:pt x="13519" y="5629"/>
                  </a:lnTo>
                  <a:lnTo>
                    <a:pt x="13514" y="5554"/>
                  </a:lnTo>
                  <a:lnTo>
                    <a:pt x="13509" y="5486"/>
                  </a:lnTo>
                  <a:lnTo>
                    <a:pt x="13497" y="5366"/>
                  </a:lnTo>
                  <a:lnTo>
                    <a:pt x="13490" y="5314"/>
                  </a:lnTo>
                  <a:lnTo>
                    <a:pt x="13482" y="5269"/>
                  </a:lnTo>
                  <a:lnTo>
                    <a:pt x="13474" y="5224"/>
                  </a:lnTo>
                  <a:lnTo>
                    <a:pt x="13466" y="5201"/>
                  </a:lnTo>
                  <a:lnTo>
                    <a:pt x="13457" y="5171"/>
                  </a:lnTo>
                  <a:lnTo>
                    <a:pt x="13448" y="5156"/>
                  </a:lnTo>
                  <a:lnTo>
                    <a:pt x="13429" y="5156"/>
                  </a:lnTo>
                  <a:lnTo>
                    <a:pt x="13421" y="5171"/>
                  </a:lnTo>
                  <a:lnTo>
                    <a:pt x="13412" y="5201"/>
                  </a:lnTo>
                  <a:lnTo>
                    <a:pt x="13403" y="5224"/>
                  </a:lnTo>
                  <a:lnTo>
                    <a:pt x="13387" y="5314"/>
                  </a:lnTo>
                  <a:lnTo>
                    <a:pt x="13380" y="5366"/>
                  </a:lnTo>
                  <a:lnTo>
                    <a:pt x="13368" y="5486"/>
                  </a:lnTo>
                  <a:lnTo>
                    <a:pt x="13363" y="5554"/>
                  </a:lnTo>
                  <a:lnTo>
                    <a:pt x="13358" y="5629"/>
                  </a:lnTo>
                  <a:lnTo>
                    <a:pt x="13354" y="5711"/>
                  </a:lnTo>
                  <a:lnTo>
                    <a:pt x="13351" y="5802"/>
                  </a:lnTo>
                  <a:lnTo>
                    <a:pt x="13349" y="5892"/>
                  </a:lnTo>
                  <a:lnTo>
                    <a:pt x="13348" y="5974"/>
                  </a:lnTo>
                  <a:lnTo>
                    <a:pt x="13347" y="6072"/>
                  </a:lnTo>
                  <a:lnTo>
                    <a:pt x="13347" y="7213"/>
                  </a:lnTo>
                  <a:lnTo>
                    <a:pt x="13342" y="7393"/>
                  </a:lnTo>
                  <a:lnTo>
                    <a:pt x="13339" y="7468"/>
                  </a:lnTo>
                  <a:lnTo>
                    <a:pt x="13336" y="7558"/>
                  </a:lnTo>
                  <a:lnTo>
                    <a:pt x="13331" y="7625"/>
                  </a:lnTo>
                  <a:lnTo>
                    <a:pt x="13326" y="7693"/>
                  </a:lnTo>
                  <a:lnTo>
                    <a:pt x="13320" y="7768"/>
                  </a:lnTo>
                  <a:lnTo>
                    <a:pt x="13313" y="7820"/>
                  </a:lnTo>
                  <a:lnTo>
                    <a:pt x="13307" y="7880"/>
                  </a:lnTo>
                  <a:lnTo>
                    <a:pt x="13299" y="7926"/>
                  </a:lnTo>
                  <a:lnTo>
                    <a:pt x="13291" y="7963"/>
                  </a:lnTo>
                  <a:lnTo>
                    <a:pt x="13282" y="7993"/>
                  </a:lnTo>
                  <a:lnTo>
                    <a:pt x="13274" y="8016"/>
                  </a:lnTo>
                  <a:lnTo>
                    <a:pt x="13264" y="8031"/>
                  </a:lnTo>
                  <a:lnTo>
                    <a:pt x="13255" y="8038"/>
                  </a:lnTo>
                  <a:lnTo>
                    <a:pt x="13246" y="8031"/>
                  </a:lnTo>
                  <a:lnTo>
                    <a:pt x="13237" y="8016"/>
                  </a:lnTo>
                  <a:lnTo>
                    <a:pt x="13228" y="7993"/>
                  </a:lnTo>
                  <a:lnTo>
                    <a:pt x="13219" y="7963"/>
                  </a:lnTo>
                  <a:lnTo>
                    <a:pt x="13211" y="7926"/>
                  </a:lnTo>
                  <a:lnTo>
                    <a:pt x="13204" y="7880"/>
                  </a:lnTo>
                  <a:lnTo>
                    <a:pt x="13196" y="7820"/>
                  </a:lnTo>
                  <a:lnTo>
                    <a:pt x="13190" y="7768"/>
                  </a:lnTo>
                  <a:lnTo>
                    <a:pt x="13184" y="7693"/>
                  </a:lnTo>
                  <a:lnTo>
                    <a:pt x="13179" y="7625"/>
                  </a:lnTo>
                  <a:lnTo>
                    <a:pt x="13174" y="7558"/>
                  </a:lnTo>
                  <a:lnTo>
                    <a:pt x="13170" y="7468"/>
                  </a:lnTo>
                  <a:lnTo>
                    <a:pt x="13167" y="7393"/>
                  </a:lnTo>
                  <a:lnTo>
                    <a:pt x="13164" y="7213"/>
                  </a:lnTo>
                  <a:lnTo>
                    <a:pt x="13163" y="7122"/>
                  </a:lnTo>
                  <a:lnTo>
                    <a:pt x="13163" y="4180"/>
                  </a:lnTo>
                  <a:lnTo>
                    <a:pt x="13162" y="4000"/>
                  </a:lnTo>
                  <a:lnTo>
                    <a:pt x="13159" y="3910"/>
                  </a:lnTo>
                  <a:lnTo>
                    <a:pt x="13157" y="3820"/>
                  </a:lnTo>
                  <a:lnTo>
                    <a:pt x="13152" y="3753"/>
                  </a:lnTo>
                  <a:lnTo>
                    <a:pt x="13148" y="3670"/>
                  </a:lnTo>
                  <a:lnTo>
                    <a:pt x="13143" y="3595"/>
                  </a:lnTo>
                  <a:lnTo>
                    <a:pt x="13137" y="3535"/>
                  </a:lnTo>
                  <a:lnTo>
                    <a:pt x="13131" y="3467"/>
                  </a:lnTo>
                  <a:lnTo>
                    <a:pt x="13123" y="3415"/>
                  </a:lnTo>
                  <a:lnTo>
                    <a:pt x="13116" y="3377"/>
                  </a:lnTo>
                  <a:lnTo>
                    <a:pt x="13107" y="3340"/>
                  </a:lnTo>
                  <a:lnTo>
                    <a:pt x="13099" y="3302"/>
                  </a:lnTo>
                  <a:lnTo>
                    <a:pt x="13090" y="3287"/>
                  </a:lnTo>
                  <a:lnTo>
                    <a:pt x="13081" y="3272"/>
                  </a:lnTo>
                  <a:lnTo>
                    <a:pt x="13072" y="3265"/>
                  </a:lnTo>
                  <a:lnTo>
                    <a:pt x="13062" y="3272"/>
                  </a:lnTo>
                  <a:lnTo>
                    <a:pt x="13053" y="3287"/>
                  </a:lnTo>
                  <a:lnTo>
                    <a:pt x="13046" y="3302"/>
                  </a:lnTo>
                  <a:lnTo>
                    <a:pt x="13036" y="3340"/>
                  </a:lnTo>
                  <a:lnTo>
                    <a:pt x="13028" y="3377"/>
                  </a:lnTo>
                  <a:lnTo>
                    <a:pt x="13021" y="3415"/>
                  </a:lnTo>
                  <a:lnTo>
                    <a:pt x="13013" y="3467"/>
                  </a:lnTo>
                  <a:lnTo>
                    <a:pt x="13008" y="3535"/>
                  </a:lnTo>
                  <a:lnTo>
                    <a:pt x="13001" y="3595"/>
                  </a:lnTo>
                  <a:lnTo>
                    <a:pt x="12996" y="3670"/>
                  </a:lnTo>
                  <a:lnTo>
                    <a:pt x="12991" y="3753"/>
                  </a:lnTo>
                  <a:lnTo>
                    <a:pt x="12988" y="3820"/>
                  </a:lnTo>
                  <a:lnTo>
                    <a:pt x="12984" y="3910"/>
                  </a:lnTo>
                  <a:lnTo>
                    <a:pt x="12979" y="4090"/>
                  </a:lnTo>
                  <a:lnTo>
                    <a:pt x="12979" y="9517"/>
                  </a:lnTo>
                  <a:lnTo>
                    <a:pt x="12979" y="9607"/>
                  </a:lnTo>
                  <a:lnTo>
                    <a:pt x="12976" y="9704"/>
                  </a:lnTo>
                  <a:lnTo>
                    <a:pt x="12973" y="9787"/>
                  </a:lnTo>
                  <a:lnTo>
                    <a:pt x="12968" y="9869"/>
                  </a:lnTo>
                  <a:lnTo>
                    <a:pt x="12964" y="9937"/>
                  </a:lnTo>
                  <a:lnTo>
                    <a:pt x="12959" y="10019"/>
                  </a:lnTo>
                  <a:lnTo>
                    <a:pt x="12947" y="10140"/>
                  </a:lnTo>
                  <a:lnTo>
                    <a:pt x="12940" y="10185"/>
                  </a:lnTo>
                  <a:lnTo>
                    <a:pt x="12932" y="10237"/>
                  </a:lnTo>
                  <a:lnTo>
                    <a:pt x="12924" y="10267"/>
                  </a:lnTo>
                  <a:lnTo>
                    <a:pt x="12915" y="10305"/>
                  </a:lnTo>
                  <a:lnTo>
                    <a:pt x="12908" y="10320"/>
                  </a:lnTo>
                  <a:lnTo>
                    <a:pt x="12898" y="10335"/>
                  </a:lnTo>
                  <a:lnTo>
                    <a:pt x="12888" y="10342"/>
                  </a:lnTo>
                  <a:lnTo>
                    <a:pt x="12879" y="10335"/>
                  </a:lnTo>
                  <a:lnTo>
                    <a:pt x="12871" y="10320"/>
                  </a:lnTo>
                  <a:lnTo>
                    <a:pt x="12861" y="10305"/>
                  </a:lnTo>
                  <a:lnTo>
                    <a:pt x="12852" y="10267"/>
                  </a:lnTo>
                  <a:lnTo>
                    <a:pt x="12844" y="10237"/>
                  </a:lnTo>
                  <a:lnTo>
                    <a:pt x="12837" y="10185"/>
                  </a:lnTo>
                  <a:lnTo>
                    <a:pt x="12829" y="10140"/>
                  </a:lnTo>
                  <a:lnTo>
                    <a:pt x="12818" y="10019"/>
                  </a:lnTo>
                  <a:lnTo>
                    <a:pt x="12812" y="9937"/>
                  </a:lnTo>
                  <a:lnTo>
                    <a:pt x="12808" y="9869"/>
                  </a:lnTo>
                  <a:lnTo>
                    <a:pt x="12800" y="9704"/>
                  </a:lnTo>
                  <a:lnTo>
                    <a:pt x="12799" y="9607"/>
                  </a:lnTo>
                  <a:lnTo>
                    <a:pt x="12797" y="9517"/>
                  </a:lnTo>
                  <a:lnTo>
                    <a:pt x="12797" y="9427"/>
                  </a:lnTo>
                  <a:lnTo>
                    <a:pt x="12797" y="8301"/>
                  </a:lnTo>
                  <a:lnTo>
                    <a:pt x="12794" y="8211"/>
                  </a:lnTo>
                  <a:lnTo>
                    <a:pt x="12793" y="8113"/>
                  </a:lnTo>
                  <a:lnTo>
                    <a:pt x="12789" y="8038"/>
                  </a:lnTo>
                  <a:lnTo>
                    <a:pt x="12786" y="7956"/>
                  </a:lnTo>
                  <a:lnTo>
                    <a:pt x="12782" y="7880"/>
                  </a:lnTo>
                  <a:lnTo>
                    <a:pt x="12776" y="7820"/>
                  </a:lnTo>
                  <a:lnTo>
                    <a:pt x="12770" y="7745"/>
                  </a:lnTo>
                  <a:lnTo>
                    <a:pt x="12763" y="7685"/>
                  </a:lnTo>
                  <a:lnTo>
                    <a:pt x="12757" y="7633"/>
                  </a:lnTo>
                  <a:lnTo>
                    <a:pt x="12749" y="7588"/>
                  </a:lnTo>
                  <a:lnTo>
                    <a:pt x="12740" y="7550"/>
                  </a:lnTo>
                  <a:lnTo>
                    <a:pt x="12733" y="7520"/>
                  </a:lnTo>
                  <a:lnTo>
                    <a:pt x="12724" y="7498"/>
                  </a:lnTo>
                  <a:lnTo>
                    <a:pt x="12714" y="7483"/>
                  </a:lnTo>
                  <a:lnTo>
                    <a:pt x="12705" y="7475"/>
                  </a:lnTo>
                  <a:lnTo>
                    <a:pt x="12695" y="7483"/>
                  </a:lnTo>
                  <a:lnTo>
                    <a:pt x="12686" y="7498"/>
                  </a:lnTo>
                  <a:lnTo>
                    <a:pt x="12677" y="7520"/>
                  </a:lnTo>
                  <a:lnTo>
                    <a:pt x="12670" y="7550"/>
                  </a:lnTo>
                  <a:lnTo>
                    <a:pt x="12661" y="7588"/>
                  </a:lnTo>
                  <a:lnTo>
                    <a:pt x="12654" y="7633"/>
                  </a:lnTo>
                  <a:lnTo>
                    <a:pt x="12647" y="7685"/>
                  </a:lnTo>
                  <a:lnTo>
                    <a:pt x="12640" y="7745"/>
                  </a:lnTo>
                  <a:lnTo>
                    <a:pt x="12634" y="7820"/>
                  </a:lnTo>
                  <a:lnTo>
                    <a:pt x="12629" y="7880"/>
                  </a:lnTo>
                  <a:lnTo>
                    <a:pt x="12624" y="7956"/>
                  </a:lnTo>
                  <a:lnTo>
                    <a:pt x="12620" y="8038"/>
                  </a:lnTo>
                  <a:lnTo>
                    <a:pt x="12617" y="8113"/>
                  </a:lnTo>
                  <a:lnTo>
                    <a:pt x="12615" y="8211"/>
                  </a:lnTo>
                  <a:lnTo>
                    <a:pt x="12614" y="8301"/>
                  </a:lnTo>
                  <a:lnTo>
                    <a:pt x="12614" y="11708"/>
                  </a:lnTo>
                  <a:lnTo>
                    <a:pt x="12613" y="11798"/>
                  </a:lnTo>
                  <a:lnTo>
                    <a:pt x="12612" y="11896"/>
                  </a:lnTo>
                  <a:lnTo>
                    <a:pt x="12609" y="11978"/>
                  </a:lnTo>
                  <a:lnTo>
                    <a:pt x="12606" y="12068"/>
                  </a:lnTo>
                  <a:lnTo>
                    <a:pt x="12602" y="12136"/>
                  </a:lnTo>
                  <a:lnTo>
                    <a:pt x="12597" y="12226"/>
                  </a:lnTo>
                  <a:lnTo>
                    <a:pt x="12592" y="12286"/>
                  </a:lnTo>
                  <a:lnTo>
                    <a:pt x="12587" y="12346"/>
                  </a:lnTo>
                  <a:lnTo>
                    <a:pt x="12580" y="12421"/>
                  </a:lnTo>
                  <a:lnTo>
                    <a:pt x="12572" y="12474"/>
                  </a:lnTo>
                  <a:lnTo>
                    <a:pt x="12566" y="12511"/>
                  </a:lnTo>
                  <a:lnTo>
                    <a:pt x="12557" y="12549"/>
                  </a:lnTo>
                  <a:lnTo>
                    <a:pt x="12549" y="12571"/>
                  </a:lnTo>
                  <a:lnTo>
                    <a:pt x="12540" y="12609"/>
                  </a:lnTo>
                  <a:lnTo>
                    <a:pt x="12530" y="12616"/>
                  </a:lnTo>
                  <a:lnTo>
                    <a:pt x="12522" y="12624"/>
                  </a:lnTo>
                  <a:lnTo>
                    <a:pt x="12512" y="12616"/>
                  </a:lnTo>
                  <a:lnTo>
                    <a:pt x="12503" y="12609"/>
                  </a:lnTo>
                  <a:lnTo>
                    <a:pt x="12494" y="12571"/>
                  </a:lnTo>
                  <a:lnTo>
                    <a:pt x="12486" y="12549"/>
                  </a:lnTo>
                  <a:lnTo>
                    <a:pt x="12479" y="12511"/>
                  </a:lnTo>
                  <a:lnTo>
                    <a:pt x="12470" y="12474"/>
                  </a:lnTo>
                  <a:lnTo>
                    <a:pt x="12464" y="12421"/>
                  </a:lnTo>
                  <a:lnTo>
                    <a:pt x="12456" y="12346"/>
                  </a:lnTo>
                  <a:lnTo>
                    <a:pt x="12451" y="12286"/>
                  </a:lnTo>
                  <a:lnTo>
                    <a:pt x="12445" y="12226"/>
                  </a:lnTo>
                  <a:lnTo>
                    <a:pt x="12440" y="12136"/>
                  </a:lnTo>
                  <a:lnTo>
                    <a:pt x="12437" y="12068"/>
                  </a:lnTo>
                  <a:lnTo>
                    <a:pt x="12434" y="11978"/>
                  </a:lnTo>
                  <a:lnTo>
                    <a:pt x="12432" y="11896"/>
                  </a:lnTo>
                  <a:lnTo>
                    <a:pt x="12430" y="11798"/>
                  </a:lnTo>
                  <a:lnTo>
                    <a:pt x="12430" y="8301"/>
                  </a:lnTo>
                  <a:lnTo>
                    <a:pt x="12429" y="8211"/>
                  </a:lnTo>
                  <a:lnTo>
                    <a:pt x="12428" y="8113"/>
                  </a:lnTo>
                  <a:lnTo>
                    <a:pt x="12426" y="8031"/>
                  </a:lnTo>
                  <a:lnTo>
                    <a:pt x="12422" y="7948"/>
                  </a:lnTo>
                  <a:lnTo>
                    <a:pt x="12419" y="7873"/>
                  </a:lnTo>
                  <a:lnTo>
                    <a:pt x="12415" y="7790"/>
                  </a:lnTo>
                  <a:lnTo>
                    <a:pt x="12409" y="7723"/>
                  </a:lnTo>
                  <a:lnTo>
                    <a:pt x="12403" y="7663"/>
                  </a:lnTo>
                  <a:lnTo>
                    <a:pt x="12397" y="7588"/>
                  </a:lnTo>
                  <a:lnTo>
                    <a:pt x="12389" y="7550"/>
                  </a:lnTo>
                  <a:lnTo>
                    <a:pt x="12382" y="7498"/>
                  </a:lnTo>
                  <a:lnTo>
                    <a:pt x="12374" y="7460"/>
                  </a:lnTo>
                  <a:lnTo>
                    <a:pt x="12365" y="7430"/>
                  </a:lnTo>
                  <a:lnTo>
                    <a:pt x="12357" y="7408"/>
                  </a:lnTo>
                  <a:lnTo>
                    <a:pt x="12347" y="7393"/>
                  </a:lnTo>
                  <a:lnTo>
                    <a:pt x="12329" y="7393"/>
                  </a:lnTo>
                  <a:lnTo>
                    <a:pt x="12320" y="7408"/>
                  </a:lnTo>
                  <a:lnTo>
                    <a:pt x="12311" y="7430"/>
                  </a:lnTo>
                  <a:lnTo>
                    <a:pt x="12302" y="7460"/>
                  </a:lnTo>
                  <a:lnTo>
                    <a:pt x="12295" y="7498"/>
                  </a:lnTo>
                  <a:lnTo>
                    <a:pt x="12287" y="7550"/>
                  </a:lnTo>
                  <a:lnTo>
                    <a:pt x="12280" y="7588"/>
                  </a:lnTo>
                  <a:lnTo>
                    <a:pt x="12273" y="7663"/>
                  </a:lnTo>
                  <a:lnTo>
                    <a:pt x="12268" y="7723"/>
                  </a:lnTo>
                  <a:lnTo>
                    <a:pt x="12262" y="7790"/>
                  </a:lnTo>
                  <a:lnTo>
                    <a:pt x="12258" y="7873"/>
                  </a:lnTo>
                  <a:lnTo>
                    <a:pt x="12254" y="7948"/>
                  </a:lnTo>
                  <a:lnTo>
                    <a:pt x="12249" y="8113"/>
                  </a:lnTo>
                  <a:lnTo>
                    <a:pt x="12247" y="8211"/>
                  </a:lnTo>
                  <a:lnTo>
                    <a:pt x="12247" y="9802"/>
                  </a:lnTo>
                  <a:lnTo>
                    <a:pt x="12246" y="9884"/>
                  </a:lnTo>
                  <a:lnTo>
                    <a:pt x="12244" y="9982"/>
                  </a:lnTo>
                  <a:lnTo>
                    <a:pt x="12242" y="10072"/>
                  </a:lnTo>
                  <a:lnTo>
                    <a:pt x="12239" y="10147"/>
                  </a:lnTo>
                  <a:lnTo>
                    <a:pt x="12236" y="10237"/>
                  </a:lnTo>
                  <a:lnTo>
                    <a:pt x="12231" y="10312"/>
                  </a:lnTo>
                  <a:lnTo>
                    <a:pt x="12225" y="10387"/>
                  </a:lnTo>
                  <a:lnTo>
                    <a:pt x="12220" y="10447"/>
                  </a:lnTo>
                  <a:lnTo>
                    <a:pt x="12212" y="10507"/>
                  </a:lnTo>
                  <a:lnTo>
                    <a:pt x="12206" y="10560"/>
                  </a:lnTo>
                  <a:lnTo>
                    <a:pt x="12199" y="10605"/>
                  </a:lnTo>
                  <a:lnTo>
                    <a:pt x="12191" y="10635"/>
                  </a:lnTo>
                  <a:lnTo>
                    <a:pt x="12182" y="10672"/>
                  </a:lnTo>
                  <a:lnTo>
                    <a:pt x="12174" y="10695"/>
                  </a:lnTo>
                  <a:lnTo>
                    <a:pt x="12164" y="10710"/>
                  </a:lnTo>
                  <a:lnTo>
                    <a:pt x="12146" y="10710"/>
                  </a:lnTo>
                  <a:lnTo>
                    <a:pt x="12137" y="10695"/>
                  </a:lnTo>
                  <a:lnTo>
                    <a:pt x="12127" y="10672"/>
                  </a:lnTo>
                  <a:lnTo>
                    <a:pt x="12120" y="10635"/>
                  </a:lnTo>
                  <a:lnTo>
                    <a:pt x="12111" y="10605"/>
                  </a:lnTo>
                  <a:lnTo>
                    <a:pt x="12104" y="10560"/>
                  </a:lnTo>
                  <a:lnTo>
                    <a:pt x="12098" y="10507"/>
                  </a:lnTo>
                  <a:lnTo>
                    <a:pt x="12090" y="10447"/>
                  </a:lnTo>
                  <a:lnTo>
                    <a:pt x="12085" y="10387"/>
                  </a:lnTo>
                  <a:lnTo>
                    <a:pt x="12079" y="10312"/>
                  </a:lnTo>
                  <a:lnTo>
                    <a:pt x="12074" y="10237"/>
                  </a:lnTo>
                  <a:lnTo>
                    <a:pt x="12070" y="10147"/>
                  </a:lnTo>
                  <a:lnTo>
                    <a:pt x="12068" y="10072"/>
                  </a:lnTo>
                  <a:lnTo>
                    <a:pt x="12064" y="9982"/>
                  </a:lnTo>
                  <a:lnTo>
                    <a:pt x="12064" y="9884"/>
                  </a:lnTo>
                  <a:lnTo>
                    <a:pt x="12063" y="9802"/>
                  </a:lnTo>
                  <a:lnTo>
                    <a:pt x="12063" y="5479"/>
                  </a:lnTo>
                  <a:lnTo>
                    <a:pt x="12061" y="5389"/>
                  </a:lnTo>
                  <a:lnTo>
                    <a:pt x="12059" y="5299"/>
                  </a:lnTo>
                  <a:lnTo>
                    <a:pt x="12056" y="5209"/>
                  </a:lnTo>
                  <a:lnTo>
                    <a:pt x="12052" y="5126"/>
                  </a:lnTo>
                  <a:lnTo>
                    <a:pt x="12047" y="5059"/>
                  </a:lnTo>
                  <a:lnTo>
                    <a:pt x="12042" y="4983"/>
                  </a:lnTo>
                  <a:lnTo>
                    <a:pt x="12037" y="4923"/>
                  </a:lnTo>
                  <a:lnTo>
                    <a:pt x="12030" y="4856"/>
                  </a:lnTo>
                  <a:lnTo>
                    <a:pt x="12023" y="4803"/>
                  </a:lnTo>
                  <a:lnTo>
                    <a:pt x="12015" y="4766"/>
                  </a:lnTo>
                  <a:lnTo>
                    <a:pt x="12008" y="4728"/>
                  </a:lnTo>
                  <a:lnTo>
                    <a:pt x="11999" y="4691"/>
                  </a:lnTo>
                  <a:lnTo>
                    <a:pt x="11989" y="4676"/>
                  </a:lnTo>
                  <a:lnTo>
                    <a:pt x="11981" y="4661"/>
                  </a:lnTo>
                  <a:lnTo>
                    <a:pt x="11972" y="4646"/>
                  </a:lnTo>
                  <a:lnTo>
                    <a:pt x="11962" y="4661"/>
                  </a:lnTo>
                  <a:lnTo>
                    <a:pt x="11954" y="4676"/>
                  </a:lnTo>
                  <a:lnTo>
                    <a:pt x="11944" y="4691"/>
                  </a:lnTo>
                  <a:lnTo>
                    <a:pt x="11936" y="4728"/>
                  </a:lnTo>
                  <a:lnTo>
                    <a:pt x="11921" y="4803"/>
                  </a:lnTo>
                  <a:lnTo>
                    <a:pt x="11913" y="4856"/>
                  </a:lnTo>
                  <a:lnTo>
                    <a:pt x="11907" y="4923"/>
                  </a:lnTo>
                  <a:lnTo>
                    <a:pt x="11900" y="4983"/>
                  </a:lnTo>
                  <a:lnTo>
                    <a:pt x="11895" y="5059"/>
                  </a:lnTo>
                  <a:lnTo>
                    <a:pt x="11891" y="5126"/>
                  </a:lnTo>
                  <a:lnTo>
                    <a:pt x="11888" y="5209"/>
                  </a:lnTo>
                  <a:lnTo>
                    <a:pt x="11884" y="5299"/>
                  </a:lnTo>
                  <a:lnTo>
                    <a:pt x="11879" y="5569"/>
                  </a:lnTo>
                  <a:lnTo>
                    <a:pt x="11879" y="8556"/>
                  </a:lnTo>
                  <a:lnTo>
                    <a:pt x="11876" y="8736"/>
                  </a:lnTo>
                  <a:lnTo>
                    <a:pt x="11869" y="8901"/>
                  </a:lnTo>
                  <a:lnTo>
                    <a:pt x="11865" y="8976"/>
                  </a:lnTo>
                  <a:lnTo>
                    <a:pt x="11859" y="9051"/>
                  </a:lnTo>
                  <a:lnTo>
                    <a:pt x="11854" y="9111"/>
                  </a:lnTo>
                  <a:lnTo>
                    <a:pt x="11846" y="9171"/>
                  </a:lnTo>
                  <a:lnTo>
                    <a:pt x="11839" y="9224"/>
                  </a:lnTo>
                  <a:lnTo>
                    <a:pt x="11831" y="9269"/>
                  </a:lnTo>
                  <a:lnTo>
                    <a:pt x="11824" y="9306"/>
                  </a:lnTo>
                  <a:lnTo>
                    <a:pt x="11816" y="9336"/>
                  </a:lnTo>
                  <a:lnTo>
                    <a:pt x="11798" y="9382"/>
                  </a:lnTo>
                  <a:lnTo>
                    <a:pt x="11779" y="9382"/>
                  </a:lnTo>
                  <a:lnTo>
                    <a:pt x="11761" y="9336"/>
                  </a:lnTo>
                  <a:lnTo>
                    <a:pt x="11753" y="9306"/>
                  </a:lnTo>
                  <a:lnTo>
                    <a:pt x="11745" y="9269"/>
                  </a:lnTo>
                  <a:lnTo>
                    <a:pt x="11738" y="9224"/>
                  </a:lnTo>
                  <a:lnTo>
                    <a:pt x="11730" y="9171"/>
                  </a:lnTo>
                  <a:lnTo>
                    <a:pt x="11723" y="9111"/>
                  </a:lnTo>
                  <a:lnTo>
                    <a:pt x="11718" y="9051"/>
                  </a:lnTo>
                  <a:lnTo>
                    <a:pt x="11713" y="8976"/>
                  </a:lnTo>
                  <a:lnTo>
                    <a:pt x="11708" y="8901"/>
                  </a:lnTo>
                  <a:lnTo>
                    <a:pt x="11704" y="8819"/>
                  </a:lnTo>
                  <a:lnTo>
                    <a:pt x="11701" y="8736"/>
                  </a:lnTo>
                  <a:lnTo>
                    <a:pt x="11699" y="8646"/>
                  </a:lnTo>
                  <a:lnTo>
                    <a:pt x="11697" y="8556"/>
                  </a:lnTo>
                  <a:lnTo>
                    <a:pt x="11697" y="7017"/>
                  </a:lnTo>
                  <a:lnTo>
                    <a:pt x="11696" y="6920"/>
                  </a:lnTo>
                  <a:lnTo>
                    <a:pt x="11694" y="6830"/>
                  </a:lnTo>
                  <a:lnTo>
                    <a:pt x="11692" y="6747"/>
                  </a:lnTo>
                  <a:lnTo>
                    <a:pt x="11690" y="6657"/>
                  </a:lnTo>
                  <a:lnTo>
                    <a:pt x="11686" y="6575"/>
                  </a:lnTo>
                  <a:lnTo>
                    <a:pt x="11681" y="6507"/>
                  </a:lnTo>
                  <a:lnTo>
                    <a:pt x="11675" y="6432"/>
                  </a:lnTo>
                  <a:lnTo>
                    <a:pt x="11670" y="6372"/>
                  </a:lnTo>
                  <a:lnTo>
                    <a:pt x="11663" y="6304"/>
                  </a:lnTo>
                  <a:lnTo>
                    <a:pt x="11656" y="6267"/>
                  </a:lnTo>
                  <a:lnTo>
                    <a:pt x="11649" y="6199"/>
                  </a:lnTo>
                  <a:lnTo>
                    <a:pt x="11640" y="6169"/>
                  </a:lnTo>
                  <a:lnTo>
                    <a:pt x="11632" y="6139"/>
                  </a:lnTo>
                  <a:lnTo>
                    <a:pt x="11624" y="6117"/>
                  </a:lnTo>
                  <a:lnTo>
                    <a:pt x="11606" y="6102"/>
                  </a:lnTo>
                  <a:lnTo>
                    <a:pt x="11586" y="6117"/>
                  </a:lnTo>
                  <a:lnTo>
                    <a:pt x="11579" y="6139"/>
                  </a:lnTo>
                  <a:lnTo>
                    <a:pt x="11569" y="6169"/>
                  </a:lnTo>
                  <a:lnTo>
                    <a:pt x="11561" y="6199"/>
                  </a:lnTo>
                  <a:lnTo>
                    <a:pt x="11554" y="6267"/>
                  </a:lnTo>
                  <a:lnTo>
                    <a:pt x="11547" y="6304"/>
                  </a:lnTo>
                  <a:lnTo>
                    <a:pt x="11534" y="6432"/>
                  </a:lnTo>
                  <a:lnTo>
                    <a:pt x="11528" y="6507"/>
                  </a:lnTo>
                  <a:lnTo>
                    <a:pt x="11524" y="6575"/>
                  </a:lnTo>
                  <a:lnTo>
                    <a:pt x="11521" y="6657"/>
                  </a:lnTo>
                  <a:lnTo>
                    <a:pt x="11518" y="6747"/>
                  </a:lnTo>
                  <a:lnTo>
                    <a:pt x="11516" y="6830"/>
                  </a:lnTo>
                  <a:lnTo>
                    <a:pt x="11513" y="6920"/>
                  </a:lnTo>
                  <a:lnTo>
                    <a:pt x="11513" y="9081"/>
                  </a:lnTo>
                  <a:lnTo>
                    <a:pt x="11511" y="9171"/>
                  </a:lnTo>
                  <a:lnTo>
                    <a:pt x="11509" y="9269"/>
                  </a:lnTo>
                  <a:lnTo>
                    <a:pt x="11506" y="9344"/>
                  </a:lnTo>
                  <a:lnTo>
                    <a:pt x="11502" y="9427"/>
                  </a:lnTo>
                  <a:lnTo>
                    <a:pt x="11498" y="9502"/>
                  </a:lnTo>
                  <a:lnTo>
                    <a:pt x="11492" y="9569"/>
                  </a:lnTo>
                  <a:lnTo>
                    <a:pt x="11486" y="9644"/>
                  </a:lnTo>
                  <a:lnTo>
                    <a:pt x="11480" y="9697"/>
                  </a:lnTo>
                  <a:lnTo>
                    <a:pt x="11474" y="9757"/>
                  </a:lnTo>
                  <a:lnTo>
                    <a:pt x="11465" y="9802"/>
                  </a:lnTo>
                  <a:lnTo>
                    <a:pt x="11458" y="9832"/>
                  </a:lnTo>
                  <a:lnTo>
                    <a:pt x="11449" y="9869"/>
                  </a:lnTo>
                  <a:lnTo>
                    <a:pt x="11440" y="9884"/>
                  </a:lnTo>
                  <a:lnTo>
                    <a:pt x="11432" y="9907"/>
                  </a:lnTo>
                  <a:lnTo>
                    <a:pt x="11422" y="9914"/>
                  </a:lnTo>
                  <a:lnTo>
                    <a:pt x="11413" y="9907"/>
                  </a:lnTo>
                  <a:lnTo>
                    <a:pt x="11403" y="9884"/>
                  </a:lnTo>
                  <a:lnTo>
                    <a:pt x="11395" y="9869"/>
                  </a:lnTo>
                  <a:lnTo>
                    <a:pt x="11386" y="9832"/>
                  </a:lnTo>
                  <a:lnTo>
                    <a:pt x="11378" y="9802"/>
                  </a:lnTo>
                  <a:lnTo>
                    <a:pt x="11370" y="9757"/>
                  </a:lnTo>
                  <a:lnTo>
                    <a:pt x="11363" y="9697"/>
                  </a:lnTo>
                  <a:lnTo>
                    <a:pt x="11357" y="9644"/>
                  </a:lnTo>
                  <a:lnTo>
                    <a:pt x="11351" y="9569"/>
                  </a:lnTo>
                  <a:lnTo>
                    <a:pt x="11346" y="9502"/>
                  </a:lnTo>
                  <a:lnTo>
                    <a:pt x="11342" y="9427"/>
                  </a:lnTo>
                  <a:lnTo>
                    <a:pt x="11337" y="9344"/>
                  </a:lnTo>
                  <a:lnTo>
                    <a:pt x="11334" y="9269"/>
                  </a:lnTo>
                  <a:lnTo>
                    <a:pt x="11332" y="9171"/>
                  </a:lnTo>
                  <a:lnTo>
                    <a:pt x="11331" y="9081"/>
                  </a:lnTo>
                  <a:lnTo>
                    <a:pt x="11330" y="8999"/>
                  </a:lnTo>
                  <a:lnTo>
                    <a:pt x="11330" y="826"/>
                  </a:lnTo>
                  <a:lnTo>
                    <a:pt x="11328" y="728"/>
                  </a:lnTo>
                  <a:lnTo>
                    <a:pt x="11327" y="645"/>
                  </a:lnTo>
                  <a:lnTo>
                    <a:pt x="11323" y="555"/>
                  </a:lnTo>
                  <a:lnTo>
                    <a:pt x="11320" y="480"/>
                  </a:lnTo>
                  <a:lnTo>
                    <a:pt x="11314" y="398"/>
                  </a:lnTo>
                  <a:lnTo>
                    <a:pt x="11309" y="330"/>
                  </a:lnTo>
                  <a:lnTo>
                    <a:pt x="11297" y="203"/>
                  </a:lnTo>
                  <a:lnTo>
                    <a:pt x="11290" y="158"/>
                  </a:lnTo>
                  <a:lnTo>
                    <a:pt x="11282" y="113"/>
                  </a:lnTo>
                  <a:lnTo>
                    <a:pt x="11274" y="68"/>
                  </a:lnTo>
                  <a:lnTo>
                    <a:pt x="11267" y="38"/>
                  </a:lnTo>
                  <a:lnTo>
                    <a:pt x="11257" y="23"/>
                  </a:lnTo>
                  <a:lnTo>
                    <a:pt x="11248" y="8"/>
                  </a:lnTo>
                  <a:lnTo>
                    <a:pt x="11238" y="0"/>
                  </a:lnTo>
                  <a:lnTo>
                    <a:pt x="11228" y="8"/>
                  </a:lnTo>
                  <a:lnTo>
                    <a:pt x="11220" y="23"/>
                  </a:lnTo>
                  <a:lnTo>
                    <a:pt x="11211" y="38"/>
                  </a:lnTo>
                  <a:lnTo>
                    <a:pt x="11204" y="68"/>
                  </a:lnTo>
                  <a:lnTo>
                    <a:pt x="11194" y="113"/>
                  </a:lnTo>
                  <a:lnTo>
                    <a:pt x="11188" y="158"/>
                  </a:lnTo>
                  <a:lnTo>
                    <a:pt x="11180" y="203"/>
                  </a:lnTo>
                  <a:lnTo>
                    <a:pt x="11168" y="330"/>
                  </a:lnTo>
                  <a:lnTo>
                    <a:pt x="11162" y="398"/>
                  </a:lnTo>
                  <a:lnTo>
                    <a:pt x="11158" y="480"/>
                  </a:lnTo>
                  <a:lnTo>
                    <a:pt x="11154" y="555"/>
                  </a:lnTo>
                  <a:lnTo>
                    <a:pt x="11151" y="645"/>
                  </a:lnTo>
                  <a:lnTo>
                    <a:pt x="11148" y="728"/>
                  </a:lnTo>
                  <a:lnTo>
                    <a:pt x="11147" y="826"/>
                  </a:lnTo>
                  <a:lnTo>
                    <a:pt x="11147" y="916"/>
                  </a:lnTo>
                  <a:lnTo>
                    <a:pt x="11147" y="10845"/>
                  </a:lnTo>
                  <a:lnTo>
                    <a:pt x="11145" y="10935"/>
                  </a:lnTo>
                  <a:lnTo>
                    <a:pt x="11143" y="11010"/>
                  </a:lnTo>
                  <a:lnTo>
                    <a:pt x="11140" y="11100"/>
                  </a:lnTo>
                  <a:lnTo>
                    <a:pt x="11135" y="11190"/>
                  </a:lnTo>
                  <a:lnTo>
                    <a:pt x="11131" y="11258"/>
                  </a:lnTo>
                  <a:lnTo>
                    <a:pt x="11126" y="11325"/>
                  </a:lnTo>
                  <a:lnTo>
                    <a:pt x="11120" y="11385"/>
                  </a:lnTo>
                  <a:lnTo>
                    <a:pt x="11114" y="11445"/>
                  </a:lnTo>
                  <a:lnTo>
                    <a:pt x="11106" y="11513"/>
                  </a:lnTo>
                  <a:lnTo>
                    <a:pt x="11099" y="11551"/>
                  </a:lnTo>
                  <a:lnTo>
                    <a:pt x="11090" y="11596"/>
                  </a:lnTo>
                  <a:lnTo>
                    <a:pt x="11083" y="11618"/>
                  </a:lnTo>
                  <a:lnTo>
                    <a:pt x="11073" y="11641"/>
                  </a:lnTo>
                  <a:lnTo>
                    <a:pt x="11055" y="11671"/>
                  </a:lnTo>
                  <a:lnTo>
                    <a:pt x="11046" y="11656"/>
                  </a:lnTo>
                  <a:lnTo>
                    <a:pt x="11036" y="11641"/>
                  </a:lnTo>
                  <a:lnTo>
                    <a:pt x="11028" y="11618"/>
                  </a:lnTo>
                  <a:lnTo>
                    <a:pt x="11019" y="11596"/>
                  </a:lnTo>
                  <a:lnTo>
                    <a:pt x="11012" y="11551"/>
                  </a:lnTo>
                  <a:lnTo>
                    <a:pt x="11003" y="11513"/>
                  </a:lnTo>
                  <a:lnTo>
                    <a:pt x="10997" y="11445"/>
                  </a:lnTo>
                  <a:lnTo>
                    <a:pt x="10990" y="11385"/>
                  </a:lnTo>
                  <a:lnTo>
                    <a:pt x="10984" y="11325"/>
                  </a:lnTo>
                  <a:lnTo>
                    <a:pt x="10979" y="11258"/>
                  </a:lnTo>
                  <a:lnTo>
                    <a:pt x="10974" y="11190"/>
                  </a:lnTo>
                  <a:lnTo>
                    <a:pt x="10971" y="11100"/>
                  </a:lnTo>
                  <a:lnTo>
                    <a:pt x="10967" y="11010"/>
                  </a:lnTo>
                  <a:lnTo>
                    <a:pt x="10965" y="10935"/>
                  </a:lnTo>
                  <a:lnTo>
                    <a:pt x="10964" y="10845"/>
                  </a:lnTo>
                  <a:lnTo>
                    <a:pt x="10963" y="10740"/>
                  </a:lnTo>
                  <a:lnTo>
                    <a:pt x="10963" y="7408"/>
                  </a:lnTo>
                  <a:lnTo>
                    <a:pt x="10960" y="7228"/>
                  </a:lnTo>
                  <a:lnTo>
                    <a:pt x="10956" y="7137"/>
                  </a:lnTo>
                  <a:lnTo>
                    <a:pt x="10952" y="7055"/>
                  </a:lnTo>
                  <a:lnTo>
                    <a:pt x="10948" y="6987"/>
                  </a:lnTo>
                  <a:lnTo>
                    <a:pt x="10942" y="6920"/>
                  </a:lnTo>
                  <a:lnTo>
                    <a:pt x="10937" y="6860"/>
                  </a:lnTo>
                  <a:lnTo>
                    <a:pt x="10931" y="6785"/>
                  </a:lnTo>
                  <a:lnTo>
                    <a:pt x="10923" y="6747"/>
                  </a:lnTo>
                  <a:lnTo>
                    <a:pt x="10915" y="6695"/>
                  </a:lnTo>
                  <a:lnTo>
                    <a:pt x="10908" y="6657"/>
                  </a:lnTo>
                  <a:lnTo>
                    <a:pt x="10899" y="6627"/>
                  </a:lnTo>
                  <a:lnTo>
                    <a:pt x="10889" y="6605"/>
                  </a:lnTo>
                  <a:lnTo>
                    <a:pt x="10881" y="6597"/>
                  </a:lnTo>
                  <a:lnTo>
                    <a:pt x="10871" y="6575"/>
                  </a:lnTo>
                  <a:lnTo>
                    <a:pt x="10862" y="6597"/>
                  </a:lnTo>
                  <a:lnTo>
                    <a:pt x="10852" y="6605"/>
                  </a:lnTo>
                  <a:lnTo>
                    <a:pt x="10844" y="6627"/>
                  </a:lnTo>
                  <a:lnTo>
                    <a:pt x="10836" y="6657"/>
                  </a:lnTo>
                  <a:lnTo>
                    <a:pt x="10828" y="6695"/>
                  </a:lnTo>
                  <a:lnTo>
                    <a:pt x="10820" y="6747"/>
                  </a:lnTo>
                  <a:lnTo>
                    <a:pt x="10814" y="6785"/>
                  </a:lnTo>
                  <a:lnTo>
                    <a:pt x="10807" y="6860"/>
                  </a:lnTo>
                  <a:lnTo>
                    <a:pt x="10801" y="6920"/>
                  </a:lnTo>
                  <a:lnTo>
                    <a:pt x="10792" y="7055"/>
                  </a:lnTo>
                  <a:lnTo>
                    <a:pt x="10787" y="7137"/>
                  </a:lnTo>
                  <a:lnTo>
                    <a:pt x="10784" y="7228"/>
                  </a:lnTo>
                  <a:lnTo>
                    <a:pt x="10781" y="7318"/>
                  </a:lnTo>
                  <a:lnTo>
                    <a:pt x="10781" y="7408"/>
                  </a:lnTo>
                  <a:lnTo>
                    <a:pt x="10781" y="13690"/>
                  </a:lnTo>
                  <a:lnTo>
                    <a:pt x="10780" y="13787"/>
                  </a:lnTo>
                  <a:lnTo>
                    <a:pt x="10778" y="13877"/>
                  </a:lnTo>
                  <a:lnTo>
                    <a:pt x="10776" y="13960"/>
                  </a:lnTo>
                  <a:lnTo>
                    <a:pt x="10772" y="14042"/>
                  </a:lnTo>
                  <a:lnTo>
                    <a:pt x="10769" y="14125"/>
                  </a:lnTo>
                  <a:lnTo>
                    <a:pt x="10764" y="14200"/>
                  </a:lnTo>
                  <a:lnTo>
                    <a:pt x="10759" y="14267"/>
                  </a:lnTo>
                  <a:lnTo>
                    <a:pt x="10753" y="14335"/>
                  </a:lnTo>
                  <a:lnTo>
                    <a:pt x="10746" y="14387"/>
                  </a:lnTo>
                  <a:lnTo>
                    <a:pt x="10739" y="14455"/>
                  </a:lnTo>
                  <a:lnTo>
                    <a:pt x="10732" y="14493"/>
                  </a:lnTo>
                  <a:lnTo>
                    <a:pt x="10714" y="14568"/>
                  </a:lnTo>
                  <a:lnTo>
                    <a:pt x="10707" y="14583"/>
                  </a:lnTo>
                  <a:lnTo>
                    <a:pt x="10698" y="14598"/>
                  </a:lnTo>
                  <a:lnTo>
                    <a:pt x="10679" y="14598"/>
                  </a:lnTo>
                  <a:lnTo>
                    <a:pt x="10669" y="14583"/>
                  </a:lnTo>
                  <a:lnTo>
                    <a:pt x="10661" y="14568"/>
                  </a:lnTo>
                  <a:lnTo>
                    <a:pt x="10653" y="14530"/>
                  </a:lnTo>
                  <a:lnTo>
                    <a:pt x="10644" y="14493"/>
                  </a:lnTo>
                  <a:lnTo>
                    <a:pt x="10637" y="14455"/>
                  </a:lnTo>
                  <a:lnTo>
                    <a:pt x="10629" y="14387"/>
                  </a:lnTo>
                  <a:lnTo>
                    <a:pt x="10623" y="14335"/>
                  </a:lnTo>
                  <a:lnTo>
                    <a:pt x="10617" y="14267"/>
                  </a:lnTo>
                  <a:lnTo>
                    <a:pt x="10612" y="14200"/>
                  </a:lnTo>
                  <a:lnTo>
                    <a:pt x="10607" y="14125"/>
                  </a:lnTo>
                  <a:lnTo>
                    <a:pt x="10603" y="14042"/>
                  </a:lnTo>
                  <a:lnTo>
                    <a:pt x="10598" y="13877"/>
                  </a:lnTo>
                  <a:lnTo>
                    <a:pt x="10597" y="13787"/>
                  </a:lnTo>
                  <a:lnTo>
                    <a:pt x="10597" y="7670"/>
                  </a:lnTo>
                  <a:lnTo>
                    <a:pt x="10596" y="7580"/>
                  </a:lnTo>
                  <a:lnTo>
                    <a:pt x="10594" y="7498"/>
                  </a:lnTo>
                  <a:lnTo>
                    <a:pt x="10592" y="7400"/>
                  </a:lnTo>
                  <a:lnTo>
                    <a:pt x="10590" y="7318"/>
                  </a:lnTo>
                  <a:lnTo>
                    <a:pt x="10586" y="7243"/>
                  </a:lnTo>
                  <a:lnTo>
                    <a:pt x="10580" y="7160"/>
                  </a:lnTo>
                  <a:lnTo>
                    <a:pt x="10576" y="7092"/>
                  </a:lnTo>
                  <a:lnTo>
                    <a:pt x="10570" y="7025"/>
                  </a:lnTo>
                  <a:lnTo>
                    <a:pt x="10564" y="6972"/>
                  </a:lnTo>
                  <a:lnTo>
                    <a:pt x="10557" y="6912"/>
                  </a:lnTo>
                  <a:lnTo>
                    <a:pt x="10549" y="6867"/>
                  </a:lnTo>
                  <a:lnTo>
                    <a:pt x="10541" y="6830"/>
                  </a:lnTo>
                  <a:lnTo>
                    <a:pt x="10532" y="6800"/>
                  </a:lnTo>
                  <a:lnTo>
                    <a:pt x="10523" y="6777"/>
                  </a:lnTo>
                  <a:lnTo>
                    <a:pt x="10514" y="6762"/>
                  </a:lnTo>
                  <a:lnTo>
                    <a:pt x="10495" y="6762"/>
                  </a:lnTo>
                  <a:lnTo>
                    <a:pt x="10486" y="6777"/>
                  </a:lnTo>
                  <a:lnTo>
                    <a:pt x="10478" y="6800"/>
                  </a:lnTo>
                  <a:lnTo>
                    <a:pt x="10469" y="6830"/>
                  </a:lnTo>
                  <a:lnTo>
                    <a:pt x="10462" y="6867"/>
                  </a:lnTo>
                  <a:lnTo>
                    <a:pt x="10454" y="6912"/>
                  </a:lnTo>
                  <a:lnTo>
                    <a:pt x="10447" y="6972"/>
                  </a:lnTo>
                  <a:lnTo>
                    <a:pt x="10441" y="7025"/>
                  </a:lnTo>
                  <a:lnTo>
                    <a:pt x="10434" y="7092"/>
                  </a:lnTo>
                  <a:lnTo>
                    <a:pt x="10429" y="7160"/>
                  </a:lnTo>
                  <a:lnTo>
                    <a:pt x="10425" y="7243"/>
                  </a:lnTo>
                  <a:lnTo>
                    <a:pt x="10421" y="7318"/>
                  </a:lnTo>
                  <a:lnTo>
                    <a:pt x="10418" y="7400"/>
                  </a:lnTo>
                  <a:lnTo>
                    <a:pt x="10415" y="7498"/>
                  </a:lnTo>
                  <a:lnTo>
                    <a:pt x="10413" y="7580"/>
                  </a:lnTo>
                  <a:lnTo>
                    <a:pt x="10413" y="9246"/>
                  </a:lnTo>
                  <a:lnTo>
                    <a:pt x="10412" y="9344"/>
                  </a:lnTo>
                  <a:lnTo>
                    <a:pt x="10412" y="9434"/>
                  </a:lnTo>
                  <a:lnTo>
                    <a:pt x="10409" y="9517"/>
                  </a:lnTo>
                  <a:lnTo>
                    <a:pt x="10406" y="9607"/>
                  </a:lnTo>
                  <a:lnTo>
                    <a:pt x="10402" y="9689"/>
                  </a:lnTo>
                  <a:lnTo>
                    <a:pt x="10397" y="9757"/>
                  </a:lnTo>
                  <a:lnTo>
                    <a:pt x="10392" y="9832"/>
                  </a:lnTo>
                  <a:lnTo>
                    <a:pt x="10386" y="9892"/>
                  </a:lnTo>
                  <a:lnTo>
                    <a:pt x="10380" y="9959"/>
                  </a:lnTo>
                  <a:lnTo>
                    <a:pt x="10372" y="10012"/>
                  </a:lnTo>
                  <a:lnTo>
                    <a:pt x="10365" y="10049"/>
                  </a:lnTo>
                  <a:lnTo>
                    <a:pt x="10349" y="10125"/>
                  </a:lnTo>
                  <a:lnTo>
                    <a:pt x="10340" y="10140"/>
                  </a:lnTo>
                  <a:lnTo>
                    <a:pt x="10331" y="10162"/>
                  </a:lnTo>
                  <a:lnTo>
                    <a:pt x="10312" y="10162"/>
                  </a:lnTo>
                  <a:lnTo>
                    <a:pt x="10304" y="10140"/>
                  </a:lnTo>
                  <a:lnTo>
                    <a:pt x="10294" y="10125"/>
                  </a:lnTo>
                  <a:lnTo>
                    <a:pt x="10285" y="10087"/>
                  </a:lnTo>
                  <a:lnTo>
                    <a:pt x="10278" y="10049"/>
                  </a:lnTo>
                  <a:lnTo>
                    <a:pt x="10270" y="10012"/>
                  </a:lnTo>
                  <a:lnTo>
                    <a:pt x="10263" y="9959"/>
                  </a:lnTo>
                  <a:lnTo>
                    <a:pt x="10257" y="9892"/>
                  </a:lnTo>
                  <a:lnTo>
                    <a:pt x="10251" y="9832"/>
                  </a:lnTo>
                  <a:lnTo>
                    <a:pt x="10246" y="9757"/>
                  </a:lnTo>
                  <a:lnTo>
                    <a:pt x="10241" y="9689"/>
                  </a:lnTo>
                  <a:lnTo>
                    <a:pt x="10237" y="9607"/>
                  </a:lnTo>
                  <a:lnTo>
                    <a:pt x="10234" y="9517"/>
                  </a:lnTo>
                  <a:lnTo>
                    <a:pt x="10232" y="9434"/>
                  </a:lnTo>
                  <a:lnTo>
                    <a:pt x="10231" y="9344"/>
                  </a:lnTo>
                  <a:lnTo>
                    <a:pt x="10229" y="9246"/>
                  </a:lnTo>
                  <a:lnTo>
                    <a:pt x="10229" y="5254"/>
                  </a:lnTo>
                  <a:lnTo>
                    <a:pt x="10228" y="5164"/>
                  </a:lnTo>
                  <a:lnTo>
                    <a:pt x="10226" y="5074"/>
                  </a:lnTo>
                  <a:lnTo>
                    <a:pt x="10222" y="4998"/>
                  </a:lnTo>
                  <a:lnTo>
                    <a:pt x="10219" y="4908"/>
                  </a:lnTo>
                  <a:lnTo>
                    <a:pt x="10214" y="4841"/>
                  </a:lnTo>
                  <a:lnTo>
                    <a:pt x="10209" y="4773"/>
                  </a:lnTo>
                  <a:lnTo>
                    <a:pt x="10203" y="4698"/>
                  </a:lnTo>
                  <a:lnTo>
                    <a:pt x="10197" y="4646"/>
                  </a:lnTo>
                  <a:lnTo>
                    <a:pt x="10189" y="4586"/>
                  </a:lnTo>
                  <a:lnTo>
                    <a:pt x="10182" y="4548"/>
                  </a:lnTo>
                  <a:lnTo>
                    <a:pt x="10174" y="4503"/>
                  </a:lnTo>
                  <a:lnTo>
                    <a:pt x="10166" y="4473"/>
                  </a:lnTo>
                  <a:lnTo>
                    <a:pt x="10157" y="4458"/>
                  </a:lnTo>
                  <a:lnTo>
                    <a:pt x="10147" y="4443"/>
                  </a:lnTo>
                  <a:lnTo>
                    <a:pt x="10138" y="4428"/>
                  </a:lnTo>
                  <a:lnTo>
                    <a:pt x="10129" y="4443"/>
                  </a:lnTo>
                  <a:lnTo>
                    <a:pt x="10120" y="4458"/>
                  </a:lnTo>
                  <a:lnTo>
                    <a:pt x="10111" y="4473"/>
                  </a:lnTo>
                  <a:lnTo>
                    <a:pt x="10102" y="4503"/>
                  </a:lnTo>
                  <a:lnTo>
                    <a:pt x="10094" y="4548"/>
                  </a:lnTo>
                  <a:lnTo>
                    <a:pt x="10087" y="4586"/>
                  </a:lnTo>
                  <a:lnTo>
                    <a:pt x="10079" y="4646"/>
                  </a:lnTo>
                  <a:lnTo>
                    <a:pt x="10073" y="4698"/>
                  </a:lnTo>
                  <a:lnTo>
                    <a:pt x="10067" y="4773"/>
                  </a:lnTo>
                  <a:lnTo>
                    <a:pt x="10062" y="4841"/>
                  </a:lnTo>
                  <a:lnTo>
                    <a:pt x="10058" y="4908"/>
                  </a:lnTo>
                  <a:lnTo>
                    <a:pt x="10053" y="4998"/>
                  </a:lnTo>
                  <a:lnTo>
                    <a:pt x="10050" y="5074"/>
                  </a:lnTo>
                  <a:lnTo>
                    <a:pt x="10048" y="5164"/>
                  </a:lnTo>
                  <a:lnTo>
                    <a:pt x="10046" y="5254"/>
                  </a:lnTo>
                  <a:lnTo>
                    <a:pt x="10046" y="7685"/>
                  </a:lnTo>
                  <a:lnTo>
                    <a:pt x="10045" y="7880"/>
                  </a:lnTo>
                  <a:lnTo>
                    <a:pt x="10042" y="7956"/>
                  </a:lnTo>
                  <a:lnTo>
                    <a:pt x="10039" y="8046"/>
                  </a:lnTo>
                  <a:lnTo>
                    <a:pt x="10026" y="8271"/>
                  </a:lnTo>
                  <a:lnTo>
                    <a:pt x="10012" y="8391"/>
                  </a:lnTo>
                  <a:lnTo>
                    <a:pt x="10007" y="8443"/>
                  </a:lnTo>
                  <a:lnTo>
                    <a:pt x="9999" y="8488"/>
                  </a:lnTo>
                  <a:lnTo>
                    <a:pt x="9992" y="8526"/>
                  </a:lnTo>
                  <a:lnTo>
                    <a:pt x="9982" y="8556"/>
                  </a:lnTo>
                  <a:lnTo>
                    <a:pt x="9973" y="8586"/>
                  </a:lnTo>
                  <a:lnTo>
                    <a:pt x="9964" y="8601"/>
                  </a:lnTo>
                  <a:lnTo>
                    <a:pt x="9945" y="8601"/>
                  </a:lnTo>
                  <a:lnTo>
                    <a:pt x="9936" y="8586"/>
                  </a:lnTo>
                  <a:lnTo>
                    <a:pt x="9928" y="8556"/>
                  </a:lnTo>
                  <a:lnTo>
                    <a:pt x="9919" y="8526"/>
                  </a:lnTo>
                  <a:lnTo>
                    <a:pt x="9911" y="8488"/>
                  </a:lnTo>
                  <a:lnTo>
                    <a:pt x="9904" y="8443"/>
                  </a:lnTo>
                  <a:lnTo>
                    <a:pt x="9896" y="8391"/>
                  </a:lnTo>
                  <a:lnTo>
                    <a:pt x="9890" y="8331"/>
                  </a:lnTo>
                  <a:lnTo>
                    <a:pt x="9884" y="8271"/>
                  </a:lnTo>
                  <a:lnTo>
                    <a:pt x="9873" y="8121"/>
                  </a:lnTo>
                  <a:lnTo>
                    <a:pt x="9870" y="8046"/>
                  </a:lnTo>
                  <a:lnTo>
                    <a:pt x="9867" y="7956"/>
                  </a:lnTo>
                  <a:lnTo>
                    <a:pt x="9865" y="7880"/>
                  </a:lnTo>
                  <a:lnTo>
                    <a:pt x="9862" y="7783"/>
                  </a:lnTo>
                  <a:lnTo>
                    <a:pt x="9862" y="3655"/>
                  </a:lnTo>
                  <a:lnTo>
                    <a:pt x="9861" y="3565"/>
                  </a:lnTo>
                  <a:lnTo>
                    <a:pt x="9859" y="3482"/>
                  </a:lnTo>
                  <a:lnTo>
                    <a:pt x="9856" y="3400"/>
                  </a:lnTo>
                  <a:lnTo>
                    <a:pt x="9851" y="3302"/>
                  </a:lnTo>
                  <a:lnTo>
                    <a:pt x="9847" y="3235"/>
                  </a:lnTo>
                  <a:lnTo>
                    <a:pt x="9842" y="3175"/>
                  </a:lnTo>
                  <a:lnTo>
                    <a:pt x="9829" y="3040"/>
                  </a:lnTo>
                  <a:lnTo>
                    <a:pt x="9823" y="2987"/>
                  </a:lnTo>
                  <a:lnTo>
                    <a:pt x="9814" y="2942"/>
                  </a:lnTo>
                  <a:lnTo>
                    <a:pt x="9807" y="2905"/>
                  </a:lnTo>
                  <a:lnTo>
                    <a:pt x="9798" y="2874"/>
                  </a:lnTo>
                  <a:lnTo>
                    <a:pt x="9791" y="2852"/>
                  </a:lnTo>
                  <a:lnTo>
                    <a:pt x="9771" y="2837"/>
                  </a:lnTo>
                  <a:lnTo>
                    <a:pt x="9753" y="2852"/>
                  </a:lnTo>
                  <a:lnTo>
                    <a:pt x="9744" y="2874"/>
                  </a:lnTo>
                  <a:lnTo>
                    <a:pt x="9735" y="2905"/>
                  </a:lnTo>
                  <a:lnTo>
                    <a:pt x="9728" y="2942"/>
                  </a:lnTo>
                  <a:lnTo>
                    <a:pt x="9719" y="2987"/>
                  </a:lnTo>
                  <a:lnTo>
                    <a:pt x="9712" y="3040"/>
                  </a:lnTo>
                  <a:lnTo>
                    <a:pt x="9701" y="3175"/>
                  </a:lnTo>
                  <a:lnTo>
                    <a:pt x="9695" y="3235"/>
                  </a:lnTo>
                  <a:lnTo>
                    <a:pt x="9691" y="3302"/>
                  </a:lnTo>
                  <a:lnTo>
                    <a:pt x="9686" y="3400"/>
                  </a:lnTo>
                  <a:lnTo>
                    <a:pt x="9682" y="3565"/>
                  </a:lnTo>
                  <a:lnTo>
                    <a:pt x="9680" y="3655"/>
                  </a:lnTo>
                  <a:lnTo>
                    <a:pt x="9679" y="3753"/>
                  </a:lnTo>
                  <a:lnTo>
                    <a:pt x="9679" y="8916"/>
                  </a:lnTo>
                  <a:lnTo>
                    <a:pt x="9677" y="9006"/>
                  </a:lnTo>
                  <a:lnTo>
                    <a:pt x="9676" y="9104"/>
                  </a:lnTo>
                  <a:lnTo>
                    <a:pt x="9672" y="9186"/>
                  </a:lnTo>
                  <a:lnTo>
                    <a:pt x="9669" y="9269"/>
                  </a:lnTo>
                  <a:lnTo>
                    <a:pt x="9664" y="9336"/>
                  </a:lnTo>
                  <a:lnTo>
                    <a:pt x="9659" y="9412"/>
                  </a:lnTo>
                  <a:lnTo>
                    <a:pt x="9653" y="9479"/>
                  </a:lnTo>
                  <a:lnTo>
                    <a:pt x="9646" y="9539"/>
                  </a:lnTo>
                  <a:lnTo>
                    <a:pt x="9640" y="9584"/>
                  </a:lnTo>
                  <a:lnTo>
                    <a:pt x="9632" y="9637"/>
                  </a:lnTo>
                  <a:lnTo>
                    <a:pt x="9623" y="9667"/>
                  </a:lnTo>
                  <a:lnTo>
                    <a:pt x="9616" y="9704"/>
                  </a:lnTo>
                  <a:lnTo>
                    <a:pt x="9607" y="9719"/>
                  </a:lnTo>
                  <a:lnTo>
                    <a:pt x="9597" y="9727"/>
                  </a:lnTo>
                  <a:lnTo>
                    <a:pt x="9589" y="9734"/>
                  </a:lnTo>
                  <a:lnTo>
                    <a:pt x="9578" y="9727"/>
                  </a:lnTo>
                  <a:lnTo>
                    <a:pt x="9569" y="9719"/>
                  </a:lnTo>
                  <a:lnTo>
                    <a:pt x="9561" y="9704"/>
                  </a:lnTo>
                  <a:lnTo>
                    <a:pt x="9553" y="9667"/>
                  </a:lnTo>
                  <a:lnTo>
                    <a:pt x="9544" y="9637"/>
                  </a:lnTo>
                  <a:lnTo>
                    <a:pt x="9537" y="9584"/>
                  </a:lnTo>
                  <a:lnTo>
                    <a:pt x="9530" y="9539"/>
                  </a:lnTo>
                  <a:lnTo>
                    <a:pt x="9523" y="9479"/>
                  </a:lnTo>
                  <a:lnTo>
                    <a:pt x="9518" y="9412"/>
                  </a:lnTo>
                  <a:lnTo>
                    <a:pt x="9512" y="9336"/>
                  </a:lnTo>
                  <a:lnTo>
                    <a:pt x="9507" y="9269"/>
                  </a:lnTo>
                  <a:lnTo>
                    <a:pt x="9504" y="9186"/>
                  </a:lnTo>
                  <a:lnTo>
                    <a:pt x="9500" y="9104"/>
                  </a:lnTo>
                  <a:lnTo>
                    <a:pt x="9499" y="9006"/>
                  </a:lnTo>
                  <a:lnTo>
                    <a:pt x="9497" y="8916"/>
                  </a:lnTo>
                  <a:lnTo>
                    <a:pt x="9496" y="8819"/>
                  </a:lnTo>
                  <a:lnTo>
                    <a:pt x="9496" y="6304"/>
                  </a:lnTo>
                  <a:lnTo>
                    <a:pt x="9495" y="6222"/>
                  </a:lnTo>
                  <a:lnTo>
                    <a:pt x="9489" y="6057"/>
                  </a:lnTo>
                  <a:lnTo>
                    <a:pt x="9484" y="5974"/>
                  </a:lnTo>
                  <a:lnTo>
                    <a:pt x="9476" y="5824"/>
                  </a:lnTo>
                  <a:lnTo>
                    <a:pt x="9469" y="5764"/>
                  </a:lnTo>
                  <a:lnTo>
                    <a:pt x="9463" y="5704"/>
                  </a:lnTo>
                  <a:lnTo>
                    <a:pt x="9456" y="5651"/>
                  </a:lnTo>
                  <a:lnTo>
                    <a:pt x="9449" y="5599"/>
                  </a:lnTo>
                  <a:lnTo>
                    <a:pt x="9440" y="5569"/>
                  </a:lnTo>
                  <a:lnTo>
                    <a:pt x="9432" y="5531"/>
                  </a:lnTo>
                  <a:lnTo>
                    <a:pt x="9423" y="5516"/>
                  </a:lnTo>
                  <a:lnTo>
                    <a:pt x="9414" y="5494"/>
                  </a:lnTo>
                  <a:lnTo>
                    <a:pt x="9395" y="5494"/>
                  </a:lnTo>
                  <a:lnTo>
                    <a:pt x="9386" y="5516"/>
                  </a:lnTo>
                  <a:lnTo>
                    <a:pt x="9377" y="5531"/>
                  </a:lnTo>
                  <a:lnTo>
                    <a:pt x="9368" y="5569"/>
                  </a:lnTo>
                  <a:lnTo>
                    <a:pt x="9362" y="5599"/>
                  </a:lnTo>
                  <a:lnTo>
                    <a:pt x="9353" y="5651"/>
                  </a:lnTo>
                  <a:lnTo>
                    <a:pt x="9347" y="5704"/>
                  </a:lnTo>
                  <a:lnTo>
                    <a:pt x="9340" y="5764"/>
                  </a:lnTo>
                  <a:lnTo>
                    <a:pt x="9334" y="5824"/>
                  </a:lnTo>
                  <a:lnTo>
                    <a:pt x="9328" y="5899"/>
                  </a:lnTo>
                  <a:lnTo>
                    <a:pt x="9324" y="5974"/>
                  </a:lnTo>
                  <a:lnTo>
                    <a:pt x="9317" y="6139"/>
                  </a:lnTo>
                  <a:lnTo>
                    <a:pt x="9314" y="6304"/>
                  </a:lnTo>
                  <a:lnTo>
                    <a:pt x="9314" y="10815"/>
                  </a:lnTo>
                  <a:lnTo>
                    <a:pt x="9312" y="10905"/>
                  </a:lnTo>
                  <a:lnTo>
                    <a:pt x="9311" y="10995"/>
                  </a:lnTo>
                  <a:lnTo>
                    <a:pt x="9309" y="11085"/>
                  </a:lnTo>
                  <a:lnTo>
                    <a:pt x="9305" y="11160"/>
                  </a:lnTo>
                  <a:lnTo>
                    <a:pt x="9302" y="11250"/>
                  </a:lnTo>
                  <a:lnTo>
                    <a:pt x="9298" y="11325"/>
                  </a:lnTo>
                  <a:lnTo>
                    <a:pt x="9292" y="11385"/>
                  </a:lnTo>
                  <a:lnTo>
                    <a:pt x="9286" y="11460"/>
                  </a:lnTo>
                  <a:lnTo>
                    <a:pt x="9280" y="11521"/>
                  </a:lnTo>
                  <a:lnTo>
                    <a:pt x="9272" y="11573"/>
                  </a:lnTo>
                  <a:lnTo>
                    <a:pt x="9264" y="11618"/>
                  </a:lnTo>
                  <a:lnTo>
                    <a:pt x="9257" y="11648"/>
                  </a:lnTo>
                  <a:lnTo>
                    <a:pt x="9248" y="11686"/>
                  </a:lnTo>
                  <a:lnTo>
                    <a:pt x="9240" y="11708"/>
                  </a:lnTo>
                  <a:lnTo>
                    <a:pt x="9230" y="11716"/>
                  </a:lnTo>
                  <a:lnTo>
                    <a:pt x="9221" y="11731"/>
                  </a:lnTo>
                  <a:lnTo>
                    <a:pt x="9212" y="11716"/>
                  </a:lnTo>
                  <a:lnTo>
                    <a:pt x="9203" y="11708"/>
                  </a:lnTo>
                  <a:lnTo>
                    <a:pt x="9194" y="11686"/>
                  </a:lnTo>
                  <a:lnTo>
                    <a:pt x="9185" y="11648"/>
                  </a:lnTo>
                  <a:lnTo>
                    <a:pt x="9177" y="11618"/>
                  </a:lnTo>
                  <a:lnTo>
                    <a:pt x="9170" y="11573"/>
                  </a:lnTo>
                  <a:lnTo>
                    <a:pt x="9163" y="11521"/>
                  </a:lnTo>
                  <a:lnTo>
                    <a:pt x="9156" y="11460"/>
                  </a:lnTo>
                  <a:lnTo>
                    <a:pt x="9151" y="11385"/>
                  </a:lnTo>
                  <a:lnTo>
                    <a:pt x="9146" y="11325"/>
                  </a:lnTo>
                  <a:lnTo>
                    <a:pt x="9141" y="11250"/>
                  </a:lnTo>
                  <a:lnTo>
                    <a:pt x="9137" y="11160"/>
                  </a:lnTo>
                  <a:lnTo>
                    <a:pt x="9134" y="11085"/>
                  </a:lnTo>
                  <a:lnTo>
                    <a:pt x="9131" y="10995"/>
                  </a:lnTo>
                  <a:lnTo>
                    <a:pt x="9130" y="10905"/>
                  </a:lnTo>
                  <a:lnTo>
                    <a:pt x="9130" y="2814"/>
                  </a:lnTo>
                  <a:lnTo>
                    <a:pt x="9128" y="2814"/>
                  </a:lnTo>
                  <a:lnTo>
                    <a:pt x="9126" y="2739"/>
                  </a:lnTo>
                  <a:lnTo>
                    <a:pt x="9124" y="2657"/>
                  </a:lnTo>
                  <a:lnTo>
                    <a:pt x="9121" y="2589"/>
                  </a:lnTo>
                  <a:lnTo>
                    <a:pt x="9118" y="2522"/>
                  </a:lnTo>
                  <a:lnTo>
                    <a:pt x="9113" y="2447"/>
                  </a:lnTo>
                  <a:lnTo>
                    <a:pt x="9103" y="2327"/>
                  </a:lnTo>
                  <a:lnTo>
                    <a:pt x="9098" y="2282"/>
                  </a:lnTo>
                  <a:lnTo>
                    <a:pt x="9092" y="2222"/>
                  </a:lnTo>
                  <a:lnTo>
                    <a:pt x="9084" y="2177"/>
                  </a:lnTo>
                  <a:lnTo>
                    <a:pt x="9071" y="2116"/>
                  </a:lnTo>
                  <a:lnTo>
                    <a:pt x="9062" y="2094"/>
                  </a:lnTo>
                  <a:lnTo>
                    <a:pt x="9055" y="2071"/>
                  </a:lnTo>
                  <a:lnTo>
                    <a:pt x="9037" y="2056"/>
                  </a:lnTo>
                  <a:lnTo>
                    <a:pt x="9029" y="2064"/>
                  </a:lnTo>
                  <a:lnTo>
                    <a:pt x="9021" y="2071"/>
                  </a:lnTo>
                  <a:lnTo>
                    <a:pt x="9014" y="2094"/>
                  </a:lnTo>
                  <a:lnTo>
                    <a:pt x="9005" y="2116"/>
                  </a:lnTo>
                  <a:lnTo>
                    <a:pt x="8992" y="2177"/>
                  </a:lnTo>
                  <a:lnTo>
                    <a:pt x="8985" y="2222"/>
                  </a:lnTo>
                  <a:lnTo>
                    <a:pt x="8978" y="2282"/>
                  </a:lnTo>
                  <a:lnTo>
                    <a:pt x="8972" y="2327"/>
                  </a:lnTo>
                  <a:lnTo>
                    <a:pt x="8968" y="2387"/>
                  </a:lnTo>
                  <a:lnTo>
                    <a:pt x="8962" y="2447"/>
                  </a:lnTo>
                  <a:lnTo>
                    <a:pt x="8959" y="2522"/>
                  </a:lnTo>
                  <a:lnTo>
                    <a:pt x="8955" y="2589"/>
                  </a:lnTo>
                  <a:lnTo>
                    <a:pt x="8952" y="2657"/>
                  </a:lnTo>
                  <a:lnTo>
                    <a:pt x="8950" y="2739"/>
                  </a:lnTo>
                  <a:lnTo>
                    <a:pt x="8947" y="2814"/>
                  </a:lnTo>
                  <a:lnTo>
                    <a:pt x="8946" y="2814"/>
                  </a:lnTo>
                  <a:lnTo>
                    <a:pt x="8946" y="7092"/>
                  </a:lnTo>
                  <a:lnTo>
                    <a:pt x="8945" y="7197"/>
                  </a:lnTo>
                  <a:lnTo>
                    <a:pt x="8944" y="7288"/>
                  </a:lnTo>
                  <a:lnTo>
                    <a:pt x="8942" y="7363"/>
                  </a:lnTo>
                  <a:lnTo>
                    <a:pt x="8939" y="7453"/>
                  </a:lnTo>
                  <a:lnTo>
                    <a:pt x="8935" y="7528"/>
                  </a:lnTo>
                  <a:lnTo>
                    <a:pt x="8930" y="7610"/>
                  </a:lnTo>
                  <a:lnTo>
                    <a:pt x="8925" y="7678"/>
                  </a:lnTo>
                  <a:lnTo>
                    <a:pt x="8913" y="7798"/>
                  </a:lnTo>
                  <a:lnTo>
                    <a:pt x="8906" y="7850"/>
                  </a:lnTo>
                  <a:lnTo>
                    <a:pt x="8898" y="7895"/>
                  </a:lnTo>
                  <a:lnTo>
                    <a:pt x="8891" y="7941"/>
                  </a:lnTo>
                  <a:lnTo>
                    <a:pt x="8882" y="7963"/>
                  </a:lnTo>
                  <a:lnTo>
                    <a:pt x="8872" y="7993"/>
                  </a:lnTo>
                  <a:lnTo>
                    <a:pt x="8864" y="8008"/>
                  </a:lnTo>
                  <a:lnTo>
                    <a:pt x="8845" y="8008"/>
                  </a:lnTo>
                  <a:lnTo>
                    <a:pt x="8835" y="7993"/>
                  </a:lnTo>
                  <a:lnTo>
                    <a:pt x="8828" y="7963"/>
                  </a:lnTo>
                  <a:lnTo>
                    <a:pt x="8819" y="7941"/>
                  </a:lnTo>
                  <a:lnTo>
                    <a:pt x="8804" y="7850"/>
                  </a:lnTo>
                  <a:lnTo>
                    <a:pt x="8796" y="7798"/>
                  </a:lnTo>
                  <a:lnTo>
                    <a:pt x="8784" y="7678"/>
                  </a:lnTo>
                  <a:lnTo>
                    <a:pt x="8779" y="7610"/>
                  </a:lnTo>
                  <a:lnTo>
                    <a:pt x="8774" y="7528"/>
                  </a:lnTo>
                  <a:lnTo>
                    <a:pt x="8771" y="7453"/>
                  </a:lnTo>
                  <a:lnTo>
                    <a:pt x="8767" y="7363"/>
                  </a:lnTo>
                  <a:lnTo>
                    <a:pt x="8765" y="7288"/>
                  </a:lnTo>
                  <a:lnTo>
                    <a:pt x="8763" y="7197"/>
                  </a:lnTo>
                  <a:lnTo>
                    <a:pt x="8763" y="1644"/>
                  </a:lnTo>
                  <a:lnTo>
                    <a:pt x="8761" y="1561"/>
                  </a:lnTo>
                  <a:lnTo>
                    <a:pt x="8759" y="1471"/>
                  </a:lnTo>
                  <a:lnTo>
                    <a:pt x="8756" y="1396"/>
                  </a:lnTo>
                  <a:lnTo>
                    <a:pt x="8752" y="1306"/>
                  </a:lnTo>
                  <a:lnTo>
                    <a:pt x="8748" y="1238"/>
                  </a:lnTo>
                  <a:lnTo>
                    <a:pt x="8742" y="1163"/>
                  </a:lnTo>
                  <a:lnTo>
                    <a:pt x="8735" y="1096"/>
                  </a:lnTo>
                  <a:lnTo>
                    <a:pt x="8729" y="1043"/>
                  </a:lnTo>
                  <a:lnTo>
                    <a:pt x="8722" y="983"/>
                  </a:lnTo>
                  <a:lnTo>
                    <a:pt x="8707" y="893"/>
                  </a:lnTo>
                  <a:lnTo>
                    <a:pt x="8698" y="871"/>
                  </a:lnTo>
                  <a:lnTo>
                    <a:pt x="8689" y="856"/>
                  </a:lnTo>
                  <a:lnTo>
                    <a:pt x="8681" y="833"/>
                  </a:lnTo>
                  <a:lnTo>
                    <a:pt x="8671" y="826"/>
                  </a:lnTo>
                  <a:lnTo>
                    <a:pt x="8661" y="833"/>
                  </a:lnTo>
                  <a:lnTo>
                    <a:pt x="8653" y="856"/>
                  </a:lnTo>
                  <a:lnTo>
                    <a:pt x="8644" y="871"/>
                  </a:lnTo>
                  <a:lnTo>
                    <a:pt x="8635" y="893"/>
                  </a:lnTo>
                  <a:lnTo>
                    <a:pt x="8620" y="983"/>
                  </a:lnTo>
                  <a:lnTo>
                    <a:pt x="8613" y="1043"/>
                  </a:lnTo>
                  <a:lnTo>
                    <a:pt x="8606" y="1096"/>
                  </a:lnTo>
                  <a:lnTo>
                    <a:pt x="8600" y="1163"/>
                  </a:lnTo>
                  <a:lnTo>
                    <a:pt x="8595" y="1238"/>
                  </a:lnTo>
                  <a:lnTo>
                    <a:pt x="8591" y="1306"/>
                  </a:lnTo>
                  <a:lnTo>
                    <a:pt x="8586" y="1396"/>
                  </a:lnTo>
                  <a:lnTo>
                    <a:pt x="8584" y="1471"/>
                  </a:lnTo>
                  <a:lnTo>
                    <a:pt x="8581" y="1561"/>
                  </a:lnTo>
                  <a:lnTo>
                    <a:pt x="8580" y="1644"/>
                  </a:lnTo>
                  <a:lnTo>
                    <a:pt x="8579" y="1749"/>
                  </a:lnTo>
                  <a:lnTo>
                    <a:pt x="8579" y="10447"/>
                  </a:lnTo>
                  <a:lnTo>
                    <a:pt x="8578" y="10537"/>
                  </a:lnTo>
                  <a:lnTo>
                    <a:pt x="8576" y="10627"/>
                  </a:lnTo>
                  <a:lnTo>
                    <a:pt x="8572" y="10710"/>
                  </a:lnTo>
                  <a:lnTo>
                    <a:pt x="8569" y="10785"/>
                  </a:lnTo>
                  <a:lnTo>
                    <a:pt x="8564" y="10868"/>
                  </a:lnTo>
                  <a:lnTo>
                    <a:pt x="8553" y="11003"/>
                  </a:lnTo>
                  <a:lnTo>
                    <a:pt x="8546" y="11063"/>
                  </a:lnTo>
                  <a:lnTo>
                    <a:pt x="8539" y="11115"/>
                  </a:lnTo>
                  <a:lnTo>
                    <a:pt x="8531" y="11160"/>
                  </a:lnTo>
                  <a:lnTo>
                    <a:pt x="8523" y="11198"/>
                  </a:lnTo>
                  <a:lnTo>
                    <a:pt x="8516" y="11228"/>
                  </a:lnTo>
                  <a:lnTo>
                    <a:pt x="8506" y="11250"/>
                  </a:lnTo>
                  <a:lnTo>
                    <a:pt x="8497" y="11265"/>
                  </a:lnTo>
                  <a:lnTo>
                    <a:pt x="8479" y="11265"/>
                  </a:lnTo>
                  <a:lnTo>
                    <a:pt x="8469" y="11250"/>
                  </a:lnTo>
                  <a:lnTo>
                    <a:pt x="8460" y="11228"/>
                  </a:lnTo>
                  <a:lnTo>
                    <a:pt x="8452" y="11198"/>
                  </a:lnTo>
                  <a:lnTo>
                    <a:pt x="8444" y="11160"/>
                  </a:lnTo>
                  <a:lnTo>
                    <a:pt x="8437" y="11115"/>
                  </a:lnTo>
                  <a:lnTo>
                    <a:pt x="8430" y="11063"/>
                  </a:lnTo>
                  <a:lnTo>
                    <a:pt x="8422" y="11003"/>
                  </a:lnTo>
                  <a:lnTo>
                    <a:pt x="8417" y="10935"/>
                  </a:lnTo>
                  <a:lnTo>
                    <a:pt x="8411" y="10868"/>
                  </a:lnTo>
                  <a:lnTo>
                    <a:pt x="8407" y="10785"/>
                  </a:lnTo>
                  <a:lnTo>
                    <a:pt x="8404" y="10710"/>
                  </a:lnTo>
                  <a:lnTo>
                    <a:pt x="8400" y="10627"/>
                  </a:lnTo>
                  <a:lnTo>
                    <a:pt x="8399" y="10537"/>
                  </a:lnTo>
                  <a:lnTo>
                    <a:pt x="8396" y="10447"/>
                  </a:lnTo>
                  <a:lnTo>
                    <a:pt x="8396" y="5997"/>
                  </a:lnTo>
                  <a:lnTo>
                    <a:pt x="8396" y="5892"/>
                  </a:lnTo>
                  <a:lnTo>
                    <a:pt x="8392" y="5711"/>
                  </a:lnTo>
                  <a:lnTo>
                    <a:pt x="8389" y="5629"/>
                  </a:lnTo>
                  <a:lnTo>
                    <a:pt x="8385" y="5554"/>
                  </a:lnTo>
                  <a:lnTo>
                    <a:pt x="8381" y="5479"/>
                  </a:lnTo>
                  <a:lnTo>
                    <a:pt x="8375" y="5396"/>
                  </a:lnTo>
                  <a:lnTo>
                    <a:pt x="8369" y="5336"/>
                  </a:lnTo>
                  <a:lnTo>
                    <a:pt x="8362" y="5284"/>
                  </a:lnTo>
                  <a:lnTo>
                    <a:pt x="8356" y="5224"/>
                  </a:lnTo>
                  <a:lnTo>
                    <a:pt x="8348" y="5179"/>
                  </a:lnTo>
                  <a:lnTo>
                    <a:pt x="8341" y="5149"/>
                  </a:lnTo>
                  <a:lnTo>
                    <a:pt x="8332" y="5111"/>
                  </a:lnTo>
                  <a:lnTo>
                    <a:pt x="8322" y="5096"/>
                  </a:lnTo>
                  <a:lnTo>
                    <a:pt x="8314" y="5066"/>
                  </a:lnTo>
                  <a:lnTo>
                    <a:pt x="8295" y="5066"/>
                  </a:lnTo>
                  <a:lnTo>
                    <a:pt x="8285" y="5096"/>
                  </a:lnTo>
                  <a:lnTo>
                    <a:pt x="8278" y="5111"/>
                  </a:lnTo>
                  <a:lnTo>
                    <a:pt x="8269" y="5149"/>
                  </a:lnTo>
                  <a:lnTo>
                    <a:pt x="8261" y="5179"/>
                  </a:lnTo>
                  <a:lnTo>
                    <a:pt x="8253" y="5224"/>
                  </a:lnTo>
                  <a:lnTo>
                    <a:pt x="8246" y="5284"/>
                  </a:lnTo>
                  <a:lnTo>
                    <a:pt x="8239" y="5336"/>
                  </a:lnTo>
                  <a:lnTo>
                    <a:pt x="8234" y="5396"/>
                  </a:lnTo>
                  <a:lnTo>
                    <a:pt x="8228" y="5479"/>
                  </a:lnTo>
                  <a:lnTo>
                    <a:pt x="8224" y="5554"/>
                  </a:lnTo>
                  <a:lnTo>
                    <a:pt x="8220" y="5629"/>
                  </a:lnTo>
                  <a:lnTo>
                    <a:pt x="8218" y="5711"/>
                  </a:lnTo>
                  <a:lnTo>
                    <a:pt x="8214" y="5802"/>
                  </a:lnTo>
                  <a:lnTo>
                    <a:pt x="8213" y="5892"/>
                  </a:lnTo>
                  <a:lnTo>
                    <a:pt x="8212" y="5997"/>
                  </a:lnTo>
                  <a:lnTo>
                    <a:pt x="8212" y="10072"/>
                  </a:lnTo>
                  <a:lnTo>
                    <a:pt x="8210" y="10162"/>
                  </a:lnTo>
                  <a:lnTo>
                    <a:pt x="8209" y="10252"/>
                  </a:lnTo>
                  <a:lnTo>
                    <a:pt x="8205" y="10335"/>
                  </a:lnTo>
                  <a:lnTo>
                    <a:pt x="8202" y="10410"/>
                  </a:lnTo>
                  <a:lnTo>
                    <a:pt x="8198" y="10492"/>
                  </a:lnTo>
                  <a:lnTo>
                    <a:pt x="8192" y="10560"/>
                  </a:lnTo>
                  <a:lnTo>
                    <a:pt x="8186" y="10627"/>
                  </a:lnTo>
                  <a:lnTo>
                    <a:pt x="8179" y="10687"/>
                  </a:lnTo>
                  <a:lnTo>
                    <a:pt x="8172" y="10740"/>
                  </a:lnTo>
                  <a:lnTo>
                    <a:pt x="8164" y="10785"/>
                  </a:lnTo>
                  <a:lnTo>
                    <a:pt x="8157" y="10823"/>
                  </a:lnTo>
                  <a:lnTo>
                    <a:pt x="8149" y="10853"/>
                  </a:lnTo>
                  <a:lnTo>
                    <a:pt x="8140" y="10875"/>
                  </a:lnTo>
                  <a:lnTo>
                    <a:pt x="8131" y="10890"/>
                  </a:lnTo>
                  <a:lnTo>
                    <a:pt x="8112" y="10890"/>
                  </a:lnTo>
                  <a:lnTo>
                    <a:pt x="8103" y="10875"/>
                  </a:lnTo>
                  <a:lnTo>
                    <a:pt x="8093" y="10853"/>
                  </a:lnTo>
                  <a:lnTo>
                    <a:pt x="8086" y="10823"/>
                  </a:lnTo>
                  <a:lnTo>
                    <a:pt x="8078" y="10785"/>
                  </a:lnTo>
                  <a:lnTo>
                    <a:pt x="8070" y="10740"/>
                  </a:lnTo>
                  <a:lnTo>
                    <a:pt x="8062" y="10687"/>
                  </a:lnTo>
                  <a:lnTo>
                    <a:pt x="8056" y="10627"/>
                  </a:lnTo>
                  <a:lnTo>
                    <a:pt x="8050" y="10560"/>
                  </a:lnTo>
                  <a:lnTo>
                    <a:pt x="8045" y="10492"/>
                  </a:lnTo>
                  <a:lnTo>
                    <a:pt x="8041" y="10410"/>
                  </a:lnTo>
                  <a:lnTo>
                    <a:pt x="8036" y="10335"/>
                  </a:lnTo>
                  <a:lnTo>
                    <a:pt x="8033" y="10252"/>
                  </a:lnTo>
                  <a:lnTo>
                    <a:pt x="8031" y="10162"/>
                  </a:lnTo>
                  <a:lnTo>
                    <a:pt x="8029" y="9982"/>
                  </a:lnTo>
                  <a:lnTo>
                    <a:pt x="8029" y="6800"/>
                  </a:lnTo>
                  <a:lnTo>
                    <a:pt x="8029" y="6710"/>
                  </a:lnTo>
                  <a:lnTo>
                    <a:pt x="8027" y="6612"/>
                  </a:lnTo>
                  <a:lnTo>
                    <a:pt x="8026" y="6530"/>
                  </a:lnTo>
                  <a:lnTo>
                    <a:pt x="8023" y="6447"/>
                  </a:lnTo>
                  <a:lnTo>
                    <a:pt x="8018" y="6372"/>
                  </a:lnTo>
                  <a:lnTo>
                    <a:pt x="8014" y="6282"/>
                  </a:lnTo>
                  <a:lnTo>
                    <a:pt x="8009" y="6222"/>
                  </a:lnTo>
                  <a:lnTo>
                    <a:pt x="8003" y="6147"/>
                  </a:lnTo>
                  <a:lnTo>
                    <a:pt x="7997" y="6087"/>
                  </a:lnTo>
                  <a:lnTo>
                    <a:pt x="7989" y="6034"/>
                  </a:lnTo>
                  <a:lnTo>
                    <a:pt x="7982" y="5997"/>
                  </a:lnTo>
                  <a:lnTo>
                    <a:pt x="7973" y="5959"/>
                  </a:lnTo>
                  <a:lnTo>
                    <a:pt x="7966" y="5922"/>
                  </a:lnTo>
                  <a:lnTo>
                    <a:pt x="7956" y="5899"/>
                  </a:lnTo>
                  <a:lnTo>
                    <a:pt x="7948" y="5892"/>
                  </a:lnTo>
                  <a:lnTo>
                    <a:pt x="7928" y="5892"/>
                  </a:lnTo>
                  <a:lnTo>
                    <a:pt x="7919" y="5899"/>
                  </a:lnTo>
                  <a:lnTo>
                    <a:pt x="7911" y="5922"/>
                  </a:lnTo>
                  <a:lnTo>
                    <a:pt x="7893" y="5997"/>
                  </a:lnTo>
                  <a:lnTo>
                    <a:pt x="7887" y="6034"/>
                  </a:lnTo>
                  <a:lnTo>
                    <a:pt x="7879" y="6087"/>
                  </a:lnTo>
                  <a:lnTo>
                    <a:pt x="7874" y="6147"/>
                  </a:lnTo>
                  <a:lnTo>
                    <a:pt x="7867" y="6222"/>
                  </a:lnTo>
                  <a:lnTo>
                    <a:pt x="7862" y="6282"/>
                  </a:lnTo>
                  <a:lnTo>
                    <a:pt x="7856" y="6372"/>
                  </a:lnTo>
                  <a:lnTo>
                    <a:pt x="7854" y="6447"/>
                  </a:lnTo>
                  <a:lnTo>
                    <a:pt x="7850" y="6530"/>
                  </a:lnTo>
                  <a:lnTo>
                    <a:pt x="7848" y="6612"/>
                  </a:lnTo>
                  <a:lnTo>
                    <a:pt x="7846" y="6710"/>
                  </a:lnTo>
                  <a:lnTo>
                    <a:pt x="7846" y="8481"/>
                  </a:lnTo>
                  <a:lnTo>
                    <a:pt x="7844" y="8571"/>
                  </a:lnTo>
                  <a:lnTo>
                    <a:pt x="7842" y="8654"/>
                  </a:lnTo>
                  <a:lnTo>
                    <a:pt x="7839" y="8744"/>
                  </a:lnTo>
                  <a:lnTo>
                    <a:pt x="7834" y="8819"/>
                  </a:lnTo>
                  <a:lnTo>
                    <a:pt x="7829" y="8901"/>
                  </a:lnTo>
                  <a:lnTo>
                    <a:pt x="7825" y="8969"/>
                  </a:lnTo>
                  <a:lnTo>
                    <a:pt x="7819" y="9036"/>
                  </a:lnTo>
                  <a:lnTo>
                    <a:pt x="7813" y="9089"/>
                  </a:lnTo>
                  <a:lnTo>
                    <a:pt x="7806" y="9156"/>
                  </a:lnTo>
                  <a:lnTo>
                    <a:pt x="7798" y="9194"/>
                  </a:lnTo>
                  <a:lnTo>
                    <a:pt x="7790" y="9231"/>
                  </a:lnTo>
                  <a:lnTo>
                    <a:pt x="7781" y="9269"/>
                  </a:lnTo>
                  <a:lnTo>
                    <a:pt x="7773" y="9284"/>
                  </a:lnTo>
                  <a:lnTo>
                    <a:pt x="7764" y="9299"/>
                  </a:lnTo>
                  <a:lnTo>
                    <a:pt x="7754" y="9306"/>
                  </a:lnTo>
                  <a:lnTo>
                    <a:pt x="7745" y="9299"/>
                  </a:lnTo>
                  <a:lnTo>
                    <a:pt x="7727" y="9269"/>
                  </a:lnTo>
                  <a:lnTo>
                    <a:pt x="7718" y="9231"/>
                  </a:lnTo>
                  <a:lnTo>
                    <a:pt x="7711" y="9194"/>
                  </a:lnTo>
                  <a:lnTo>
                    <a:pt x="7702" y="9156"/>
                  </a:lnTo>
                  <a:lnTo>
                    <a:pt x="7696" y="9089"/>
                  </a:lnTo>
                  <a:lnTo>
                    <a:pt x="7690" y="9036"/>
                  </a:lnTo>
                  <a:lnTo>
                    <a:pt x="7684" y="8969"/>
                  </a:lnTo>
                  <a:lnTo>
                    <a:pt x="7678" y="8901"/>
                  </a:lnTo>
                  <a:lnTo>
                    <a:pt x="7674" y="8819"/>
                  </a:lnTo>
                  <a:lnTo>
                    <a:pt x="7670" y="8744"/>
                  </a:lnTo>
                  <a:lnTo>
                    <a:pt x="7667" y="8654"/>
                  </a:lnTo>
                  <a:lnTo>
                    <a:pt x="7664" y="8571"/>
                  </a:lnTo>
                  <a:lnTo>
                    <a:pt x="7663" y="8481"/>
                  </a:lnTo>
                  <a:lnTo>
                    <a:pt x="7663" y="8383"/>
                  </a:lnTo>
                  <a:lnTo>
                    <a:pt x="7663" y="4991"/>
                  </a:lnTo>
                  <a:lnTo>
                    <a:pt x="7662" y="4901"/>
                  </a:lnTo>
                  <a:lnTo>
                    <a:pt x="7661" y="4803"/>
                  </a:lnTo>
                  <a:lnTo>
                    <a:pt x="7659" y="4721"/>
                  </a:lnTo>
                  <a:lnTo>
                    <a:pt x="7655" y="4631"/>
                  </a:lnTo>
                  <a:lnTo>
                    <a:pt x="7652" y="4556"/>
                  </a:lnTo>
                  <a:lnTo>
                    <a:pt x="7647" y="4473"/>
                  </a:lnTo>
                  <a:lnTo>
                    <a:pt x="7642" y="4413"/>
                  </a:lnTo>
                  <a:lnTo>
                    <a:pt x="7629" y="4285"/>
                  </a:lnTo>
                  <a:lnTo>
                    <a:pt x="7622" y="4233"/>
                  </a:lnTo>
                  <a:lnTo>
                    <a:pt x="7615" y="4188"/>
                  </a:lnTo>
                  <a:lnTo>
                    <a:pt x="7607" y="4150"/>
                  </a:lnTo>
                  <a:lnTo>
                    <a:pt x="7598" y="4128"/>
                  </a:lnTo>
                  <a:lnTo>
                    <a:pt x="7589" y="4090"/>
                  </a:lnTo>
                  <a:lnTo>
                    <a:pt x="7580" y="4083"/>
                  </a:lnTo>
                  <a:lnTo>
                    <a:pt x="7571" y="4075"/>
                  </a:lnTo>
                  <a:lnTo>
                    <a:pt x="7552" y="4090"/>
                  </a:lnTo>
                  <a:lnTo>
                    <a:pt x="7543" y="4128"/>
                  </a:lnTo>
                  <a:lnTo>
                    <a:pt x="7536" y="4150"/>
                  </a:lnTo>
                  <a:lnTo>
                    <a:pt x="7527" y="4188"/>
                  </a:lnTo>
                  <a:lnTo>
                    <a:pt x="7520" y="4233"/>
                  </a:lnTo>
                  <a:lnTo>
                    <a:pt x="7512" y="4285"/>
                  </a:lnTo>
                  <a:lnTo>
                    <a:pt x="7506" y="4353"/>
                  </a:lnTo>
                  <a:lnTo>
                    <a:pt x="7500" y="4413"/>
                  </a:lnTo>
                  <a:lnTo>
                    <a:pt x="7495" y="4473"/>
                  </a:lnTo>
                  <a:lnTo>
                    <a:pt x="7490" y="4556"/>
                  </a:lnTo>
                  <a:lnTo>
                    <a:pt x="7486" y="4631"/>
                  </a:lnTo>
                  <a:lnTo>
                    <a:pt x="7483" y="4721"/>
                  </a:lnTo>
                  <a:lnTo>
                    <a:pt x="7481" y="4803"/>
                  </a:lnTo>
                  <a:lnTo>
                    <a:pt x="7480" y="4901"/>
                  </a:lnTo>
                  <a:lnTo>
                    <a:pt x="7480" y="10883"/>
                  </a:lnTo>
                  <a:lnTo>
                    <a:pt x="7478" y="10965"/>
                  </a:lnTo>
                  <a:lnTo>
                    <a:pt x="7478" y="11063"/>
                  </a:lnTo>
                  <a:lnTo>
                    <a:pt x="7475" y="11153"/>
                  </a:lnTo>
                  <a:lnTo>
                    <a:pt x="7472" y="11243"/>
                  </a:lnTo>
                  <a:lnTo>
                    <a:pt x="7468" y="11310"/>
                  </a:lnTo>
                  <a:lnTo>
                    <a:pt x="7463" y="11385"/>
                  </a:lnTo>
                  <a:lnTo>
                    <a:pt x="7458" y="11468"/>
                  </a:lnTo>
                  <a:lnTo>
                    <a:pt x="7446" y="11588"/>
                  </a:lnTo>
                  <a:lnTo>
                    <a:pt x="7438" y="11641"/>
                  </a:lnTo>
                  <a:lnTo>
                    <a:pt x="7432" y="11686"/>
                  </a:lnTo>
                  <a:lnTo>
                    <a:pt x="7423" y="11716"/>
                  </a:lnTo>
                  <a:lnTo>
                    <a:pt x="7415" y="11753"/>
                  </a:lnTo>
                  <a:lnTo>
                    <a:pt x="7406" y="11783"/>
                  </a:lnTo>
                  <a:lnTo>
                    <a:pt x="7397" y="11791"/>
                  </a:lnTo>
                  <a:lnTo>
                    <a:pt x="7388" y="11798"/>
                  </a:lnTo>
                  <a:lnTo>
                    <a:pt x="7378" y="11791"/>
                  </a:lnTo>
                  <a:lnTo>
                    <a:pt x="7369" y="11783"/>
                  </a:lnTo>
                  <a:lnTo>
                    <a:pt x="7361" y="11753"/>
                  </a:lnTo>
                  <a:lnTo>
                    <a:pt x="7352" y="11716"/>
                  </a:lnTo>
                  <a:lnTo>
                    <a:pt x="7343" y="11686"/>
                  </a:lnTo>
                  <a:lnTo>
                    <a:pt x="7336" y="11641"/>
                  </a:lnTo>
                  <a:lnTo>
                    <a:pt x="7330" y="11588"/>
                  </a:lnTo>
                  <a:lnTo>
                    <a:pt x="7316" y="11468"/>
                  </a:lnTo>
                  <a:lnTo>
                    <a:pt x="7311" y="11385"/>
                  </a:lnTo>
                  <a:lnTo>
                    <a:pt x="7307" y="11310"/>
                  </a:lnTo>
                  <a:lnTo>
                    <a:pt x="7303" y="11243"/>
                  </a:lnTo>
                  <a:lnTo>
                    <a:pt x="7299" y="11153"/>
                  </a:lnTo>
                  <a:lnTo>
                    <a:pt x="7298" y="11063"/>
                  </a:lnTo>
                  <a:lnTo>
                    <a:pt x="7297" y="10965"/>
                  </a:lnTo>
                  <a:lnTo>
                    <a:pt x="7295" y="10883"/>
                  </a:lnTo>
                  <a:lnTo>
                    <a:pt x="7295" y="6297"/>
                  </a:lnTo>
                  <a:lnTo>
                    <a:pt x="7295" y="6199"/>
                  </a:lnTo>
                  <a:lnTo>
                    <a:pt x="7294" y="6117"/>
                  </a:lnTo>
                  <a:lnTo>
                    <a:pt x="7292" y="6027"/>
                  </a:lnTo>
                  <a:lnTo>
                    <a:pt x="7288" y="5944"/>
                  </a:lnTo>
                  <a:lnTo>
                    <a:pt x="7284" y="5862"/>
                  </a:lnTo>
                  <a:lnTo>
                    <a:pt x="7280" y="5787"/>
                  </a:lnTo>
                  <a:lnTo>
                    <a:pt x="7276" y="5711"/>
                  </a:lnTo>
                  <a:lnTo>
                    <a:pt x="7269" y="5651"/>
                  </a:lnTo>
                  <a:lnTo>
                    <a:pt x="7263" y="5591"/>
                  </a:lnTo>
                  <a:lnTo>
                    <a:pt x="7256" y="5539"/>
                  </a:lnTo>
                  <a:lnTo>
                    <a:pt x="7247" y="5494"/>
                  </a:lnTo>
                  <a:lnTo>
                    <a:pt x="7240" y="5449"/>
                  </a:lnTo>
                  <a:lnTo>
                    <a:pt x="7231" y="5426"/>
                  </a:lnTo>
                  <a:lnTo>
                    <a:pt x="7222" y="5396"/>
                  </a:lnTo>
                  <a:lnTo>
                    <a:pt x="7213" y="5389"/>
                  </a:lnTo>
                  <a:lnTo>
                    <a:pt x="7194" y="5389"/>
                  </a:lnTo>
                  <a:lnTo>
                    <a:pt x="7186" y="5396"/>
                  </a:lnTo>
                  <a:lnTo>
                    <a:pt x="7177" y="5426"/>
                  </a:lnTo>
                  <a:lnTo>
                    <a:pt x="7168" y="5449"/>
                  </a:lnTo>
                  <a:lnTo>
                    <a:pt x="7153" y="5539"/>
                  </a:lnTo>
                  <a:lnTo>
                    <a:pt x="7145" y="5591"/>
                  </a:lnTo>
                  <a:lnTo>
                    <a:pt x="7133" y="5711"/>
                  </a:lnTo>
                  <a:lnTo>
                    <a:pt x="7129" y="5787"/>
                  </a:lnTo>
                  <a:lnTo>
                    <a:pt x="7123" y="5862"/>
                  </a:lnTo>
                  <a:lnTo>
                    <a:pt x="7120" y="5944"/>
                  </a:lnTo>
                  <a:lnTo>
                    <a:pt x="7117" y="6027"/>
                  </a:lnTo>
                  <a:lnTo>
                    <a:pt x="7115" y="6117"/>
                  </a:lnTo>
                  <a:lnTo>
                    <a:pt x="7112" y="6199"/>
                  </a:lnTo>
                  <a:lnTo>
                    <a:pt x="7112" y="9547"/>
                  </a:lnTo>
                  <a:lnTo>
                    <a:pt x="7110" y="9644"/>
                  </a:lnTo>
                  <a:lnTo>
                    <a:pt x="7108" y="9719"/>
                  </a:lnTo>
                  <a:lnTo>
                    <a:pt x="7106" y="9809"/>
                  </a:lnTo>
                  <a:lnTo>
                    <a:pt x="7102" y="9877"/>
                  </a:lnTo>
                  <a:lnTo>
                    <a:pt x="7097" y="9959"/>
                  </a:lnTo>
                  <a:lnTo>
                    <a:pt x="7091" y="10034"/>
                  </a:lnTo>
                  <a:lnTo>
                    <a:pt x="7085" y="10095"/>
                  </a:lnTo>
                  <a:lnTo>
                    <a:pt x="7078" y="10147"/>
                  </a:lnTo>
                  <a:lnTo>
                    <a:pt x="7072" y="10207"/>
                  </a:lnTo>
                  <a:lnTo>
                    <a:pt x="7065" y="10252"/>
                  </a:lnTo>
                  <a:lnTo>
                    <a:pt x="7056" y="10290"/>
                  </a:lnTo>
                  <a:lnTo>
                    <a:pt x="7047" y="10320"/>
                  </a:lnTo>
                  <a:lnTo>
                    <a:pt x="7040" y="10342"/>
                  </a:lnTo>
                  <a:lnTo>
                    <a:pt x="7030" y="10365"/>
                  </a:lnTo>
                  <a:lnTo>
                    <a:pt x="7012" y="10365"/>
                  </a:lnTo>
                  <a:lnTo>
                    <a:pt x="7002" y="10342"/>
                  </a:lnTo>
                  <a:lnTo>
                    <a:pt x="6993" y="10320"/>
                  </a:lnTo>
                  <a:lnTo>
                    <a:pt x="6985" y="10290"/>
                  </a:lnTo>
                  <a:lnTo>
                    <a:pt x="6977" y="10252"/>
                  </a:lnTo>
                  <a:lnTo>
                    <a:pt x="6970" y="10207"/>
                  </a:lnTo>
                  <a:lnTo>
                    <a:pt x="6962" y="10147"/>
                  </a:lnTo>
                  <a:lnTo>
                    <a:pt x="6956" y="10095"/>
                  </a:lnTo>
                  <a:lnTo>
                    <a:pt x="6950" y="10034"/>
                  </a:lnTo>
                  <a:lnTo>
                    <a:pt x="6944" y="9959"/>
                  </a:lnTo>
                  <a:lnTo>
                    <a:pt x="6940" y="9877"/>
                  </a:lnTo>
                  <a:lnTo>
                    <a:pt x="6935" y="9809"/>
                  </a:lnTo>
                  <a:lnTo>
                    <a:pt x="6933" y="9719"/>
                  </a:lnTo>
                  <a:lnTo>
                    <a:pt x="6932" y="9644"/>
                  </a:lnTo>
                  <a:lnTo>
                    <a:pt x="6929" y="9547"/>
                  </a:lnTo>
                  <a:lnTo>
                    <a:pt x="6928" y="9449"/>
                  </a:lnTo>
                  <a:lnTo>
                    <a:pt x="6928" y="3715"/>
                  </a:lnTo>
                  <a:lnTo>
                    <a:pt x="6927" y="3625"/>
                  </a:lnTo>
                  <a:lnTo>
                    <a:pt x="6925" y="3550"/>
                  </a:lnTo>
                  <a:lnTo>
                    <a:pt x="6922" y="3460"/>
                  </a:lnTo>
                  <a:lnTo>
                    <a:pt x="6918" y="3377"/>
                  </a:lnTo>
                  <a:lnTo>
                    <a:pt x="6913" y="3302"/>
                  </a:lnTo>
                  <a:lnTo>
                    <a:pt x="6908" y="3235"/>
                  </a:lnTo>
                  <a:lnTo>
                    <a:pt x="6902" y="3175"/>
                  </a:lnTo>
                  <a:lnTo>
                    <a:pt x="6896" y="3115"/>
                  </a:lnTo>
                  <a:lnTo>
                    <a:pt x="6890" y="3062"/>
                  </a:lnTo>
                  <a:lnTo>
                    <a:pt x="6881" y="3010"/>
                  </a:lnTo>
                  <a:lnTo>
                    <a:pt x="6872" y="2972"/>
                  </a:lnTo>
                  <a:lnTo>
                    <a:pt x="6865" y="2942"/>
                  </a:lnTo>
                  <a:lnTo>
                    <a:pt x="6856" y="2920"/>
                  </a:lnTo>
                  <a:lnTo>
                    <a:pt x="6847" y="2905"/>
                  </a:lnTo>
                  <a:lnTo>
                    <a:pt x="6838" y="2897"/>
                  </a:lnTo>
                  <a:lnTo>
                    <a:pt x="6828" y="2905"/>
                  </a:lnTo>
                  <a:lnTo>
                    <a:pt x="6819" y="2920"/>
                  </a:lnTo>
                  <a:lnTo>
                    <a:pt x="6810" y="2942"/>
                  </a:lnTo>
                  <a:lnTo>
                    <a:pt x="6802" y="2972"/>
                  </a:lnTo>
                  <a:lnTo>
                    <a:pt x="6794" y="3010"/>
                  </a:lnTo>
                  <a:lnTo>
                    <a:pt x="6786" y="3062"/>
                  </a:lnTo>
                  <a:lnTo>
                    <a:pt x="6779" y="3115"/>
                  </a:lnTo>
                  <a:lnTo>
                    <a:pt x="6772" y="3175"/>
                  </a:lnTo>
                  <a:lnTo>
                    <a:pt x="6767" y="3235"/>
                  </a:lnTo>
                  <a:lnTo>
                    <a:pt x="6761" y="3302"/>
                  </a:lnTo>
                  <a:lnTo>
                    <a:pt x="6757" y="3377"/>
                  </a:lnTo>
                  <a:lnTo>
                    <a:pt x="6753" y="3460"/>
                  </a:lnTo>
                  <a:lnTo>
                    <a:pt x="6749" y="3550"/>
                  </a:lnTo>
                  <a:lnTo>
                    <a:pt x="6748" y="3625"/>
                  </a:lnTo>
                  <a:lnTo>
                    <a:pt x="6746" y="3715"/>
                  </a:lnTo>
                  <a:lnTo>
                    <a:pt x="6746" y="6657"/>
                  </a:lnTo>
                  <a:lnTo>
                    <a:pt x="6745" y="6762"/>
                  </a:lnTo>
                  <a:lnTo>
                    <a:pt x="6744" y="6852"/>
                  </a:lnTo>
                  <a:lnTo>
                    <a:pt x="6742" y="6935"/>
                  </a:lnTo>
                  <a:lnTo>
                    <a:pt x="6738" y="7017"/>
                  </a:lnTo>
                  <a:lnTo>
                    <a:pt x="6734" y="7092"/>
                  </a:lnTo>
                  <a:lnTo>
                    <a:pt x="6731" y="7175"/>
                  </a:lnTo>
                  <a:lnTo>
                    <a:pt x="6725" y="7243"/>
                  </a:lnTo>
                  <a:lnTo>
                    <a:pt x="6718" y="7310"/>
                  </a:lnTo>
                  <a:lnTo>
                    <a:pt x="6712" y="7363"/>
                  </a:lnTo>
                  <a:lnTo>
                    <a:pt x="6706" y="7423"/>
                  </a:lnTo>
                  <a:lnTo>
                    <a:pt x="6698" y="7468"/>
                  </a:lnTo>
                  <a:lnTo>
                    <a:pt x="6690" y="7505"/>
                  </a:lnTo>
                  <a:lnTo>
                    <a:pt x="6681" y="7535"/>
                  </a:lnTo>
                  <a:lnTo>
                    <a:pt x="6673" y="7558"/>
                  </a:lnTo>
                  <a:lnTo>
                    <a:pt x="6663" y="7573"/>
                  </a:lnTo>
                  <a:lnTo>
                    <a:pt x="6644" y="7573"/>
                  </a:lnTo>
                  <a:lnTo>
                    <a:pt x="6636" y="7558"/>
                  </a:lnTo>
                  <a:lnTo>
                    <a:pt x="6627" y="7535"/>
                  </a:lnTo>
                  <a:lnTo>
                    <a:pt x="6618" y="7505"/>
                  </a:lnTo>
                  <a:lnTo>
                    <a:pt x="6611" y="7468"/>
                  </a:lnTo>
                  <a:lnTo>
                    <a:pt x="6602" y="7423"/>
                  </a:lnTo>
                  <a:lnTo>
                    <a:pt x="6596" y="7363"/>
                  </a:lnTo>
                  <a:lnTo>
                    <a:pt x="6590" y="7310"/>
                  </a:lnTo>
                  <a:lnTo>
                    <a:pt x="6578" y="7175"/>
                  </a:lnTo>
                  <a:lnTo>
                    <a:pt x="6573" y="7092"/>
                  </a:lnTo>
                  <a:lnTo>
                    <a:pt x="6569" y="7017"/>
                  </a:lnTo>
                  <a:lnTo>
                    <a:pt x="6567" y="6935"/>
                  </a:lnTo>
                  <a:lnTo>
                    <a:pt x="6564" y="6852"/>
                  </a:lnTo>
                  <a:lnTo>
                    <a:pt x="6562" y="6762"/>
                  </a:lnTo>
                  <a:lnTo>
                    <a:pt x="6562" y="878"/>
                  </a:lnTo>
                  <a:lnTo>
                    <a:pt x="6561" y="788"/>
                  </a:lnTo>
                  <a:lnTo>
                    <a:pt x="6558" y="705"/>
                  </a:lnTo>
                  <a:lnTo>
                    <a:pt x="6554" y="623"/>
                  </a:lnTo>
                  <a:lnTo>
                    <a:pt x="6551" y="540"/>
                  </a:lnTo>
                  <a:lnTo>
                    <a:pt x="6547" y="465"/>
                  </a:lnTo>
                  <a:lnTo>
                    <a:pt x="6542" y="398"/>
                  </a:lnTo>
                  <a:lnTo>
                    <a:pt x="6536" y="330"/>
                  </a:lnTo>
                  <a:lnTo>
                    <a:pt x="6530" y="270"/>
                  </a:lnTo>
                  <a:lnTo>
                    <a:pt x="6521" y="218"/>
                  </a:lnTo>
                  <a:lnTo>
                    <a:pt x="6514" y="173"/>
                  </a:lnTo>
                  <a:lnTo>
                    <a:pt x="6506" y="135"/>
                  </a:lnTo>
                  <a:lnTo>
                    <a:pt x="6490" y="75"/>
                  </a:lnTo>
                  <a:lnTo>
                    <a:pt x="6480" y="68"/>
                  </a:lnTo>
                  <a:lnTo>
                    <a:pt x="6471" y="60"/>
                  </a:lnTo>
                  <a:lnTo>
                    <a:pt x="6461" y="68"/>
                  </a:lnTo>
                  <a:lnTo>
                    <a:pt x="6452" y="75"/>
                  </a:lnTo>
                  <a:lnTo>
                    <a:pt x="6442" y="105"/>
                  </a:lnTo>
                  <a:lnTo>
                    <a:pt x="6435" y="135"/>
                  </a:lnTo>
                  <a:lnTo>
                    <a:pt x="6427" y="173"/>
                  </a:lnTo>
                  <a:lnTo>
                    <a:pt x="6419" y="218"/>
                  </a:lnTo>
                  <a:lnTo>
                    <a:pt x="6412" y="270"/>
                  </a:lnTo>
                  <a:lnTo>
                    <a:pt x="6405" y="330"/>
                  </a:lnTo>
                  <a:lnTo>
                    <a:pt x="6395" y="465"/>
                  </a:lnTo>
                  <a:lnTo>
                    <a:pt x="6390" y="540"/>
                  </a:lnTo>
                  <a:lnTo>
                    <a:pt x="6382" y="705"/>
                  </a:lnTo>
                  <a:lnTo>
                    <a:pt x="6382" y="788"/>
                  </a:lnTo>
                  <a:lnTo>
                    <a:pt x="6380" y="878"/>
                  </a:lnTo>
                  <a:lnTo>
                    <a:pt x="6379" y="976"/>
                  </a:lnTo>
                  <a:lnTo>
                    <a:pt x="6379" y="10425"/>
                  </a:lnTo>
                  <a:lnTo>
                    <a:pt x="6378" y="10515"/>
                  </a:lnTo>
                  <a:lnTo>
                    <a:pt x="6377" y="10612"/>
                  </a:lnTo>
                  <a:lnTo>
                    <a:pt x="6376" y="10695"/>
                  </a:lnTo>
                  <a:lnTo>
                    <a:pt x="6372" y="10785"/>
                  </a:lnTo>
                  <a:lnTo>
                    <a:pt x="6368" y="10868"/>
                  </a:lnTo>
                  <a:lnTo>
                    <a:pt x="6363" y="10935"/>
                  </a:lnTo>
                  <a:lnTo>
                    <a:pt x="6358" y="11010"/>
                  </a:lnTo>
                  <a:lnTo>
                    <a:pt x="6346" y="11138"/>
                  </a:lnTo>
                  <a:lnTo>
                    <a:pt x="6339" y="11190"/>
                  </a:lnTo>
                  <a:lnTo>
                    <a:pt x="6331" y="11228"/>
                  </a:lnTo>
                  <a:lnTo>
                    <a:pt x="6323" y="11265"/>
                  </a:lnTo>
                  <a:lnTo>
                    <a:pt x="6315" y="11303"/>
                  </a:lnTo>
                  <a:lnTo>
                    <a:pt x="6305" y="11325"/>
                  </a:lnTo>
                  <a:lnTo>
                    <a:pt x="6297" y="11333"/>
                  </a:lnTo>
                  <a:lnTo>
                    <a:pt x="6288" y="11340"/>
                  </a:lnTo>
                  <a:lnTo>
                    <a:pt x="6278" y="11333"/>
                  </a:lnTo>
                  <a:lnTo>
                    <a:pt x="6268" y="11325"/>
                  </a:lnTo>
                  <a:lnTo>
                    <a:pt x="6260" y="11303"/>
                  </a:lnTo>
                  <a:lnTo>
                    <a:pt x="6251" y="11265"/>
                  </a:lnTo>
                  <a:lnTo>
                    <a:pt x="6236" y="11190"/>
                  </a:lnTo>
                  <a:lnTo>
                    <a:pt x="6229" y="11138"/>
                  </a:lnTo>
                  <a:lnTo>
                    <a:pt x="6223" y="11070"/>
                  </a:lnTo>
                  <a:lnTo>
                    <a:pt x="6218" y="11010"/>
                  </a:lnTo>
                  <a:lnTo>
                    <a:pt x="6212" y="10935"/>
                  </a:lnTo>
                  <a:lnTo>
                    <a:pt x="6207" y="10868"/>
                  </a:lnTo>
                  <a:lnTo>
                    <a:pt x="6203" y="10785"/>
                  </a:lnTo>
                  <a:lnTo>
                    <a:pt x="6200" y="10695"/>
                  </a:lnTo>
                  <a:lnTo>
                    <a:pt x="6197" y="10612"/>
                  </a:lnTo>
                  <a:lnTo>
                    <a:pt x="6196" y="10515"/>
                  </a:lnTo>
                  <a:lnTo>
                    <a:pt x="6196" y="5974"/>
                  </a:lnTo>
                  <a:lnTo>
                    <a:pt x="6194" y="5892"/>
                  </a:lnTo>
                  <a:lnTo>
                    <a:pt x="6188" y="5711"/>
                  </a:lnTo>
                  <a:lnTo>
                    <a:pt x="6184" y="5629"/>
                  </a:lnTo>
                  <a:lnTo>
                    <a:pt x="6180" y="5554"/>
                  </a:lnTo>
                  <a:lnTo>
                    <a:pt x="6175" y="5486"/>
                  </a:lnTo>
                  <a:lnTo>
                    <a:pt x="6168" y="5426"/>
                  </a:lnTo>
                  <a:lnTo>
                    <a:pt x="6162" y="5366"/>
                  </a:lnTo>
                  <a:lnTo>
                    <a:pt x="6155" y="5314"/>
                  </a:lnTo>
                  <a:lnTo>
                    <a:pt x="6147" y="5269"/>
                  </a:lnTo>
                  <a:lnTo>
                    <a:pt x="6140" y="5224"/>
                  </a:lnTo>
                  <a:lnTo>
                    <a:pt x="6131" y="5201"/>
                  </a:lnTo>
                  <a:lnTo>
                    <a:pt x="6123" y="5171"/>
                  </a:lnTo>
                  <a:lnTo>
                    <a:pt x="6113" y="5156"/>
                  </a:lnTo>
                  <a:lnTo>
                    <a:pt x="6095" y="5156"/>
                  </a:lnTo>
                  <a:lnTo>
                    <a:pt x="6086" y="5171"/>
                  </a:lnTo>
                  <a:lnTo>
                    <a:pt x="6077" y="5201"/>
                  </a:lnTo>
                  <a:lnTo>
                    <a:pt x="6068" y="5224"/>
                  </a:lnTo>
                  <a:lnTo>
                    <a:pt x="6060" y="5269"/>
                  </a:lnTo>
                  <a:lnTo>
                    <a:pt x="6053" y="5314"/>
                  </a:lnTo>
                  <a:lnTo>
                    <a:pt x="6045" y="5366"/>
                  </a:lnTo>
                  <a:lnTo>
                    <a:pt x="6033" y="5486"/>
                  </a:lnTo>
                  <a:lnTo>
                    <a:pt x="6028" y="5554"/>
                  </a:lnTo>
                  <a:lnTo>
                    <a:pt x="6023" y="5629"/>
                  </a:lnTo>
                  <a:lnTo>
                    <a:pt x="6020" y="5711"/>
                  </a:lnTo>
                  <a:lnTo>
                    <a:pt x="6017" y="5802"/>
                  </a:lnTo>
                  <a:lnTo>
                    <a:pt x="6014" y="5892"/>
                  </a:lnTo>
                  <a:lnTo>
                    <a:pt x="6013" y="5974"/>
                  </a:lnTo>
                  <a:lnTo>
                    <a:pt x="6012" y="6072"/>
                  </a:lnTo>
                  <a:lnTo>
                    <a:pt x="6012" y="7213"/>
                  </a:lnTo>
                  <a:lnTo>
                    <a:pt x="6011" y="7303"/>
                  </a:lnTo>
                  <a:lnTo>
                    <a:pt x="6008" y="7393"/>
                  </a:lnTo>
                  <a:lnTo>
                    <a:pt x="6005" y="7468"/>
                  </a:lnTo>
                  <a:lnTo>
                    <a:pt x="6002" y="7558"/>
                  </a:lnTo>
                  <a:lnTo>
                    <a:pt x="5997" y="7625"/>
                  </a:lnTo>
                  <a:lnTo>
                    <a:pt x="5991" y="7693"/>
                  </a:lnTo>
                  <a:lnTo>
                    <a:pt x="5986" y="7768"/>
                  </a:lnTo>
                  <a:lnTo>
                    <a:pt x="5979" y="7820"/>
                  </a:lnTo>
                  <a:lnTo>
                    <a:pt x="5972" y="7880"/>
                  </a:lnTo>
                  <a:lnTo>
                    <a:pt x="5964" y="7926"/>
                  </a:lnTo>
                  <a:lnTo>
                    <a:pt x="5956" y="7963"/>
                  </a:lnTo>
                  <a:lnTo>
                    <a:pt x="5948" y="7993"/>
                  </a:lnTo>
                  <a:lnTo>
                    <a:pt x="5938" y="8016"/>
                  </a:lnTo>
                  <a:lnTo>
                    <a:pt x="5930" y="8031"/>
                  </a:lnTo>
                  <a:lnTo>
                    <a:pt x="5921" y="8038"/>
                  </a:lnTo>
                  <a:lnTo>
                    <a:pt x="5911" y="8031"/>
                  </a:lnTo>
                  <a:lnTo>
                    <a:pt x="5902" y="8016"/>
                  </a:lnTo>
                  <a:lnTo>
                    <a:pt x="5893" y="7993"/>
                  </a:lnTo>
                  <a:lnTo>
                    <a:pt x="5885" y="7963"/>
                  </a:lnTo>
                  <a:lnTo>
                    <a:pt x="5876" y="7926"/>
                  </a:lnTo>
                  <a:lnTo>
                    <a:pt x="5870" y="7880"/>
                  </a:lnTo>
                  <a:lnTo>
                    <a:pt x="5863" y="7820"/>
                  </a:lnTo>
                  <a:lnTo>
                    <a:pt x="5855" y="7768"/>
                  </a:lnTo>
                  <a:lnTo>
                    <a:pt x="5850" y="7693"/>
                  </a:lnTo>
                  <a:lnTo>
                    <a:pt x="5840" y="7558"/>
                  </a:lnTo>
                  <a:lnTo>
                    <a:pt x="5837" y="7468"/>
                  </a:lnTo>
                  <a:lnTo>
                    <a:pt x="5833" y="7393"/>
                  </a:lnTo>
                  <a:lnTo>
                    <a:pt x="5831" y="7303"/>
                  </a:lnTo>
                  <a:lnTo>
                    <a:pt x="5829" y="7213"/>
                  </a:lnTo>
                  <a:lnTo>
                    <a:pt x="5829" y="4180"/>
                  </a:lnTo>
                  <a:lnTo>
                    <a:pt x="5828" y="4090"/>
                  </a:lnTo>
                  <a:lnTo>
                    <a:pt x="5825" y="3910"/>
                  </a:lnTo>
                  <a:lnTo>
                    <a:pt x="5822" y="3820"/>
                  </a:lnTo>
                  <a:lnTo>
                    <a:pt x="5818" y="3753"/>
                  </a:lnTo>
                  <a:lnTo>
                    <a:pt x="5812" y="3670"/>
                  </a:lnTo>
                  <a:lnTo>
                    <a:pt x="5807" y="3595"/>
                  </a:lnTo>
                  <a:lnTo>
                    <a:pt x="5802" y="3535"/>
                  </a:lnTo>
                  <a:lnTo>
                    <a:pt x="5795" y="3467"/>
                  </a:lnTo>
                  <a:lnTo>
                    <a:pt x="5788" y="3415"/>
                  </a:lnTo>
                  <a:lnTo>
                    <a:pt x="5781" y="3377"/>
                  </a:lnTo>
                  <a:lnTo>
                    <a:pt x="5765" y="3302"/>
                  </a:lnTo>
                  <a:lnTo>
                    <a:pt x="5747" y="3272"/>
                  </a:lnTo>
                  <a:lnTo>
                    <a:pt x="5737" y="3265"/>
                  </a:lnTo>
                  <a:lnTo>
                    <a:pt x="5728" y="3272"/>
                  </a:lnTo>
                  <a:lnTo>
                    <a:pt x="5718" y="3287"/>
                  </a:lnTo>
                  <a:lnTo>
                    <a:pt x="5710" y="3302"/>
                  </a:lnTo>
                  <a:lnTo>
                    <a:pt x="5702" y="3340"/>
                  </a:lnTo>
                  <a:lnTo>
                    <a:pt x="5694" y="3377"/>
                  </a:lnTo>
                  <a:lnTo>
                    <a:pt x="5686" y="3415"/>
                  </a:lnTo>
                  <a:lnTo>
                    <a:pt x="5679" y="3467"/>
                  </a:lnTo>
                  <a:lnTo>
                    <a:pt x="5673" y="3535"/>
                  </a:lnTo>
                  <a:lnTo>
                    <a:pt x="5666" y="3595"/>
                  </a:lnTo>
                  <a:lnTo>
                    <a:pt x="5660" y="3670"/>
                  </a:lnTo>
                  <a:lnTo>
                    <a:pt x="5657" y="3753"/>
                  </a:lnTo>
                  <a:lnTo>
                    <a:pt x="5653" y="3820"/>
                  </a:lnTo>
                  <a:lnTo>
                    <a:pt x="5649" y="3910"/>
                  </a:lnTo>
                  <a:lnTo>
                    <a:pt x="5646" y="4090"/>
                  </a:lnTo>
                  <a:lnTo>
                    <a:pt x="5646" y="9427"/>
                  </a:lnTo>
                  <a:lnTo>
                    <a:pt x="5645" y="9517"/>
                  </a:lnTo>
                  <a:lnTo>
                    <a:pt x="5643" y="9607"/>
                  </a:lnTo>
                  <a:lnTo>
                    <a:pt x="5642" y="9704"/>
                  </a:lnTo>
                  <a:lnTo>
                    <a:pt x="5638" y="9787"/>
                  </a:lnTo>
                  <a:lnTo>
                    <a:pt x="5635" y="9869"/>
                  </a:lnTo>
                  <a:lnTo>
                    <a:pt x="5630" y="9937"/>
                  </a:lnTo>
                  <a:lnTo>
                    <a:pt x="5625" y="10019"/>
                  </a:lnTo>
                  <a:lnTo>
                    <a:pt x="5619" y="10079"/>
                  </a:lnTo>
                  <a:lnTo>
                    <a:pt x="5612" y="10140"/>
                  </a:lnTo>
                  <a:lnTo>
                    <a:pt x="5605" y="10185"/>
                  </a:lnTo>
                  <a:lnTo>
                    <a:pt x="5598" y="10237"/>
                  </a:lnTo>
                  <a:lnTo>
                    <a:pt x="5590" y="10267"/>
                  </a:lnTo>
                  <a:lnTo>
                    <a:pt x="5581" y="10305"/>
                  </a:lnTo>
                  <a:lnTo>
                    <a:pt x="5563" y="10335"/>
                  </a:lnTo>
                  <a:lnTo>
                    <a:pt x="5554" y="10342"/>
                  </a:lnTo>
                  <a:lnTo>
                    <a:pt x="5545" y="10335"/>
                  </a:lnTo>
                  <a:lnTo>
                    <a:pt x="5535" y="10320"/>
                  </a:lnTo>
                  <a:lnTo>
                    <a:pt x="5527" y="10305"/>
                  </a:lnTo>
                  <a:lnTo>
                    <a:pt x="5518" y="10267"/>
                  </a:lnTo>
                  <a:lnTo>
                    <a:pt x="5510" y="10237"/>
                  </a:lnTo>
                  <a:lnTo>
                    <a:pt x="5503" y="10185"/>
                  </a:lnTo>
                  <a:lnTo>
                    <a:pt x="5495" y="10140"/>
                  </a:lnTo>
                  <a:lnTo>
                    <a:pt x="5488" y="10079"/>
                  </a:lnTo>
                  <a:lnTo>
                    <a:pt x="5483" y="10019"/>
                  </a:lnTo>
                  <a:lnTo>
                    <a:pt x="5478" y="9937"/>
                  </a:lnTo>
                  <a:lnTo>
                    <a:pt x="5473" y="9869"/>
                  </a:lnTo>
                  <a:lnTo>
                    <a:pt x="5469" y="9787"/>
                  </a:lnTo>
                  <a:lnTo>
                    <a:pt x="5467" y="9704"/>
                  </a:lnTo>
                  <a:lnTo>
                    <a:pt x="5464" y="9607"/>
                  </a:lnTo>
                  <a:lnTo>
                    <a:pt x="5462" y="9517"/>
                  </a:lnTo>
                  <a:lnTo>
                    <a:pt x="5462" y="8391"/>
                  </a:lnTo>
                  <a:lnTo>
                    <a:pt x="5461" y="8211"/>
                  </a:lnTo>
                  <a:lnTo>
                    <a:pt x="5458" y="8113"/>
                  </a:lnTo>
                  <a:lnTo>
                    <a:pt x="5456" y="8038"/>
                  </a:lnTo>
                  <a:lnTo>
                    <a:pt x="5451" y="7956"/>
                  </a:lnTo>
                  <a:lnTo>
                    <a:pt x="5447" y="7880"/>
                  </a:lnTo>
                  <a:lnTo>
                    <a:pt x="5441" y="7820"/>
                  </a:lnTo>
                  <a:lnTo>
                    <a:pt x="5435" y="7745"/>
                  </a:lnTo>
                  <a:lnTo>
                    <a:pt x="5428" y="7685"/>
                  </a:lnTo>
                  <a:lnTo>
                    <a:pt x="5421" y="7633"/>
                  </a:lnTo>
                  <a:lnTo>
                    <a:pt x="5414" y="7588"/>
                  </a:lnTo>
                  <a:lnTo>
                    <a:pt x="5406" y="7550"/>
                  </a:lnTo>
                  <a:lnTo>
                    <a:pt x="5397" y="7520"/>
                  </a:lnTo>
                  <a:lnTo>
                    <a:pt x="5389" y="7498"/>
                  </a:lnTo>
                  <a:lnTo>
                    <a:pt x="5380" y="7483"/>
                  </a:lnTo>
                  <a:lnTo>
                    <a:pt x="5370" y="7475"/>
                  </a:lnTo>
                  <a:lnTo>
                    <a:pt x="5361" y="7483"/>
                  </a:lnTo>
                  <a:lnTo>
                    <a:pt x="5351" y="7498"/>
                  </a:lnTo>
                  <a:lnTo>
                    <a:pt x="5342" y="7520"/>
                  </a:lnTo>
                  <a:lnTo>
                    <a:pt x="5335" y="7550"/>
                  </a:lnTo>
                  <a:lnTo>
                    <a:pt x="5327" y="7588"/>
                  </a:lnTo>
                  <a:lnTo>
                    <a:pt x="5320" y="7633"/>
                  </a:lnTo>
                  <a:lnTo>
                    <a:pt x="5313" y="7685"/>
                  </a:lnTo>
                  <a:lnTo>
                    <a:pt x="5306" y="7745"/>
                  </a:lnTo>
                  <a:lnTo>
                    <a:pt x="5300" y="7820"/>
                  </a:lnTo>
                  <a:lnTo>
                    <a:pt x="5294" y="7880"/>
                  </a:lnTo>
                  <a:lnTo>
                    <a:pt x="5290" y="7956"/>
                  </a:lnTo>
                  <a:lnTo>
                    <a:pt x="5286" y="8038"/>
                  </a:lnTo>
                  <a:lnTo>
                    <a:pt x="5283" y="8113"/>
                  </a:lnTo>
                  <a:lnTo>
                    <a:pt x="5281" y="8211"/>
                  </a:lnTo>
                  <a:lnTo>
                    <a:pt x="5280" y="8301"/>
                  </a:lnTo>
                  <a:lnTo>
                    <a:pt x="5278" y="8391"/>
                  </a:lnTo>
                  <a:lnTo>
                    <a:pt x="5278" y="11798"/>
                  </a:lnTo>
                  <a:lnTo>
                    <a:pt x="5276" y="11896"/>
                  </a:lnTo>
                  <a:lnTo>
                    <a:pt x="5275" y="11978"/>
                  </a:lnTo>
                  <a:lnTo>
                    <a:pt x="5272" y="12068"/>
                  </a:lnTo>
                  <a:lnTo>
                    <a:pt x="5267" y="12136"/>
                  </a:lnTo>
                  <a:lnTo>
                    <a:pt x="5263" y="12226"/>
                  </a:lnTo>
                  <a:lnTo>
                    <a:pt x="5252" y="12346"/>
                  </a:lnTo>
                  <a:lnTo>
                    <a:pt x="5246" y="12421"/>
                  </a:lnTo>
                  <a:lnTo>
                    <a:pt x="5239" y="12474"/>
                  </a:lnTo>
                  <a:lnTo>
                    <a:pt x="5231" y="12511"/>
                  </a:lnTo>
                  <a:lnTo>
                    <a:pt x="5223" y="12549"/>
                  </a:lnTo>
                  <a:lnTo>
                    <a:pt x="5214" y="12571"/>
                  </a:lnTo>
                  <a:lnTo>
                    <a:pt x="5205" y="12609"/>
                  </a:lnTo>
                  <a:lnTo>
                    <a:pt x="5197" y="12616"/>
                  </a:lnTo>
                  <a:lnTo>
                    <a:pt x="5187" y="12624"/>
                  </a:lnTo>
                  <a:lnTo>
                    <a:pt x="5169" y="12609"/>
                  </a:lnTo>
                  <a:lnTo>
                    <a:pt x="5160" y="12571"/>
                  </a:lnTo>
                  <a:lnTo>
                    <a:pt x="5151" y="12549"/>
                  </a:lnTo>
                  <a:lnTo>
                    <a:pt x="5143" y="12511"/>
                  </a:lnTo>
                  <a:lnTo>
                    <a:pt x="5135" y="12474"/>
                  </a:lnTo>
                  <a:lnTo>
                    <a:pt x="5128" y="12421"/>
                  </a:lnTo>
                  <a:lnTo>
                    <a:pt x="5122" y="12346"/>
                  </a:lnTo>
                  <a:lnTo>
                    <a:pt x="5117" y="12286"/>
                  </a:lnTo>
                  <a:lnTo>
                    <a:pt x="5111" y="12226"/>
                  </a:lnTo>
                  <a:lnTo>
                    <a:pt x="5107" y="12136"/>
                  </a:lnTo>
                  <a:lnTo>
                    <a:pt x="5103" y="12068"/>
                  </a:lnTo>
                  <a:lnTo>
                    <a:pt x="5099" y="11978"/>
                  </a:lnTo>
                  <a:lnTo>
                    <a:pt x="5097" y="11896"/>
                  </a:lnTo>
                  <a:lnTo>
                    <a:pt x="5096" y="11798"/>
                  </a:lnTo>
                  <a:lnTo>
                    <a:pt x="5096" y="11708"/>
                  </a:lnTo>
                  <a:lnTo>
                    <a:pt x="5096" y="8211"/>
                  </a:lnTo>
                  <a:lnTo>
                    <a:pt x="5093" y="8113"/>
                  </a:lnTo>
                  <a:lnTo>
                    <a:pt x="5091" y="8031"/>
                  </a:lnTo>
                  <a:lnTo>
                    <a:pt x="5088" y="7948"/>
                  </a:lnTo>
                  <a:lnTo>
                    <a:pt x="5085" y="7873"/>
                  </a:lnTo>
                  <a:lnTo>
                    <a:pt x="5081" y="7790"/>
                  </a:lnTo>
                  <a:lnTo>
                    <a:pt x="5075" y="7723"/>
                  </a:lnTo>
                  <a:lnTo>
                    <a:pt x="5068" y="7663"/>
                  </a:lnTo>
                  <a:lnTo>
                    <a:pt x="5062" y="7588"/>
                  </a:lnTo>
                  <a:lnTo>
                    <a:pt x="5055" y="7550"/>
                  </a:lnTo>
                  <a:lnTo>
                    <a:pt x="5048" y="7498"/>
                  </a:lnTo>
                  <a:lnTo>
                    <a:pt x="5039" y="7460"/>
                  </a:lnTo>
                  <a:lnTo>
                    <a:pt x="5032" y="7430"/>
                  </a:lnTo>
                  <a:lnTo>
                    <a:pt x="5022" y="7408"/>
                  </a:lnTo>
                  <a:lnTo>
                    <a:pt x="5013" y="7393"/>
                  </a:lnTo>
                  <a:lnTo>
                    <a:pt x="4995" y="7393"/>
                  </a:lnTo>
                  <a:lnTo>
                    <a:pt x="4985" y="7408"/>
                  </a:lnTo>
                  <a:lnTo>
                    <a:pt x="4976" y="7430"/>
                  </a:lnTo>
                  <a:lnTo>
                    <a:pt x="4969" y="7460"/>
                  </a:lnTo>
                  <a:lnTo>
                    <a:pt x="4960" y="7498"/>
                  </a:lnTo>
                  <a:lnTo>
                    <a:pt x="4953" y="7550"/>
                  </a:lnTo>
                  <a:lnTo>
                    <a:pt x="4946" y="7588"/>
                  </a:lnTo>
                  <a:lnTo>
                    <a:pt x="4939" y="7663"/>
                  </a:lnTo>
                  <a:lnTo>
                    <a:pt x="4933" y="7723"/>
                  </a:lnTo>
                  <a:lnTo>
                    <a:pt x="4928" y="7790"/>
                  </a:lnTo>
                  <a:lnTo>
                    <a:pt x="4923" y="7873"/>
                  </a:lnTo>
                  <a:lnTo>
                    <a:pt x="4918" y="7948"/>
                  </a:lnTo>
                  <a:lnTo>
                    <a:pt x="4916" y="8031"/>
                  </a:lnTo>
                  <a:lnTo>
                    <a:pt x="4913" y="8113"/>
                  </a:lnTo>
                  <a:lnTo>
                    <a:pt x="4912" y="8211"/>
                  </a:lnTo>
                  <a:lnTo>
                    <a:pt x="4912" y="8301"/>
                  </a:lnTo>
                  <a:lnTo>
                    <a:pt x="4912" y="9884"/>
                  </a:lnTo>
                  <a:lnTo>
                    <a:pt x="4910" y="9982"/>
                  </a:lnTo>
                  <a:lnTo>
                    <a:pt x="4908" y="10072"/>
                  </a:lnTo>
                  <a:lnTo>
                    <a:pt x="4905" y="10147"/>
                  </a:lnTo>
                  <a:lnTo>
                    <a:pt x="4901" y="10237"/>
                  </a:lnTo>
                  <a:lnTo>
                    <a:pt x="4891" y="10387"/>
                  </a:lnTo>
                  <a:lnTo>
                    <a:pt x="4879" y="10507"/>
                  </a:lnTo>
                  <a:lnTo>
                    <a:pt x="4871" y="10560"/>
                  </a:lnTo>
                  <a:lnTo>
                    <a:pt x="4864" y="10605"/>
                  </a:lnTo>
                  <a:lnTo>
                    <a:pt x="4856" y="10635"/>
                  </a:lnTo>
                  <a:lnTo>
                    <a:pt x="4847" y="10672"/>
                  </a:lnTo>
                  <a:lnTo>
                    <a:pt x="4839" y="10695"/>
                  </a:lnTo>
                  <a:lnTo>
                    <a:pt x="4831" y="10710"/>
                  </a:lnTo>
                  <a:lnTo>
                    <a:pt x="4811" y="10710"/>
                  </a:lnTo>
                  <a:lnTo>
                    <a:pt x="4802" y="10695"/>
                  </a:lnTo>
                  <a:lnTo>
                    <a:pt x="4793" y="10672"/>
                  </a:lnTo>
                  <a:lnTo>
                    <a:pt x="4785" y="10635"/>
                  </a:lnTo>
                  <a:lnTo>
                    <a:pt x="4776" y="10605"/>
                  </a:lnTo>
                  <a:lnTo>
                    <a:pt x="4768" y="10560"/>
                  </a:lnTo>
                  <a:lnTo>
                    <a:pt x="4762" y="10507"/>
                  </a:lnTo>
                  <a:lnTo>
                    <a:pt x="4755" y="10447"/>
                  </a:lnTo>
                  <a:lnTo>
                    <a:pt x="4749" y="10387"/>
                  </a:lnTo>
                  <a:lnTo>
                    <a:pt x="4744" y="10312"/>
                  </a:lnTo>
                  <a:lnTo>
                    <a:pt x="4739" y="10237"/>
                  </a:lnTo>
                  <a:lnTo>
                    <a:pt x="4736" y="10147"/>
                  </a:lnTo>
                  <a:lnTo>
                    <a:pt x="4732" y="10072"/>
                  </a:lnTo>
                  <a:lnTo>
                    <a:pt x="4731" y="9982"/>
                  </a:lnTo>
                  <a:lnTo>
                    <a:pt x="4729" y="9884"/>
                  </a:lnTo>
                  <a:lnTo>
                    <a:pt x="4729" y="5569"/>
                  </a:lnTo>
                  <a:lnTo>
                    <a:pt x="4727" y="5479"/>
                  </a:lnTo>
                  <a:lnTo>
                    <a:pt x="4727" y="5389"/>
                  </a:lnTo>
                  <a:lnTo>
                    <a:pt x="4725" y="5299"/>
                  </a:lnTo>
                  <a:lnTo>
                    <a:pt x="4721" y="5209"/>
                  </a:lnTo>
                  <a:lnTo>
                    <a:pt x="4718" y="5126"/>
                  </a:lnTo>
                  <a:lnTo>
                    <a:pt x="4712" y="5059"/>
                  </a:lnTo>
                  <a:lnTo>
                    <a:pt x="4708" y="4983"/>
                  </a:lnTo>
                  <a:lnTo>
                    <a:pt x="4702" y="4923"/>
                  </a:lnTo>
                  <a:lnTo>
                    <a:pt x="4696" y="4856"/>
                  </a:lnTo>
                  <a:lnTo>
                    <a:pt x="4688" y="4803"/>
                  </a:lnTo>
                  <a:lnTo>
                    <a:pt x="4673" y="4728"/>
                  </a:lnTo>
                  <a:lnTo>
                    <a:pt x="4664" y="4691"/>
                  </a:lnTo>
                  <a:lnTo>
                    <a:pt x="4656" y="4676"/>
                  </a:lnTo>
                  <a:lnTo>
                    <a:pt x="4646" y="4661"/>
                  </a:lnTo>
                  <a:lnTo>
                    <a:pt x="4637" y="4646"/>
                  </a:lnTo>
                  <a:lnTo>
                    <a:pt x="4627" y="4661"/>
                  </a:lnTo>
                  <a:lnTo>
                    <a:pt x="4610" y="4691"/>
                  </a:lnTo>
                  <a:lnTo>
                    <a:pt x="4601" y="4728"/>
                  </a:lnTo>
                  <a:lnTo>
                    <a:pt x="4593" y="4766"/>
                  </a:lnTo>
                  <a:lnTo>
                    <a:pt x="4586" y="4803"/>
                  </a:lnTo>
                  <a:lnTo>
                    <a:pt x="4579" y="4856"/>
                  </a:lnTo>
                  <a:lnTo>
                    <a:pt x="4573" y="4923"/>
                  </a:lnTo>
                  <a:lnTo>
                    <a:pt x="4567" y="4983"/>
                  </a:lnTo>
                  <a:lnTo>
                    <a:pt x="4562" y="5059"/>
                  </a:lnTo>
                  <a:lnTo>
                    <a:pt x="4557" y="5126"/>
                  </a:lnTo>
                  <a:lnTo>
                    <a:pt x="4552" y="5209"/>
                  </a:lnTo>
                  <a:lnTo>
                    <a:pt x="4550" y="5299"/>
                  </a:lnTo>
                  <a:lnTo>
                    <a:pt x="4547" y="5389"/>
                  </a:lnTo>
                  <a:lnTo>
                    <a:pt x="4545" y="5569"/>
                  </a:lnTo>
                  <a:lnTo>
                    <a:pt x="4545" y="8556"/>
                  </a:lnTo>
                  <a:lnTo>
                    <a:pt x="4543" y="8646"/>
                  </a:lnTo>
                  <a:lnTo>
                    <a:pt x="4541" y="8736"/>
                  </a:lnTo>
                  <a:lnTo>
                    <a:pt x="4538" y="8819"/>
                  </a:lnTo>
                  <a:lnTo>
                    <a:pt x="4534" y="8901"/>
                  </a:lnTo>
                  <a:lnTo>
                    <a:pt x="4529" y="8976"/>
                  </a:lnTo>
                  <a:lnTo>
                    <a:pt x="4524" y="9051"/>
                  </a:lnTo>
                  <a:lnTo>
                    <a:pt x="4519" y="9111"/>
                  </a:lnTo>
                  <a:lnTo>
                    <a:pt x="4513" y="9171"/>
                  </a:lnTo>
                  <a:lnTo>
                    <a:pt x="4505" y="9224"/>
                  </a:lnTo>
                  <a:lnTo>
                    <a:pt x="4498" y="9269"/>
                  </a:lnTo>
                  <a:lnTo>
                    <a:pt x="4489" y="9306"/>
                  </a:lnTo>
                  <a:lnTo>
                    <a:pt x="4480" y="9336"/>
                  </a:lnTo>
                  <a:lnTo>
                    <a:pt x="4472" y="9359"/>
                  </a:lnTo>
                  <a:lnTo>
                    <a:pt x="4463" y="9382"/>
                  </a:lnTo>
                  <a:lnTo>
                    <a:pt x="4445" y="9382"/>
                  </a:lnTo>
                  <a:lnTo>
                    <a:pt x="4436" y="9359"/>
                  </a:lnTo>
                  <a:lnTo>
                    <a:pt x="4426" y="9336"/>
                  </a:lnTo>
                  <a:lnTo>
                    <a:pt x="4418" y="9306"/>
                  </a:lnTo>
                  <a:lnTo>
                    <a:pt x="4409" y="9269"/>
                  </a:lnTo>
                  <a:lnTo>
                    <a:pt x="4402" y="9224"/>
                  </a:lnTo>
                  <a:lnTo>
                    <a:pt x="4394" y="9171"/>
                  </a:lnTo>
                  <a:lnTo>
                    <a:pt x="4382" y="9051"/>
                  </a:lnTo>
                  <a:lnTo>
                    <a:pt x="4378" y="8976"/>
                  </a:lnTo>
                  <a:lnTo>
                    <a:pt x="4372" y="8901"/>
                  </a:lnTo>
                  <a:lnTo>
                    <a:pt x="4369" y="8819"/>
                  </a:lnTo>
                  <a:lnTo>
                    <a:pt x="4366" y="8736"/>
                  </a:lnTo>
                  <a:lnTo>
                    <a:pt x="4363" y="8646"/>
                  </a:lnTo>
                  <a:lnTo>
                    <a:pt x="4363" y="8556"/>
                  </a:lnTo>
                  <a:lnTo>
                    <a:pt x="4361" y="8466"/>
                  </a:lnTo>
                  <a:lnTo>
                    <a:pt x="4361" y="6920"/>
                  </a:lnTo>
                  <a:lnTo>
                    <a:pt x="4360" y="6830"/>
                  </a:lnTo>
                  <a:lnTo>
                    <a:pt x="4358" y="6747"/>
                  </a:lnTo>
                  <a:lnTo>
                    <a:pt x="4355" y="6657"/>
                  </a:lnTo>
                  <a:lnTo>
                    <a:pt x="4351" y="6575"/>
                  </a:lnTo>
                  <a:lnTo>
                    <a:pt x="4346" y="6507"/>
                  </a:lnTo>
                  <a:lnTo>
                    <a:pt x="4341" y="6432"/>
                  </a:lnTo>
                  <a:lnTo>
                    <a:pt x="4335" y="6372"/>
                  </a:lnTo>
                  <a:lnTo>
                    <a:pt x="4329" y="6304"/>
                  </a:lnTo>
                  <a:lnTo>
                    <a:pt x="4322" y="6267"/>
                  </a:lnTo>
                  <a:lnTo>
                    <a:pt x="4314" y="6199"/>
                  </a:lnTo>
                  <a:lnTo>
                    <a:pt x="4305" y="6169"/>
                  </a:lnTo>
                  <a:lnTo>
                    <a:pt x="4298" y="6139"/>
                  </a:lnTo>
                  <a:lnTo>
                    <a:pt x="4288" y="6117"/>
                  </a:lnTo>
                  <a:lnTo>
                    <a:pt x="4279" y="6109"/>
                  </a:lnTo>
                  <a:lnTo>
                    <a:pt x="4271" y="6102"/>
                  </a:lnTo>
                  <a:lnTo>
                    <a:pt x="4251" y="6117"/>
                  </a:lnTo>
                  <a:lnTo>
                    <a:pt x="4243" y="6139"/>
                  </a:lnTo>
                  <a:lnTo>
                    <a:pt x="4235" y="6169"/>
                  </a:lnTo>
                  <a:lnTo>
                    <a:pt x="4227" y="6199"/>
                  </a:lnTo>
                  <a:lnTo>
                    <a:pt x="4219" y="6267"/>
                  </a:lnTo>
                  <a:lnTo>
                    <a:pt x="4212" y="6304"/>
                  </a:lnTo>
                  <a:lnTo>
                    <a:pt x="4206" y="6372"/>
                  </a:lnTo>
                  <a:lnTo>
                    <a:pt x="4199" y="6432"/>
                  </a:lnTo>
                  <a:lnTo>
                    <a:pt x="4194" y="6507"/>
                  </a:lnTo>
                  <a:lnTo>
                    <a:pt x="4190" y="6575"/>
                  </a:lnTo>
                  <a:lnTo>
                    <a:pt x="4186" y="6657"/>
                  </a:lnTo>
                  <a:lnTo>
                    <a:pt x="4182" y="6747"/>
                  </a:lnTo>
                  <a:lnTo>
                    <a:pt x="4181" y="6830"/>
                  </a:lnTo>
                  <a:lnTo>
                    <a:pt x="4178" y="6920"/>
                  </a:lnTo>
                  <a:lnTo>
                    <a:pt x="4178" y="8999"/>
                  </a:lnTo>
                  <a:lnTo>
                    <a:pt x="4178" y="9081"/>
                  </a:lnTo>
                  <a:lnTo>
                    <a:pt x="4177" y="9171"/>
                  </a:lnTo>
                  <a:lnTo>
                    <a:pt x="4175" y="9269"/>
                  </a:lnTo>
                  <a:lnTo>
                    <a:pt x="4172" y="9344"/>
                  </a:lnTo>
                  <a:lnTo>
                    <a:pt x="4167" y="9427"/>
                  </a:lnTo>
                  <a:lnTo>
                    <a:pt x="4162" y="9502"/>
                  </a:lnTo>
                  <a:lnTo>
                    <a:pt x="4158" y="9569"/>
                  </a:lnTo>
                  <a:lnTo>
                    <a:pt x="4151" y="9644"/>
                  </a:lnTo>
                  <a:lnTo>
                    <a:pt x="4145" y="9697"/>
                  </a:lnTo>
                  <a:lnTo>
                    <a:pt x="4138" y="9757"/>
                  </a:lnTo>
                  <a:lnTo>
                    <a:pt x="4130" y="9802"/>
                  </a:lnTo>
                  <a:lnTo>
                    <a:pt x="4122" y="9832"/>
                  </a:lnTo>
                  <a:lnTo>
                    <a:pt x="4114" y="9869"/>
                  </a:lnTo>
                  <a:lnTo>
                    <a:pt x="4106" y="9884"/>
                  </a:lnTo>
                  <a:lnTo>
                    <a:pt x="4097" y="9907"/>
                  </a:lnTo>
                  <a:lnTo>
                    <a:pt x="4087" y="9914"/>
                  </a:lnTo>
                  <a:lnTo>
                    <a:pt x="4077" y="9907"/>
                  </a:lnTo>
                  <a:lnTo>
                    <a:pt x="4069" y="9884"/>
                  </a:lnTo>
                  <a:lnTo>
                    <a:pt x="4059" y="9869"/>
                  </a:lnTo>
                  <a:lnTo>
                    <a:pt x="4051" y="9832"/>
                  </a:lnTo>
                  <a:lnTo>
                    <a:pt x="4043" y="9802"/>
                  </a:lnTo>
                  <a:lnTo>
                    <a:pt x="4035" y="9757"/>
                  </a:lnTo>
                  <a:lnTo>
                    <a:pt x="4028" y="9697"/>
                  </a:lnTo>
                  <a:lnTo>
                    <a:pt x="4022" y="9644"/>
                  </a:lnTo>
                  <a:lnTo>
                    <a:pt x="4016" y="9569"/>
                  </a:lnTo>
                  <a:lnTo>
                    <a:pt x="4010" y="9502"/>
                  </a:lnTo>
                  <a:lnTo>
                    <a:pt x="4006" y="9427"/>
                  </a:lnTo>
                  <a:lnTo>
                    <a:pt x="4002" y="9344"/>
                  </a:lnTo>
                  <a:lnTo>
                    <a:pt x="4000" y="9269"/>
                  </a:lnTo>
                  <a:lnTo>
                    <a:pt x="3997" y="9171"/>
                  </a:lnTo>
                  <a:lnTo>
                    <a:pt x="3995" y="9081"/>
                  </a:lnTo>
                  <a:lnTo>
                    <a:pt x="3995" y="916"/>
                  </a:lnTo>
                  <a:lnTo>
                    <a:pt x="3995" y="826"/>
                  </a:lnTo>
                  <a:lnTo>
                    <a:pt x="3993" y="728"/>
                  </a:lnTo>
                  <a:lnTo>
                    <a:pt x="3991" y="645"/>
                  </a:lnTo>
                  <a:lnTo>
                    <a:pt x="3987" y="555"/>
                  </a:lnTo>
                  <a:lnTo>
                    <a:pt x="3984" y="480"/>
                  </a:lnTo>
                  <a:lnTo>
                    <a:pt x="3980" y="398"/>
                  </a:lnTo>
                  <a:lnTo>
                    <a:pt x="3974" y="330"/>
                  </a:lnTo>
                  <a:lnTo>
                    <a:pt x="3968" y="270"/>
                  </a:lnTo>
                  <a:lnTo>
                    <a:pt x="3962" y="203"/>
                  </a:lnTo>
                  <a:lnTo>
                    <a:pt x="3947" y="113"/>
                  </a:lnTo>
                  <a:lnTo>
                    <a:pt x="3939" y="68"/>
                  </a:lnTo>
                  <a:lnTo>
                    <a:pt x="3931" y="38"/>
                  </a:lnTo>
                  <a:lnTo>
                    <a:pt x="3922" y="23"/>
                  </a:lnTo>
                  <a:lnTo>
                    <a:pt x="3912" y="8"/>
                  </a:lnTo>
                  <a:lnTo>
                    <a:pt x="3903" y="0"/>
                  </a:lnTo>
                  <a:lnTo>
                    <a:pt x="3894" y="8"/>
                  </a:lnTo>
                  <a:lnTo>
                    <a:pt x="3876" y="38"/>
                  </a:lnTo>
                  <a:lnTo>
                    <a:pt x="3868" y="68"/>
                  </a:lnTo>
                  <a:lnTo>
                    <a:pt x="3860" y="113"/>
                  </a:lnTo>
                  <a:lnTo>
                    <a:pt x="3845" y="203"/>
                  </a:lnTo>
                  <a:lnTo>
                    <a:pt x="3839" y="270"/>
                  </a:lnTo>
                  <a:lnTo>
                    <a:pt x="3832" y="330"/>
                  </a:lnTo>
                  <a:lnTo>
                    <a:pt x="3827" y="398"/>
                  </a:lnTo>
                  <a:lnTo>
                    <a:pt x="3823" y="480"/>
                  </a:lnTo>
                  <a:lnTo>
                    <a:pt x="3818" y="555"/>
                  </a:lnTo>
                  <a:lnTo>
                    <a:pt x="3816" y="645"/>
                  </a:lnTo>
                  <a:lnTo>
                    <a:pt x="3815" y="728"/>
                  </a:lnTo>
                  <a:lnTo>
                    <a:pt x="3812" y="826"/>
                  </a:lnTo>
                  <a:lnTo>
                    <a:pt x="3812" y="10845"/>
                  </a:lnTo>
                  <a:lnTo>
                    <a:pt x="3810" y="10935"/>
                  </a:lnTo>
                  <a:lnTo>
                    <a:pt x="3807" y="11010"/>
                  </a:lnTo>
                  <a:lnTo>
                    <a:pt x="3805" y="11100"/>
                  </a:lnTo>
                  <a:lnTo>
                    <a:pt x="3800" y="11190"/>
                  </a:lnTo>
                  <a:lnTo>
                    <a:pt x="3796" y="11258"/>
                  </a:lnTo>
                  <a:lnTo>
                    <a:pt x="3790" y="11325"/>
                  </a:lnTo>
                  <a:lnTo>
                    <a:pt x="3779" y="11445"/>
                  </a:lnTo>
                  <a:lnTo>
                    <a:pt x="3770" y="11513"/>
                  </a:lnTo>
                  <a:lnTo>
                    <a:pt x="3764" y="11551"/>
                  </a:lnTo>
                  <a:lnTo>
                    <a:pt x="3756" y="11596"/>
                  </a:lnTo>
                  <a:lnTo>
                    <a:pt x="3748" y="11618"/>
                  </a:lnTo>
                  <a:lnTo>
                    <a:pt x="3739" y="11641"/>
                  </a:lnTo>
                  <a:lnTo>
                    <a:pt x="3721" y="11671"/>
                  </a:lnTo>
                  <a:lnTo>
                    <a:pt x="3710" y="11656"/>
                  </a:lnTo>
                  <a:lnTo>
                    <a:pt x="3701" y="11641"/>
                  </a:lnTo>
                  <a:lnTo>
                    <a:pt x="3694" y="11618"/>
                  </a:lnTo>
                  <a:lnTo>
                    <a:pt x="3685" y="11596"/>
                  </a:lnTo>
                  <a:lnTo>
                    <a:pt x="3677" y="11551"/>
                  </a:lnTo>
                  <a:lnTo>
                    <a:pt x="3669" y="11513"/>
                  </a:lnTo>
                  <a:lnTo>
                    <a:pt x="3662" y="11445"/>
                  </a:lnTo>
                  <a:lnTo>
                    <a:pt x="3655" y="11385"/>
                  </a:lnTo>
                  <a:lnTo>
                    <a:pt x="3650" y="11325"/>
                  </a:lnTo>
                  <a:lnTo>
                    <a:pt x="3644" y="11258"/>
                  </a:lnTo>
                  <a:lnTo>
                    <a:pt x="3640" y="11190"/>
                  </a:lnTo>
                  <a:lnTo>
                    <a:pt x="3635" y="11100"/>
                  </a:lnTo>
                  <a:lnTo>
                    <a:pt x="3632" y="11010"/>
                  </a:lnTo>
                  <a:lnTo>
                    <a:pt x="3631" y="10935"/>
                  </a:lnTo>
                  <a:lnTo>
                    <a:pt x="3629" y="10845"/>
                  </a:lnTo>
                  <a:lnTo>
                    <a:pt x="3628" y="10740"/>
                  </a:lnTo>
                  <a:lnTo>
                    <a:pt x="3628" y="7408"/>
                  </a:lnTo>
                  <a:lnTo>
                    <a:pt x="3625" y="7228"/>
                  </a:lnTo>
                  <a:lnTo>
                    <a:pt x="3621" y="7137"/>
                  </a:lnTo>
                  <a:lnTo>
                    <a:pt x="3617" y="7055"/>
                  </a:lnTo>
                  <a:lnTo>
                    <a:pt x="3613" y="6987"/>
                  </a:lnTo>
                  <a:lnTo>
                    <a:pt x="3608" y="6920"/>
                  </a:lnTo>
                  <a:lnTo>
                    <a:pt x="3595" y="6785"/>
                  </a:lnTo>
                  <a:lnTo>
                    <a:pt x="3588" y="6747"/>
                  </a:lnTo>
                  <a:lnTo>
                    <a:pt x="3580" y="6695"/>
                  </a:lnTo>
                  <a:lnTo>
                    <a:pt x="3572" y="6657"/>
                  </a:lnTo>
                  <a:lnTo>
                    <a:pt x="3564" y="6627"/>
                  </a:lnTo>
                  <a:lnTo>
                    <a:pt x="3556" y="6605"/>
                  </a:lnTo>
                  <a:lnTo>
                    <a:pt x="3546" y="6597"/>
                  </a:lnTo>
                  <a:lnTo>
                    <a:pt x="3537" y="6575"/>
                  </a:lnTo>
                  <a:lnTo>
                    <a:pt x="3527" y="6597"/>
                  </a:lnTo>
                  <a:lnTo>
                    <a:pt x="3519" y="6605"/>
                  </a:lnTo>
                  <a:lnTo>
                    <a:pt x="3509" y="6627"/>
                  </a:lnTo>
                  <a:lnTo>
                    <a:pt x="3500" y="6657"/>
                  </a:lnTo>
                  <a:lnTo>
                    <a:pt x="3494" y="6695"/>
                  </a:lnTo>
                  <a:lnTo>
                    <a:pt x="3486" y="6747"/>
                  </a:lnTo>
                  <a:lnTo>
                    <a:pt x="3478" y="6785"/>
                  </a:lnTo>
                  <a:lnTo>
                    <a:pt x="3472" y="6860"/>
                  </a:lnTo>
                  <a:lnTo>
                    <a:pt x="3467" y="6920"/>
                  </a:lnTo>
                  <a:lnTo>
                    <a:pt x="3460" y="6987"/>
                  </a:lnTo>
                  <a:lnTo>
                    <a:pt x="3456" y="7055"/>
                  </a:lnTo>
                  <a:lnTo>
                    <a:pt x="3452" y="7137"/>
                  </a:lnTo>
                  <a:lnTo>
                    <a:pt x="3449" y="7228"/>
                  </a:lnTo>
                  <a:lnTo>
                    <a:pt x="3447" y="7318"/>
                  </a:lnTo>
                  <a:lnTo>
                    <a:pt x="3445" y="7408"/>
                  </a:lnTo>
                  <a:lnTo>
                    <a:pt x="3445" y="7498"/>
                  </a:lnTo>
                  <a:lnTo>
                    <a:pt x="3445" y="13787"/>
                  </a:lnTo>
                  <a:lnTo>
                    <a:pt x="3444" y="13877"/>
                  </a:lnTo>
                  <a:lnTo>
                    <a:pt x="3440" y="13960"/>
                  </a:lnTo>
                  <a:lnTo>
                    <a:pt x="3434" y="14125"/>
                  </a:lnTo>
                  <a:lnTo>
                    <a:pt x="3430" y="14200"/>
                  </a:lnTo>
                  <a:lnTo>
                    <a:pt x="3425" y="14267"/>
                  </a:lnTo>
                  <a:lnTo>
                    <a:pt x="3418" y="14335"/>
                  </a:lnTo>
                  <a:lnTo>
                    <a:pt x="3412" y="14387"/>
                  </a:lnTo>
                  <a:lnTo>
                    <a:pt x="3404" y="14455"/>
                  </a:lnTo>
                  <a:lnTo>
                    <a:pt x="3389" y="14530"/>
                  </a:lnTo>
                  <a:lnTo>
                    <a:pt x="3381" y="14568"/>
                  </a:lnTo>
                  <a:lnTo>
                    <a:pt x="3372" y="14583"/>
                  </a:lnTo>
                  <a:lnTo>
                    <a:pt x="3362" y="14598"/>
                  </a:lnTo>
                  <a:lnTo>
                    <a:pt x="3344" y="14598"/>
                  </a:lnTo>
                  <a:lnTo>
                    <a:pt x="3335" y="14583"/>
                  </a:lnTo>
                  <a:lnTo>
                    <a:pt x="3325" y="14568"/>
                  </a:lnTo>
                  <a:lnTo>
                    <a:pt x="3318" y="14530"/>
                  </a:lnTo>
                  <a:lnTo>
                    <a:pt x="3309" y="14493"/>
                  </a:lnTo>
                  <a:lnTo>
                    <a:pt x="3302" y="14455"/>
                  </a:lnTo>
                  <a:lnTo>
                    <a:pt x="3295" y="14387"/>
                  </a:lnTo>
                  <a:lnTo>
                    <a:pt x="3288" y="14335"/>
                  </a:lnTo>
                  <a:lnTo>
                    <a:pt x="3278" y="14200"/>
                  </a:lnTo>
                  <a:lnTo>
                    <a:pt x="3272" y="14125"/>
                  </a:lnTo>
                  <a:lnTo>
                    <a:pt x="3269" y="14042"/>
                  </a:lnTo>
                  <a:lnTo>
                    <a:pt x="3265" y="13960"/>
                  </a:lnTo>
                  <a:lnTo>
                    <a:pt x="3264" y="13877"/>
                  </a:lnTo>
                  <a:lnTo>
                    <a:pt x="3262" y="13787"/>
                  </a:lnTo>
                  <a:lnTo>
                    <a:pt x="3261" y="13690"/>
                  </a:lnTo>
                  <a:lnTo>
                    <a:pt x="3261" y="7580"/>
                  </a:lnTo>
                  <a:lnTo>
                    <a:pt x="3260" y="7498"/>
                  </a:lnTo>
                  <a:lnTo>
                    <a:pt x="3257" y="7400"/>
                  </a:lnTo>
                  <a:lnTo>
                    <a:pt x="3254" y="7318"/>
                  </a:lnTo>
                  <a:lnTo>
                    <a:pt x="3250" y="7243"/>
                  </a:lnTo>
                  <a:lnTo>
                    <a:pt x="3246" y="7160"/>
                  </a:lnTo>
                  <a:lnTo>
                    <a:pt x="3240" y="7092"/>
                  </a:lnTo>
                  <a:lnTo>
                    <a:pt x="3235" y="7025"/>
                  </a:lnTo>
                  <a:lnTo>
                    <a:pt x="3228" y="6972"/>
                  </a:lnTo>
                  <a:lnTo>
                    <a:pt x="3221" y="6912"/>
                  </a:lnTo>
                  <a:lnTo>
                    <a:pt x="3213" y="6867"/>
                  </a:lnTo>
                  <a:lnTo>
                    <a:pt x="3205" y="6830"/>
                  </a:lnTo>
                  <a:lnTo>
                    <a:pt x="3197" y="6800"/>
                  </a:lnTo>
                  <a:lnTo>
                    <a:pt x="3188" y="6777"/>
                  </a:lnTo>
                  <a:lnTo>
                    <a:pt x="3180" y="6762"/>
                  </a:lnTo>
                  <a:lnTo>
                    <a:pt x="3160" y="6762"/>
                  </a:lnTo>
                  <a:lnTo>
                    <a:pt x="3152" y="6777"/>
                  </a:lnTo>
                  <a:lnTo>
                    <a:pt x="3142" y="6800"/>
                  </a:lnTo>
                  <a:lnTo>
                    <a:pt x="3134" y="6830"/>
                  </a:lnTo>
                  <a:lnTo>
                    <a:pt x="3127" y="6867"/>
                  </a:lnTo>
                  <a:lnTo>
                    <a:pt x="3119" y="6912"/>
                  </a:lnTo>
                  <a:lnTo>
                    <a:pt x="3112" y="6972"/>
                  </a:lnTo>
                  <a:lnTo>
                    <a:pt x="3105" y="7025"/>
                  </a:lnTo>
                  <a:lnTo>
                    <a:pt x="3100" y="7092"/>
                  </a:lnTo>
                  <a:lnTo>
                    <a:pt x="3093" y="7160"/>
                  </a:lnTo>
                  <a:lnTo>
                    <a:pt x="3089" y="7243"/>
                  </a:lnTo>
                  <a:lnTo>
                    <a:pt x="3085" y="7318"/>
                  </a:lnTo>
                  <a:lnTo>
                    <a:pt x="3082" y="7400"/>
                  </a:lnTo>
                  <a:lnTo>
                    <a:pt x="3080" y="7498"/>
                  </a:lnTo>
                  <a:lnTo>
                    <a:pt x="3079" y="7580"/>
                  </a:lnTo>
                  <a:lnTo>
                    <a:pt x="3079" y="9246"/>
                  </a:lnTo>
                  <a:lnTo>
                    <a:pt x="3077" y="9344"/>
                  </a:lnTo>
                  <a:lnTo>
                    <a:pt x="3076" y="9434"/>
                  </a:lnTo>
                  <a:lnTo>
                    <a:pt x="3074" y="9517"/>
                  </a:lnTo>
                  <a:lnTo>
                    <a:pt x="3071" y="9607"/>
                  </a:lnTo>
                  <a:lnTo>
                    <a:pt x="3067" y="9689"/>
                  </a:lnTo>
                  <a:lnTo>
                    <a:pt x="3063" y="9757"/>
                  </a:lnTo>
                  <a:lnTo>
                    <a:pt x="3058" y="9832"/>
                  </a:lnTo>
                  <a:lnTo>
                    <a:pt x="3045" y="9959"/>
                  </a:lnTo>
                  <a:lnTo>
                    <a:pt x="3038" y="10012"/>
                  </a:lnTo>
                  <a:lnTo>
                    <a:pt x="3031" y="10049"/>
                  </a:lnTo>
                  <a:lnTo>
                    <a:pt x="3022" y="10087"/>
                  </a:lnTo>
                  <a:lnTo>
                    <a:pt x="3014" y="10125"/>
                  </a:lnTo>
                  <a:lnTo>
                    <a:pt x="3005" y="10140"/>
                  </a:lnTo>
                  <a:lnTo>
                    <a:pt x="2995" y="10162"/>
                  </a:lnTo>
                  <a:lnTo>
                    <a:pt x="2977" y="10162"/>
                  </a:lnTo>
                  <a:lnTo>
                    <a:pt x="2968" y="10140"/>
                  </a:lnTo>
                  <a:lnTo>
                    <a:pt x="2960" y="10125"/>
                  </a:lnTo>
                  <a:lnTo>
                    <a:pt x="2943" y="10049"/>
                  </a:lnTo>
                  <a:lnTo>
                    <a:pt x="2935" y="10012"/>
                  </a:lnTo>
                  <a:lnTo>
                    <a:pt x="2928" y="9959"/>
                  </a:lnTo>
                  <a:lnTo>
                    <a:pt x="2922" y="9892"/>
                  </a:lnTo>
                  <a:lnTo>
                    <a:pt x="2916" y="9832"/>
                  </a:lnTo>
                  <a:lnTo>
                    <a:pt x="2911" y="9757"/>
                  </a:lnTo>
                  <a:lnTo>
                    <a:pt x="2906" y="9689"/>
                  </a:lnTo>
                  <a:lnTo>
                    <a:pt x="2902" y="9607"/>
                  </a:lnTo>
                  <a:lnTo>
                    <a:pt x="2900" y="9517"/>
                  </a:lnTo>
                  <a:lnTo>
                    <a:pt x="2896" y="9434"/>
                  </a:lnTo>
                  <a:lnTo>
                    <a:pt x="2895" y="9344"/>
                  </a:lnTo>
                  <a:lnTo>
                    <a:pt x="2895" y="5254"/>
                  </a:lnTo>
                  <a:lnTo>
                    <a:pt x="2894" y="5164"/>
                  </a:lnTo>
                  <a:lnTo>
                    <a:pt x="2890" y="5074"/>
                  </a:lnTo>
                  <a:lnTo>
                    <a:pt x="2887" y="4998"/>
                  </a:lnTo>
                  <a:lnTo>
                    <a:pt x="2884" y="4908"/>
                  </a:lnTo>
                  <a:lnTo>
                    <a:pt x="2879" y="4841"/>
                  </a:lnTo>
                  <a:lnTo>
                    <a:pt x="2874" y="4773"/>
                  </a:lnTo>
                  <a:lnTo>
                    <a:pt x="2868" y="4698"/>
                  </a:lnTo>
                  <a:lnTo>
                    <a:pt x="2862" y="4646"/>
                  </a:lnTo>
                  <a:lnTo>
                    <a:pt x="2854" y="4586"/>
                  </a:lnTo>
                  <a:lnTo>
                    <a:pt x="2847" y="4548"/>
                  </a:lnTo>
                  <a:lnTo>
                    <a:pt x="2839" y="4503"/>
                  </a:lnTo>
                  <a:lnTo>
                    <a:pt x="2830" y="4473"/>
                  </a:lnTo>
                  <a:lnTo>
                    <a:pt x="2804" y="4428"/>
                  </a:lnTo>
                  <a:lnTo>
                    <a:pt x="2794" y="4443"/>
                  </a:lnTo>
                  <a:lnTo>
                    <a:pt x="2785" y="4458"/>
                  </a:lnTo>
                  <a:lnTo>
                    <a:pt x="2777" y="4473"/>
                  </a:lnTo>
                  <a:lnTo>
                    <a:pt x="2768" y="4503"/>
                  </a:lnTo>
                  <a:lnTo>
                    <a:pt x="2759" y="4548"/>
                  </a:lnTo>
                  <a:lnTo>
                    <a:pt x="2752" y="4586"/>
                  </a:lnTo>
                  <a:lnTo>
                    <a:pt x="2745" y="4646"/>
                  </a:lnTo>
                  <a:lnTo>
                    <a:pt x="2738" y="4698"/>
                  </a:lnTo>
                  <a:lnTo>
                    <a:pt x="2732" y="4773"/>
                  </a:lnTo>
                  <a:lnTo>
                    <a:pt x="2722" y="4908"/>
                  </a:lnTo>
                  <a:lnTo>
                    <a:pt x="2719" y="4998"/>
                  </a:lnTo>
                  <a:lnTo>
                    <a:pt x="2716" y="5074"/>
                  </a:lnTo>
                  <a:lnTo>
                    <a:pt x="2714" y="5164"/>
                  </a:lnTo>
                  <a:lnTo>
                    <a:pt x="2712" y="5254"/>
                  </a:lnTo>
                  <a:lnTo>
                    <a:pt x="2711" y="5359"/>
                  </a:lnTo>
                  <a:lnTo>
                    <a:pt x="2711" y="7685"/>
                  </a:lnTo>
                  <a:lnTo>
                    <a:pt x="2710" y="7880"/>
                  </a:lnTo>
                  <a:lnTo>
                    <a:pt x="2708" y="7956"/>
                  </a:lnTo>
                  <a:lnTo>
                    <a:pt x="2705" y="8046"/>
                  </a:lnTo>
                  <a:lnTo>
                    <a:pt x="2695" y="8196"/>
                  </a:lnTo>
                  <a:lnTo>
                    <a:pt x="2690" y="8271"/>
                  </a:lnTo>
                  <a:lnTo>
                    <a:pt x="2685" y="8331"/>
                  </a:lnTo>
                  <a:lnTo>
                    <a:pt x="2678" y="8391"/>
                  </a:lnTo>
                  <a:lnTo>
                    <a:pt x="2672" y="8443"/>
                  </a:lnTo>
                  <a:lnTo>
                    <a:pt x="2663" y="8488"/>
                  </a:lnTo>
                  <a:lnTo>
                    <a:pt x="2656" y="8526"/>
                  </a:lnTo>
                  <a:lnTo>
                    <a:pt x="2648" y="8556"/>
                  </a:lnTo>
                  <a:lnTo>
                    <a:pt x="2638" y="8586"/>
                  </a:lnTo>
                  <a:lnTo>
                    <a:pt x="2630" y="8601"/>
                  </a:lnTo>
                  <a:lnTo>
                    <a:pt x="2610" y="8601"/>
                  </a:lnTo>
                  <a:lnTo>
                    <a:pt x="2600" y="8586"/>
                  </a:lnTo>
                  <a:lnTo>
                    <a:pt x="2593" y="8556"/>
                  </a:lnTo>
                  <a:lnTo>
                    <a:pt x="2584" y="8526"/>
                  </a:lnTo>
                  <a:lnTo>
                    <a:pt x="2577" y="8488"/>
                  </a:lnTo>
                  <a:lnTo>
                    <a:pt x="2569" y="8443"/>
                  </a:lnTo>
                  <a:lnTo>
                    <a:pt x="2562" y="8391"/>
                  </a:lnTo>
                  <a:lnTo>
                    <a:pt x="2555" y="8331"/>
                  </a:lnTo>
                  <a:lnTo>
                    <a:pt x="2549" y="8271"/>
                  </a:lnTo>
                  <a:lnTo>
                    <a:pt x="2544" y="8196"/>
                  </a:lnTo>
                  <a:lnTo>
                    <a:pt x="2540" y="8121"/>
                  </a:lnTo>
                  <a:lnTo>
                    <a:pt x="2536" y="8046"/>
                  </a:lnTo>
                  <a:lnTo>
                    <a:pt x="2532" y="7956"/>
                  </a:lnTo>
                  <a:lnTo>
                    <a:pt x="2530" y="7880"/>
                  </a:lnTo>
                  <a:lnTo>
                    <a:pt x="2529" y="7783"/>
                  </a:lnTo>
                  <a:lnTo>
                    <a:pt x="2529" y="3753"/>
                  </a:lnTo>
                  <a:lnTo>
                    <a:pt x="2528" y="3655"/>
                  </a:lnTo>
                  <a:lnTo>
                    <a:pt x="2526" y="3565"/>
                  </a:lnTo>
                  <a:lnTo>
                    <a:pt x="2524" y="3482"/>
                  </a:lnTo>
                  <a:lnTo>
                    <a:pt x="2521" y="3400"/>
                  </a:lnTo>
                  <a:lnTo>
                    <a:pt x="2518" y="3302"/>
                  </a:lnTo>
                  <a:lnTo>
                    <a:pt x="2513" y="3235"/>
                  </a:lnTo>
                  <a:lnTo>
                    <a:pt x="2507" y="3175"/>
                  </a:lnTo>
                  <a:lnTo>
                    <a:pt x="2502" y="3107"/>
                  </a:lnTo>
                  <a:lnTo>
                    <a:pt x="2495" y="3040"/>
                  </a:lnTo>
                  <a:lnTo>
                    <a:pt x="2488" y="2987"/>
                  </a:lnTo>
                  <a:lnTo>
                    <a:pt x="2480" y="2942"/>
                  </a:lnTo>
                  <a:lnTo>
                    <a:pt x="2472" y="2905"/>
                  </a:lnTo>
                  <a:lnTo>
                    <a:pt x="2463" y="2874"/>
                  </a:lnTo>
                  <a:lnTo>
                    <a:pt x="2455" y="2852"/>
                  </a:lnTo>
                  <a:lnTo>
                    <a:pt x="2446" y="2844"/>
                  </a:lnTo>
                  <a:lnTo>
                    <a:pt x="2436" y="2837"/>
                  </a:lnTo>
                  <a:lnTo>
                    <a:pt x="2428" y="2844"/>
                  </a:lnTo>
                  <a:lnTo>
                    <a:pt x="2418" y="2852"/>
                  </a:lnTo>
                  <a:lnTo>
                    <a:pt x="2409" y="2874"/>
                  </a:lnTo>
                  <a:lnTo>
                    <a:pt x="2401" y="2905"/>
                  </a:lnTo>
                  <a:lnTo>
                    <a:pt x="2392" y="2942"/>
                  </a:lnTo>
                  <a:lnTo>
                    <a:pt x="2385" y="2987"/>
                  </a:lnTo>
                  <a:lnTo>
                    <a:pt x="2378" y="3040"/>
                  </a:lnTo>
                  <a:lnTo>
                    <a:pt x="2372" y="3107"/>
                  </a:lnTo>
                  <a:lnTo>
                    <a:pt x="2365" y="3175"/>
                  </a:lnTo>
                  <a:lnTo>
                    <a:pt x="2360" y="3235"/>
                  </a:lnTo>
                  <a:lnTo>
                    <a:pt x="2356" y="3302"/>
                  </a:lnTo>
                  <a:lnTo>
                    <a:pt x="2352" y="3400"/>
                  </a:lnTo>
                  <a:lnTo>
                    <a:pt x="2346" y="3565"/>
                  </a:lnTo>
                  <a:lnTo>
                    <a:pt x="2345" y="3655"/>
                  </a:lnTo>
                  <a:lnTo>
                    <a:pt x="2345" y="3753"/>
                  </a:lnTo>
                  <a:lnTo>
                    <a:pt x="2345" y="8916"/>
                  </a:lnTo>
                  <a:lnTo>
                    <a:pt x="2343" y="9006"/>
                  </a:lnTo>
                  <a:lnTo>
                    <a:pt x="2341" y="9104"/>
                  </a:lnTo>
                  <a:lnTo>
                    <a:pt x="2338" y="9186"/>
                  </a:lnTo>
                  <a:lnTo>
                    <a:pt x="2334" y="9269"/>
                  </a:lnTo>
                  <a:lnTo>
                    <a:pt x="2330" y="9336"/>
                  </a:lnTo>
                  <a:lnTo>
                    <a:pt x="2324" y="9412"/>
                  </a:lnTo>
                  <a:lnTo>
                    <a:pt x="2318" y="9479"/>
                  </a:lnTo>
                  <a:lnTo>
                    <a:pt x="2312" y="9539"/>
                  </a:lnTo>
                  <a:lnTo>
                    <a:pt x="2304" y="9584"/>
                  </a:lnTo>
                  <a:lnTo>
                    <a:pt x="2297" y="9637"/>
                  </a:lnTo>
                  <a:lnTo>
                    <a:pt x="2288" y="9667"/>
                  </a:lnTo>
                  <a:lnTo>
                    <a:pt x="2281" y="9704"/>
                  </a:lnTo>
                  <a:lnTo>
                    <a:pt x="2271" y="9719"/>
                  </a:lnTo>
                  <a:lnTo>
                    <a:pt x="2253" y="9734"/>
                  </a:lnTo>
                  <a:lnTo>
                    <a:pt x="2244" y="9727"/>
                  </a:lnTo>
                  <a:lnTo>
                    <a:pt x="2234" y="9719"/>
                  </a:lnTo>
                  <a:lnTo>
                    <a:pt x="2225" y="9704"/>
                  </a:lnTo>
                  <a:lnTo>
                    <a:pt x="2218" y="9667"/>
                  </a:lnTo>
                  <a:lnTo>
                    <a:pt x="2210" y="9637"/>
                  </a:lnTo>
                  <a:lnTo>
                    <a:pt x="2201" y="9584"/>
                  </a:lnTo>
                  <a:lnTo>
                    <a:pt x="2195" y="9539"/>
                  </a:lnTo>
                  <a:lnTo>
                    <a:pt x="2188" y="9479"/>
                  </a:lnTo>
                  <a:lnTo>
                    <a:pt x="2182" y="9412"/>
                  </a:lnTo>
                  <a:lnTo>
                    <a:pt x="2177" y="9336"/>
                  </a:lnTo>
                  <a:lnTo>
                    <a:pt x="2174" y="9269"/>
                  </a:lnTo>
                  <a:lnTo>
                    <a:pt x="2169" y="9186"/>
                  </a:lnTo>
                  <a:lnTo>
                    <a:pt x="2165" y="9104"/>
                  </a:lnTo>
                  <a:lnTo>
                    <a:pt x="2164" y="9006"/>
                  </a:lnTo>
                  <a:lnTo>
                    <a:pt x="2162" y="8916"/>
                  </a:lnTo>
                  <a:lnTo>
                    <a:pt x="2162" y="6409"/>
                  </a:lnTo>
                  <a:lnTo>
                    <a:pt x="2161" y="6304"/>
                  </a:lnTo>
                  <a:lnTo>
                    <a:pt x="2158" y="6139"/>
                  </a:lnTo>
                  <a:lnTo>
                    <a:pt x="2155" y="6057"/>
                  </a:lnTo>
                  <a:lnTo>
                    <a:pt x="2150" y="5974"/>
                  </a:lnTo>
                  <a:lnTo>
                    <a:pt x="2146" y="5899"/>
                  </a:lnTo>
                  <a:lnTo>
                    <a:pt x="2140" y="5824"/>
                  </a:lnTo>
                  <a:lnTo>
                    <a:pt x="2134" y="5764"/>
                  </a:lnTo>
                  <a:lnTo>
                    <a:pt x="2128" y="5704"/>
                  </a:lnTo>
                  <a:lnTo>
                    <a:pt x="2121" y="5651"/>
                  </a:lnTo>
                  <a:lnTo>
                    <a:pt x="2114" y="5599"/>
                  </a:lnTo>
                  <a:lnTo>
                    <a:pt x="2106" y="5569"/>
                  </a:lnTo>
                  <a:lnTo>
                    <a:pt x="2097" y="5531"/>
                  </a:lnTo>
                  <a:lnTo>
                    <a:pt x="2089" y="5516"/>
                  </a:lnTo>
                  <a:lnTo>
                    <a:pt x="2080" y="5494"/>
                  </a:lnTo>
                  <a:lnTo>
                    <a:pt x="2060" y="5494"/>
                  </a:lnTo>
                  <a:lnTo>
                    <a:pt x="2050" y="5516"/>
                  </a:lnTo>
                  <a:lnTo>
                    <a:pt x="2043" y="5531"/>
                  </a:lnTo>
                  <a:lnTo>
                    <a:pt x="2034" y="5569"/>
                  </a:lnTo>
                  <a:lnTo>
                    <a:pt x="2026" y="5599"/>
                  </a:lnTo>
                  <a:lnTo>
                    <a:pt x="2020" y="5651"/>
                  </a:lnTo>
                  <a:lnTo>
                    <a:pt x="2012" y="5704"/>
                  </a:lnTo>
                  <a:lnTo>
                    <a:pt x="2000" y="5824"/>
                  </a:lnTo>
                  <a:lnTo>
                    <a:pt x="1994" y="5899"/>
                  </a:lnTo>
                  <a:lnTo>
                    <a:pt x="1989" y="5974"/>
                  </a:lnTo>
                  <a:lnTo>
                    <a:pt x="1985" y="6057"/>
                  </a:lnTo>
                  <a:lnTo>
                    <a:pt x="1983" y="6139"/>
                  </a:lnTo>
                  <a:lnTo>
                    <a:pt x="1980" y="6222"/>
                  </a:lnTo>
                  <a:lnTo>
                    <a:pt x="1979" y="6304"/>
                  </a:lnTo>
                  <a:lnTo>
                    <a:pt x="1979" y="10905"/>
                  </a:lnTo>
                  <a:lnTo>
                    <a:pt x="1975" y="10995"/>
                  </a:lnTo>
                  <a:lnTo>
                    <a:pt x="1974" y="11085"/>
                  </a:lnTo>
                  <a:lnTo>
                    <a:pt x="1970" y="11160"/>
                  </a:lnTo>
                  <a:lnTo>
                    <a:pt x="1967" y="11250"/>
                  </a:lnTo>
                  <a:lnTo>
                    <a:pt x="1962" y="11325"/>
                  </a:lnTo>
                  <a:lnTo>
                    <a:pt x="1958" y="11385"/>
                  </a:lnTo>
                  <a:lnTo>
                    <a:pt x="1952" y="11460"/>
                  </a:lnTo>
                  <a:lnTo>
                    <a:pt x="1945" y="11521"/>
                  </a:lnTo>
                  <a:lnTo>
                    <a:pt x="1937" y="11573"/>
                  </a:lnTo>
                  <a:lnTo>
                    <a:pt x="1930" y="11618"/>
                  </a:lnTo>
                  <a:lnTo>
                    <a:pt x="1922" y="11648"/>
                  </a:lnTo>
                  <a:lnTo>
                    <a:pt x="1914" y="11686"/>
                  </a:lnTo>
                  <a:lnTo>
                    <a:pt x="1905" y="11708"/>
                  </a:lnTo>
                  <a:lnTo>
                    <a:pt x="1896" y="11716"/>
                  </a:lnTo>
                  <a:lnTo>
                    <a:pt x="1886" y="11731"/>
                  </a:lnTo>
                  <a:lnTo>
                    <a:pt x="1877" y="11716"/>
                  </a:lnTo>
                  <a:lnTo>
                    <a:pt x="1868" y="11708"/>
                  </a:lnTo>
                  <a:lnTo>
                    <a:pt x="1859" y="11686"/>
                  </a:lnTo>
                  <a:lnTo>
                    <a:pt x="1851" y="11648"/>
                  </a:lnTo>
                  <a:lnTo>
                    <a:pt x="1843" y="11618"/>
                  </a:lnTo>
                  <a:lnTo>
                    <a:pt x="1835" y="11573"/>
                  </a:lnTo>
                  <a:lnTo>
                    <a:pt x="1827" y="11521"/>
                  </a:lnTo>
                  <a:lnTo>
                    <a:pt x="1822" y="11460"/>
                  </a:lnTo>
                  <a:lnTo>
                    <a:pt x="1816" y="11385"/>
                  </a:lnTo>
                  <a:lnTo>
                    <a:pt x="1811" y="11325"/>
                  </a:lnTo>
                  <a:lnTo>
                    <a:pt x="1806" y="11250"/>
                  </a:lnTo>
                  <a:lnTo>
                    <a:pt x="1801" y="11160"/>
                  </a:lnTo>
                  <a:lnTo>
                    <a:pt x="1799" y="11085"/>
                  </a:lnTo>
                  <a:lnTo>
                    <a:pt x="1796" y="10995"/>
                  </a:lnTo>
                  <a:lnTo>
                    <a:pt x="1795" y="10815"/>
                  </a:lnTo>
                  <a:lnTo>
                    <a:pt x="1795" y="2814"/>
                  </a:lnTo>
                  <a:lnTo>
                    <a:pt x="1793" y="2814"/>
                  </a:lnTo>
                  <a:lnTo>
                    <a:pt x="1791" y="2739"/>
                  </a:lnTo>
                  <a:lnTo>
                    <a:pt x="1789" y="2657"/>
                  </a:lnTo>
                  <a:lnTo>
                    <a:pt x="1785" y="2589"/>
                  </a:lnTo>
                  <a:lnTo>
                    <a:pt x="1783" y="2522"/>
                  </a:lnTo>
                  <a:lnTo>
                    <a:pt x="1778" y="2447"/>
                  </a:lnTo>
                  <a:lnTo>
                    <a:pt x="1768" y="2327"/>
                  </a:lnTo>
                  <a:lnTo>
                    <a:pt x="1762" y="2282"/>
                  </a:lnTo>
                  <a:lnTo>
                    <a:pt x="1756" y="2222"/>
                  </a:lnTo>
                  <a:lnTo>
                    <a:pt x="1750" y="2177"/>
                  </a:lnTo>
                  <a:lnTo>
                    <a:pt x="1742" y="2146"/>
                  </a:lnTo>
                  <a:lnTo>
                    <a:pt x="1736" y="2116"/>
                  </a:lnTo>
                  <a:lnTo>
                    <a:pt x="1719" y="2071"/>
                  </a:lnTo>
                  <a:lnTo>
                    <a:pt x="1711" y="2064"/>
                  </a:lnTo>
                  <a:lnTo>
                    <a:pt x="1703" y="2056"/>
                  </a:lnTo>
                  <a:lnTo>
                    <a:pt x="1687" y="2071"/>
                  </a:lnTo>
                  <a:lnTo>
                    <a:pt x="1679" y="2094"/>
                  </a:lnTo>
                  <a:lnTo>
                    <a:pt x="1671" y="2116"/>
                  </a:lnTo>
                  <a:lnTo>
                    <a:pt x="1663" y="2146"/>
                  </a:lnTo>
                  <a:lnTo>
                    <a:pt x="1657" y="2177"/>
                  </a:lnTo>
                  <a:lnTo>
                    <a:pt x="1650" y="2222"/>
                  </a:lnTo>
                  <a:lnTo>
                    <a:pt x="1644" y="2282"/>
                  </a:lnTo>
                  <a:lnTo>
                    <a:pt x="1637" y="2327"/>
                  </a:lnTo>
                  <a:lnTo>
                    <a:pt x="1632" y="2387"/>
                  </a:lnTo>
                  <a:lnTo>
                    <a:pt x="1628" y="2447"/>
                  </a:lnTo>
                  <a:lnTo>
                    <a:pt x="1624" y="2522"/>
                  </a:lnTo>
                  <a:lnTo>
                    <a:pt x="1616" y="2657"/>
                  </a:lnTo>
                  <a:lnTo>
                    <a:pt x="1614" y="2739"/>
                  </a:lnTo>
                  <a:lnTo>
                    <a:pt x="1613" y="2814"/>
                  </a:lnTo>
                  <a:lnTo>
                    <a:pt x="1610" y="2814"/>
                  </a:lnTo>
                  <a:lnTo>
                    <a:pt x="1610" y="7197"/>
                  </a:lnTo>
                  <a:lnTo>
                    <a:pt x="1610" y="7288"/>
                  </a:lnTo>
                  <a:lnTo>
                    <a:pt x="1607" y="7363"/>
                  </a:lnTo>
                  <a:lnTo>
                    <a:pt x="1604" y="7453"/>
                  </a:lnTo>
                  <a:lnTo>
                    <a:pt x="1600" y="7528"/>
                  </a:lnTo>
                  <a:lnTo>
                    <a:pt x="1595" y="7610"/>
                  </a:lnTo>
                  <a:lnTo>
                    <a:pt x="1590" y="7678"/>
                  </a:lnTo>
                  <a:lnTo>
                    <a:pt x="1578" y="7798"/>
                  </a:lnTo>
                  <a:lnTo>
                    <a:pt x="1571" y="7850"/>
                  </a:lnTo>
                  <a:lnTo>
                    <a:pt x="1565" y="7895"/>
                  </a:lnTo>
                  <a:lnTo>
                    <a:pt x="1555" y="7941"/>
                  </a:lnTo>
                  <a:lnTo>
                    <a:pt x="1546" y="7963"/>
                  </a:lnTo>
                  <a:lnTo>
                    <a:pt x="1538" y="7993"/>
                  </a:lnTo>
                  <a:lnTo>
                    <a:pt x="1529" y="8008"/>
                  </a:lnTo>
                  <a:lnTo>
                    <a:pt x="1510" y="8008"/>
                  </a:lnTo>
                  <a:lnTo>
                    <a:pt x="1501" y="7993"/>
                  </a:lnTo>
                  <a:lnTo>
                    <a:pt x="1492" y="7963"/>
                  </a:lnTo>
                  <a:lnTo>
                    <a:pt x="1484" y="7941"/>
                  </a:lnTo>
                  <a:lnTo>
                    <a:pt x="1476" y="7895"/>
                  </a:lnTo>
                  <a:lnTo>
                    <a:pt x="1468" y="7850"/>
                  </a:lnTo>
                  <a:lnTo>
                    <a:pt x="1461" y="7798"/>
                  </a:lnTo>
                  <a:lnTo>
                    <a:pt x="1449" y="7678"/>
                  </a:lnTo>
                  <a:lnTo>
                    <a:pt x="1444" y="7610"/>
                  </a:lnTo>
                  <a:lnTo>
                    <a:pt x="1439" y="7528"/>
                  </a:lnTo>
                  <a:lnTo>
                    <a:pt x="1435" y="7453"/>
                  </a:lnTo>
                  <a:lnTo>
                    <a:pt x="1431" y="7363"/>
                  </a:lnTo>
                  <a:lnTo>
                    <a:pt x="1430" y="7288"/>
                  </a:lnTo>
                  <a:lnTo>
                    <a:pt x="1429" y="7197"/>
                  </a:lnTo>
                  <a:lnTo>
                    <a:pt x="1428" y="7092"/>
                  </a:lnTo>
                  <a:lnTo>
                    <a:pt x="1428" y="1749"/>
                  </a:lnTo>
                  <a:lnTo>
                    <a:pt x="1427" y="1644"/>
                  </a:lnTo>
                  <a:lnTo>
                    <a:pt x="1426" y="1561"/>
                  </a:lnTo>
                  <a:lnTo>
                    <a:pt x="1424" y="1471"/>
                  </a:lnTo>
                  <a:lnTo>
                    <a:pt x="1421" y="1396"/>
                  </a:lnTo>
                  <a:lnTo>
                    <a:pt x="1417" y="1306"/>
                  </a:lnTo>
                  <a:lnTo>
                    <a:pt x="1412" y="1238"/>
                  </a:lnTo>
                  <a:lnTo>
                    <a:pt x="1407" y="1163"/>
                  </a:lnTo>
                  <a:lnTo>
                    <a:pt x="1401" y="1096"/>
                  </a:lnTo>
                  <a:lnTo>
                    <a:pt x="1394" y="1043"/>
                  </a:lnTo>
                  <a:lnTo>
                    <a:pt x="1388" y="983"/>
                  </a:lnTo>
                  <a:lnTo>
                    <a:pt x="1380" y="938"/>
                  </a:lnTo>
                  <a:lnTo>
                    <a:pt x="1372" y="893"/>
                  </a:lnTo>
                  <a:lnTo>
                    <a:pt x="1364" y="871"/>
                  </a:lnTo>
                  <a:lnTo>
                    <a:pt x="1355" y="856"/>
                  </a:lnTo>
                  <a:lnTo>
                    <a:pt x="1346" y="833"/>
                  </a:lnTo>
                  <a:lnTo>
                    <a:pt x="1336" y="826"/>
                  </a:lnTo>
                  <a:lnTo>
                    <a:pt x="1327" y="833"/>
                  </a:lnTo>
                  <a:lnTo>
                    <a:pt x="1318" y="856"/>
                  </a:lnTo>
                  <a:lnTo>
                    <a:pt x="1309" y="871"/>
                  </a:lnTo>
                  <a:lnTo>
                    <a:pt x="1301" y="893"/>
                  </a:lnTo>
                  <a:lnTo>
                    <a:pt x="1292" y="938"/>
                  </a:lnTo>
                  <a:lnTo>
                    <a:pt x="1286" y="983"/>
                  </a:lnTo>
                  <a:lnTo>
                    <a:pt x="1277" y="1043"/>
                  </a:lnTo>
                  <a:lnTo>
                    <a:pt x="1271" y="1096"/>
                  </a:lnTo>
                  <a:lnTo>
                    <a:pt x="1265" y="1163"/>
                  </a:lnTo>
                  <a:lnTo>
                    <a:pt x="1261" y="1238"/>
                  </a:lnTo>
                  <a:lnTo>
                    <a:pt x="1256" y="1306"/>
                  </a:lnTo>
                  <a:lnTo>
                    <a:pt x="1252" y="1396"/>
                  </a:lnTo>
                  <a:lnTo>
                    <a:pt x="1249" y="1471"/>
                  </a:lnTo>
                  <a:lnTo>
                    <a:pt x="1246" y="1561"/>
                  </a:lnTo>
                  <a:lnTo>
                    <a:pt x="1244" y="1644"/>
                  </a:lnTo>
                  <a:lnTo>
                    <a:pt x="1244" y="10447"/>
                  </a:lnTo>
                  <a:lnTo>
                    <a:pt x="1243" y="10537"/>
                  </a:lnTo>
                  <a:lnTo>
                    <a:pt x="1240" y="10627"/>
                  </a:lnTo>
                  <a:lnTo>
                    <a:pt x="1237" y="10710"/>
                  </a:lnTo>
                  <a:lnTo>
                    <a:pt x="1233" y="10785"/>
                  </a:lnTo>
                  <a:lnTo>
                    <a:pt x="1229" y="10868"/>
                  </a:lnTo>
                  <a:lnTo>
                    <a:pt x="1223" y="10935"/>
                  </a:lnTo>
                  <a:lnTo>
                    <a:pt x="1217" y="11003"/>
                  </a:lnTo>
                  <a:lnTo>
                    <a:pt x="1211" y="11063"/>
                  </a:lnTo>
                  <a:lnTo>
                    <a:pt x="1203" y="11115"/>
                  </a:lnTo>
                  <a:lnTo>
                    <a:pt x="1197" y="11160"/>
                  </a:lnTo>
                  <a:lnTo>
                    <a:pt x="1189" y="11198"/>
                  </a:lnTo>
                  <a:lnTo>
                    <a:pt x="1180" y="11228"/>
                  </a:lnTo>
                  <a:lnTo>
                    <a:pt x="1171" y="11250"/>
                  </a:lnTo>
                  <a:lnTo>
                    <a:pt x="1162" y="11265"/>
                  </a:lnTo>
                  <a:lnTo>
                    <a:pt x="1143" y="11265"/>
                  </a:lnTo>
                  <a:lnTo>
                    <a:pt x="1134" y="11250"/>
                  </a:lnTo>
                  <a:lnTo>
                    <a:pt x="1126" y="11228"/>
                  </a:lnTo>
                  <a:lnTo>
                    <a:pt x="1117" y="11198"/>
                  </a:lnTo>
                  <a:lnTo>
                    <a:pt x="1109" y="11160"/>
                  </a:lnTo>
                  <a:lnTo>
                    <a:pt x="1101" y="11115"/>
                  </a:lnTo>
                  <a:lnTo>
                    <a:pt x="1094" y="11063"/>
                  </a:lnTo>
                  <a:lnTo>
                    <a:pt x="1081" y="10935"/>
                  </a:lnTo>
                  <a:lnTo>
                    <a:pt x="1076" y="10868"/>
                  </a:lnTo>
                  <a:lnTo>
                    <a:pt x="1072" y="10785"/>
                  </a:lnTo>
                  <a:lnTo>
                    <a:pt x="1068" y="10710"/>
                  </a:lnTo>
                  <a:lnTo>
                    <a:pt x="1065" y="10627"/>
                  </a:lnTo>
                  <a:lnTo>
                    <a:pt x="1061" y="10357"/>
                  </a:lnTo>
                  <a:lnTo>
                    <a:pt x="1061" y="5997"/>
                  </a:lnTo>
                  <a:lnTo>
                    <a:pt x="1060" y="5892"/>
                  </a:lnTo>
                  <a:lnTo>
                    <a:pt x="1059" y="5802"/>
                  </a:lnTo>
                  <a:lnTo>
                    <a:pt x="1058" y="5711"/>
                  </a:lnTo>
                  <a:lnTo>
                    <a:pt x="1054" y="5629"/>
                  </a:lnTo>
                  <a:lnTo>
                    <a:pt x="1045" y="5479"/>
                  </a:lnTo>
                  <a:lnTo>
                    <a:pt x="1041" y="5396"/>
                  </a:lnTo>
                  <a:lnTo>
                    <a:pt x="1034" y="5336"/>
                  </a:lnTo>
                  <a:lnTo>
                    <a:pt x="1028" y="5284"/>
                  </a:lnTo>
                  <a:lnTo>
                    <a:pt x="1021" y="5224"/>
                  </a:lnTo>
                  <a:lnTo>
                    <a:pt x="1012" y="5179"/>
                  </a:lnTo>
                  <a:lnTo>
                    <a:pt x="1005" y="5149"/>
                  </a:lnTo>
                  <a:lnTo>
                    <a:pt x="997" y="5111"/>
                  </a:lnTo>
                  <a:lnTo>
                    <a:pt x="989" y="5096"/>
                  </a:lnTo>
                  <a:lnTo>
                    <a:pt x="979" y="5066"/>
                  </a:lnTo>
                  <a:lnTo>
                    <a:pt x="959" y="5066"/>
                  </a:lnTo>
                  <a:lnTo>
                    <a:pt x="951" y="5096"/>
                  </a:lnTo>
                  <a:lnTo>
                    <a:pt x="942" y="5111"/>
                  </a:lnTo>
                  <a:lnTo>
                    <a:pt x="934" y="5149"/>
                  </a:lnTo>
                  <a:lnTo>
                    <a:pt x="926" y="5179"/>
                  </a:lnTo>
                  <a:lnTo>
                    <a:pt x="919" y="5224"/>
                  </a:lnTo>
                  <a:lnTo>
                    <a:pt x="911" y="5284"/>
                  </a:lnTo>
                  <a:lnTo>
                    <a:pt x="904" y="5336"/>
                  </a:lnTo>
                  <a:lnTo>
                    <a:pt x="899" y="5396"/>
                  </a:lnTo>
                  <a:lnTo>
                    <a:pt x="893" y="5479"/>
                  </a:lnTo>
                  <a:lnTo>
                    <a:pt x="889" y="5554"/>
                  </a:lnTo>
                  <a:lnTo>
                    <a:pt x="885" y="5629"/>
                  </a:lnTo>
                  <a:lnTo>
                    <a:pt x="882" y="5711"/>
                  </a:lnTo>
                  <a:lnTo>
                    <a:pt x="880" y="5802"/>
                  </a:lnTo>
                  <a:lnTo>
                    <a:pt x="878" y="5892"/>
                  </a:lnTo>
                  <a:lnTo>
                    <a:pt x="878" y="9982"/>
                  </a:lnTo>
                  <a:lnTo>
                    <a:pt x="877" y="10162"/>
                  </a:lnTo>
                  <a:lnTo>
                    <a:pt x="874" y="10252"/>
                  </a:lnTo>
                  <a:lnTo>
                    <a:pt x="870" y="10335"/>
                  </a:lnTo>
                  <a:lnTo>
                    <a:pt x="867" y="10410"/>
                  </a:lnTo>
                  <a:lnTo>
                    <a:pt x="862" y="10492"/>
                  </a:lnTo>
                  <a:lnTo>
                    <a:pt x="857" y="10560"/>
                  </a:lnTo>
                  <a:lnTo>
                    <a:pt x="851" y="10627"/>
                  </a:lnTo>
                  <a:lnTo>
                    <a:pt x="844" y="10687"/>
                  </a:lnTo>
                  <a:lnTo>
                    <a:pt x="837" y="10740"/>
                  </a:lnTo>
                  <a:lnTo>
                    <a:pt x="830" y="10785"/>
                  </a:lnTo>
                  <a:lnTo>
                    <a:pt x="821" y="10823"/>
                  </a:lnTo>
                  <a:lnTo>
                    <a:pt x="814" y="10853"/>
                  </a:lnTo>
                  <a:lnTo>
                    <a:pt x="805" y="10875"/>
                  </a:lnTo>
                  <a:lnTo>
                    <a:pt x="795" y="10890"/>
                  </a:lnTo>
                  <a:lnTo>
                    <a:pt x="777" y="10890"/>
                  </a:lnTo>
                  <a:lnTo>
                    <a:pt x="768" y="10875"/>
                  </a:lnTo>
                  <a:lnTo>
                    <a:pt x="758" y="10853"/>
                  </a:lnTo>
                  <a:lnTo>
                    <a:pt x="750" y="10823"/>
                  </a:lnTo>
                  <a:lnTo>
                    <a:pt x="742" y="10785"/>
                  </a:lnTo>
                  <a:lnTo>
                    <a:pt x="735" y="10740"/>
                  </a:lnTo>
                  <a:lnTo>
                    <a:pt x="728" y="10687"/>
                  </a:lnTo>
                  <a:lnTo>
                    <a:pt x="721" y="10627"/>
                  </a:lnTo>
                  <a:lnTo>
                    <a:pt x="715" y="10560"/>
                  </a:lnTo>
                  <a:lnTo>
                    <a:pt x="709" y="10492"/>
                  </a:lnTo>
                  <a:lnTo>
                    <a:pt x="705" y="10410"/>
                  </a:lnTo>
                  <a:lnTo>
                    <a:pt x="702" y="10335"/>
                  </a:lnTo>
                  <a:lnTo>
                    <a:pt x="699" y="10252"/>
                  </a:lnTo>
                  <a:lnTo>
                    <a:pt x="694" y="10072"/>
                  </a:lnTo>
                  <a:lnTo>
                    <a:pt x="694" y="9982"/>
                  </a:lnTo>
                  <a:lnTo>
                    <a:pt x="694" y="6710"/>
                  </a:lnTo>
                  <a:lnTo>
                    <a:pt x="693" y="6612"/>
                  </a:lnTo>
                  <a:lnTo>
                    <a:pt x="687" y="6447"/>
                  </a:lnTo>
                  <a:lnTo>
                    <a:pt x="679" y="6282"/>
                  </a:lnTo>
                  <a:lnTo>
                    <a:pt x="674" y="6222"/>
                  </a:lnTo>
                  <a:lnTo>
                    <a:pt x="668" y="6147"/>
                  </a:lnTo>
                  <a:lnTo>
                    <a:pt x="661" y="6087"/>
                  </a:lnTo>
                  <a:lnTo>
                    <a:pt x="653" y="6034"/>
                  </a:lnTo>
                  <a:lnTo>
                    <a:pt x="646" y="5997"/>
                  </a:lnTo>
                  <a:lnTo>
                    <a:pt x="639" y="5959"/>
                  </a:lnTo>
                  <a:lnTo>
                    <a:pt x="630" y="5922"/>
                  </a:lnTo>
                  <a:lnTo>
                    <a:pt x="621" y="5899"/>
                  </a:lnTo>
                  <a:lnTo>
                    <a:pt x="612" y="5892"/>
                  </a:lnTo>
                  <a:lnTo>
                    <a:pt x="593" y="5892"/>
                  </a:lnTo>
                  <a:lnTo>
                    <a:pt x="584" y="5899"/>
                  </a:lnTo>
                  <a:lnTo>
                    <a:pt x="575" y="5922"/>
                  </a:lnTo>
                  <a:lnTo>
                    <a:pt x="567" y="5959"/>
                  </a:lnTo>
                  <a:lnTo>
                    <a:pt x="559" y="5997"/>
                  </a:lnTo>
                  <a:lnTo>
                    <a:pt x="551" y="6034"/>
                  </a:lnTo>
                  <a:lnTo>
                    <a:pt x="544" y="6087"/>
                  </a:lnTo>
                  <a:lnTo>
                    <a:pt x="538" y="6147"/>
                  </a:lnTo>
                  <a:lnTo>
                    <a:pt x="532" y="6222"/>
                  </a:lnTo>
                  <a:lnTo>
                    <a:pt x="527" y="6282"/>
                  </a:lnTo>
                  <a:lnTo>
                    <a:pt x="523" y="6372"/>
                  </a:lnTo>
                  <a:lnTo>
                    <a:pt x="518" y="6447"/>
                  </a:lnTo>
                  <a:lnTo>
                    <a:pt x="514" y="6530"/>
                  </a:lnTo>
                  <a:lnTo>
                    <a:pt x="513" y="6612"/>
                  </a:lnTo>
                  <a:lnTo>
                    <a:pt x="512" y="6710"/>
                  </a:lnTo>
                  <a:lnTo>
                    <a:pt x="512" y="6800"/>
                  </a:lnTo>
                  <a:lnTo>
                    <a:pt x="512" y="8383"/>
                  </a:lnTo>
                  <a:lnTo>
                    <a:pt x="510" y="8481"/>
                  </a:lnTo>
                  <a:lnTo>
                    <a:pt x="509" y="8571"/>
                  </a:lnTo>
                  <a:lnTo>
                    <a:pt x="507" y="8654"/>
                  </a:lnTo>
                  <a:lnTo>
                    <a:pt x="504" y="8744"/>
                  </a:lnTo>
                  <a:lnTo>
                    <a:pt x="499" y="8819"/>
                  </a:lnTo>
                  <a:lnTo>
                    <a:pt x="496" y="8901"/>
                  </a:lnTo>
                  <a:lnTo>
                    <a:pt x="491" y="8969"/>
                  </a:lnTo>
                  <a:lnTo>
                    <a:pt x="484" y="9036"/>
                  </a:lnTo>
                  <a:lnTo>
                    <a:pt x="477" y="9089"/>
                  </a:lnTo>
                  <a:lnTo>
                    <a:pt x="471" y="9156"/>
                  </a:lnTo>
                  <a:lnTo>
                    <a:pt x="463" y="9194"/>
                  </a:lnTo>
                  <a:lnTo>
                    <a:pt x="455" y="9231"/>
                  </a:lnTo>
                  <a:lnTo>
                    <a:pt x="446" y="9269"/>
                  </a:lnTo>
                  <a:lnTo>
                    <a:pt x="438" y="9284"/>
                  </a:lnTo>
                  <a:lnTo>
                    <a:pt x="429" y="9299"/>
                  </a:lnTo>
                  <a:lnTo>
                    <a:pt x="419" y="9306"/>
                  </a:lnTo>
                  <a:lnTo>
                    <a:pt x="410" y="9299"/>
                  </a:lnTo>
                  <a:lnTo>
                    <a:pt x="401" y="9284"/>
                  </a:lnTo>
                  <a:lnTo>
                    <a:pt x="392" y="9269"/>
                  </a:lnTo>
                  <a:lnTo>
                    <a:pt x="383" y="9231"/>
                  </a:lnTo>
                  <a:lnTo>
                    <a:pt x="376" y="9194"/>
                  </a:lnTo>
                  <a:lnTo>
                    <a:pt x="369" y="9156"/>
                  </a:lnTo>
                  <a:lnTo>
                    <a:pt x="361" y="9089"/>
                  </a:lnTo>
                  <a:lnTo>
                    <a:pt x="355" y="9036"/>
                  </a:lnTo>
                  <a:lnTo>
                    <a:pt x="343" y="8901"/>
                  </a:lnTo>
                  <a:lnTo>
                    <a:pt x="338" y="8819"/>
                  </a:lnTo>
                  <a:lnTo>
                    <a:pt x="335" y="8744"/>
                  </a:lnTo>
                  <a:lnTo>
                    <a:pt x="332" y="8654"/>
                  </a:lnTo>
                  <a:lnTo>
                    <a:pt x="329" y="8571"/>
                  </a:lnTo>
                  <a:lnTo>
                    <a:pt x="328" y="8481"/>
                  </a:lnTo>
                  <a:lnTo>
                    <a:pt x="328" y="4901"/>
                  </a:lnTo>
                  <a:lnTo>
                    <a:pt x="325" y="4803"/>
                  </a:lnTo>
                  <a:lnTo>
                    <a:pt x="323" y="4721"/>
                  </a:lnTo>
                  <a:lnTo>
                    <a:pt x="321" y="4631"/>
                  </a:lnTo>
                  <a:lnTo>
                    <a:pt x="317" y="4556"/>
                  </a:lnTo>
                  <a:lnTo>
                    <a:pt x="312" y="4473"/>
                  </a:lnTo>
                  <a:lnTo>
                    <a:pt x="307" y="4413"/>
                  </a:lnTo>
                  <a:lnTo>
                    <a:pt x="301" y="4353"/>
                  </a:lnTo>
                  <a:lnTo>
                    <a:pt x="295" y="4285"/>
                  </a:lnTo>
                  <a:lnTo>
                    <a:pt x="287" y="4233"/>
                  </a:lnTo>
                  <a:lnTo>
                    <a:pt x="280" y="4188"/>
                  </a:lnTo>
                  <a:lnTo>
                    <a:pt x="272" y="4150"/>
                  </a:lnTo>
                  <a:lnTo>
                    <a:pt x="263" y="4128"/>
                  </a:lnTo>
                  <a:lnTo>
                    <a:pt x="255" y="4090"/>
                  </a:lnTo>
                  <a:lnTo>
                    <a:pt x="245" y="4083"/>
                  </a:lnTo>
                  <a:lnTo>
                    <a:pt x="236" y="4075"/>
                  </a:lnTo>
                  <a:lnTo>
                    <a:pt x="227" y="4083"/>
                  </a:lnTo>
                  <a:lnTo>
                    <a:pt x="218" y="4090"/>
                  </a:lnTo>
                  <a:lnTo>
                    <a:pt x="209" y="4128"/>
                  </a:lnTo>
                  <a:lnTo>
                    <a:pt x="200" y="4150"/>
                  </a:lnTo>
                  <a:lnTo>
                    <a:pt x="192" y="4188"/>
                  </a:lnTo>
                  <a:lnTo>
                    <a:pt x="185" y="4233"/>
                  </a:lnTo>
                  <a:lnTo>
                    <a:pt x="178" y="4285"/>
                  </a:lnTo>
                  <a:lnTo>
                    <a:pt x="165" y="4413"/>
                  </a:lnTo>
                  <a:lnTo>
                    <a:pt x="160" y="4473"/>
                  </a:lnTo>
                  <a:lnTo>
                    <a:pt x="155" y="4556"/>
                  </a:lnTo>
                  <a:lnTo>
                    <a:pt x="152" y="4631"/>
                  </a:lnTo>
                  <a:lnTo>
                    <a:pt x="149" y="4721"/>
                  </a:lnTo>
                  <a:lnTo>
                    <a:pt x="147" y="4803"/>
                  </a:lnTo>
                  <a:lnTo>
                    <a:pt x="145" y="4901"/>
                  </a:lnTo>
                  <a:lnTo>
                    <a:pt x="144" y="4991"/>
                  </a:lnTo>
                  <a:lnTo>
                    <a:pt x="144" y="10965"/>
                  </a:lnTo>
                  <a:lnTo>
                    <a:pt x="142" y="11063"/>
                  </a:lnTo>
                  <a:lnTo>
                    <a:pt x="141" y="11153"/>
                  </a:lnTo>
                  <a:lnTo>
                    <a:pt x="137" y="11243"/>
                  </a:lnTo>
                  <a:lnTo>
                    <a:pt x="134" y="11310"/>
                  </a:lnTo>
                  <a:lnTo>
                    <a:pt x="128" y="11385"/>
                  </a:lnTo>
                  <a:lnTo>
                    <a:pt x="123" y="11468"/>
                  </a:lnTo>
                  <a:lnTo>
                    <a:pt x="118" y="11528"/>
                  </a:lnTo>
                  <a:lnTo>
                    <a:pt x="111" y="11588"/>
                  </a:lnTo>
                  <a:lnTo>
                    <a:pt x="104" y="11641"/>
                  </a:lnTo>
                  <a:lnTo>
                    <a:pt x="96" y="11686"/>
                  </a:lnTo>
                  <a:lnTo>
                    <a:pt x="89" y="11716"/>
                  </a:lnTo>
                  <a:lnTo>
                    <a:pt x="80" y="11753"/>
                  </a:lnTo>
                  <a:lnTo>
                    <a:pt x="71" y="11783"/>
                  </a:lnTo>
                  <a:lnTo>
                    <a:pt x="62" y="11791"/>
                  </a:lnTo>
                  <a:lnTo>
                    <a:pt x="53" y="11798"/>
                  </a:lnTo>
                  <a:lnTo>
                    <a:pt x="43" y="11791"/>
                  </a:lnTo>
                  <a:lnTo>
                    <a:pt x="34" y="11783"/>
                  </a:lnTo>
                  <a:lnTo>
                    <a:pt x="26" y="11753"/>
                  </a:lnTo>
                  <a:lnTo>
                    <a:pt x="17" y="11716"/>
                  </a:lnTo>
                  <a:lnTo>
                    <a:pt x="9" y="11686"/>
                  </a:lnTo>
                  <a:lnTo>
                    <a:pt x="2" y="11641"/>
                  </a:lnTo>
                  <a:lnTo>
                    <a:pt x="0" y="11633"/>
                  </a:lnTo>
                  <a:lnTo>
                    <a:pt x="0" y="21600"/>
                  </a:lnTo>
                  <a:lnTo>
                    <a:pt x="21600" y="21600"/>
                  </a:lnTo>
                  <a:close/>
                </a:path>
              </a:pathLst>
            </a:custGeom>
            <a:solidFill>
              <a:schemeClr val="accent4"/>
            </a:solidFill>
            <a:ln w="12700" cap="flat">
              <a:noFill/>
              <a:miter lim="400000"/>
            </a:ln>
            <a:effectLst/>
          </p:spPr>
          <p:txBody>
            <a:bodyPr wrap="square" lIns="137160" tIns="137160" rIns="137160" bIns="137160" numCol="1" anchor="t">
              <a:noAutofit/>
            </a:bodyPr>
            <a:lstStyle/>
            <a:p>
              <a:pPr/>
            </a:p>
          </p:txBody>
        </p:sp>
      </p:grpSp>
      <p:grpSp>
        <p:nvGrpSpPr>
          <p:cNvPr id="534" name="Group 30"/>
          <p:cNvGrpSpPr/>
          <p:nvPr/>
        </p:nvGrpSpPr>
        <p:grpSpPr>
          <a:xfrm>
            <a:off x="312738" y="4829754"/>
            <a:ext cx="8518647" cy="137174"/>
            <a:chOff x="0" y="0"/>
            <a:chExt cx="8518646" cy="137173"/>
          </a:xfrm>
        </p:grpSpPr>
        <p:sp>
          <p:nvSpPr>
            <p:cNvPr id="532"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533"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535" name="Freeform 5"/>
          <p:cNvSpPr/>
          <p:nvPr/>
        </p:nvSpPr>
        <p:spPr>
          <a:xfrm>
            <a:off x="2476623" y="1573574"/>
            <a:ext cx="4190756" cy="1143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2"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7"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7"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2"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2"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7"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53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End slide 3">
    <p:spTree>
      <p:nvGrpSpPr>
        <p:cNvPr id="1" name=""/>
        <p:cNvGrpSpPr/>
        <p:nvPr/>
      </p:nvGrpSpPr>
      <p:grpSpPr>
        <a:xfrm>
          <a:off x="0" y="0"/>
          <a:ext cx="0" cy="0"/>
          <a:chOff x="0" y="0"/>
          <a:chExt cx="0" cy="0"/>
        </a:xfrm>
      </p:grpSpPr>
      <p:pic>
        <p:nvPicPr>
          <p:cNvPr id="543"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546" name="Group 59"/>
          <p:cNvGrpSpPr/>
          <p:nvPr/>
        </p:nvGrpSpPr>
        <p:grpSpPr>
          <a:xfrm>
            <a:off x="312738" y="4829754"/>
            <a:ext cx="8518647" cy="137174"/>
            <a:chOff x="0" y="0"/>
            <a:chExt cx="8518646" cy="137173"/>
          </a:xfrm>
        </p:grpSpPr>
        <p:sp>
          <p:nvSpPr>
            <p:cNvPr id="544"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545"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547"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548" name="Picture 19" descr="Picture 19"/>
          <p:cNvPicPr>
            <a:picLocks noChangeAspect="1"/>
          </p:cNvPicPr>
          <p:nvPr/>
        </p:nvPicPr>
        <p:blipFill>
          <a:blip r:embed="rId3">
            <a:extLst/>
          </a:blip>
          <a:stretch>
            <a:fillRect/>
          </a:stretch>
        </p:blipFill>
        <p:spPr>
          <a:xfrm>
            <a:off x="0" y="-1429"/>
            <a:ext cx="9144000" cy="5151121"/>
          </a:xfrm>
          <a:prstGeom prst="rect">
            <a:avLst/>
          </a:prstGeom>
          <a:ln w="12700">
            <a:miter lim="400000"/>
          </a:ln>
        </p:spPr>
      </p:pic>
      <p:grpSp>
        <p:nvGrpSpPr>
          <p:cNvPr id="551" name="Group 22"/>
          <p:cNvGrpSpPr/>
          <p:nvPr/>
        </p:nvGrpSpPr>
        <p:grpSpPr>
          <a:xfrm>
            <a:off x="0" y="3906837"/>
            <a:ext cx="9144000" cy="1241426"/>
            <a:chOff x="0" y="0"/>
            <a:chExt cx="9144000" cy="1241425"/>
          </a:xfrm>
        </p:grpSpPr>
        <p:sp>
          <p:nvSpPr>
            <p:cNvPr id="549" name="Freeform 50"/>
            <p:cNvSpPr/>
            <p:nvPr/>
          </p:nvSpPr>
          <p:spPr>
            <a:xfrm>
              <a:off x="0" y="0"/>
              <a:ext cx="9144000" cy="12414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929" y="3861"/>
                  </a:moveTo>
                  <a:lnTo>
                    <a:pt x="6928" y="3790"/>
                  </a:lnTo>
                  <a:lnTo>
                    <a:pt x="6928" y="2873"/>
                  </a:lnTo>
                  <a:lnTo>
                    <a:pt x="6929" y="2801"/>
                  </a:lnTo>
                  <a:lnTo>
                    <a:pt x="6932" y="2735"/>
                  </a:lnTo>
                  <a:lnTo>
                    <a:pt x="6933" y="2674"/>
                  </a:lnTo>
                  <a:lnTo>
                    <a:pt x="6935" y="2607"/>
                  </a:lnTo>
                  <a:lnTo>
                    <a:pt x="6940" y="2552"/>
                  </a:lnTo>
                  <a:lnTo>
                    <a:pt x="6944" y="2491"/>
                  </a:lnTo>
                  <a:lnTo>
                    <a:pt x="6950" y="2442"/>
                  </a:lnTo>
                  <a:lnTo>
                    <a:pt x="6956" y="2398"/>
                  </a:lnTo>
                  <a:lnTo>
                    <a:pt x="6962" y="2353"/>
                  </a:lnTo>
                  <a:lnTo>
                    <a:pt x="6970" y="2315"/>
                  </a:lnTo>
                  <a:lnTo>
                    <a:pt x="6977" y="2282"/>
                  </a:lnTo>
                  <a:lnTo>
                    <a:pt x="6985" y="2248"/>
                  </a:lnTo>
                  <a:lnTo>
                    <a:pt x="6993" y="2232"/>
                  </a:lnTo>
                  <a:lnTo>
                    <a:pt x="7002" y="2215"/>
                  </a:lnTo>
                  <a:lnTo>
                    <a:pt x="7012" y="2204"/>
                  </a:lnTo>
                  <a:lnTo>
                    <a:pt x="7030" y="2204"/>
                  </a:lnTo>
                  <a:lnTo>
                    <a:pt x="7040" y="2215"/>
                  </a:lnTo>
                  <a:lnTo>
                    <a:pt x="7047" y="2232"/>
                  </a:lnTo>
                  <a:lnTo>
                    <a:pt x="7056" y="2248"/>
                  </a:lnTo>
                  <a:lnTo>
                    <a:pt x="7065" y="2282"/>
                  </a:lnTo>
                  <a:lnTo>
                    <a:pt x="7072" y="2315"/>
                  </a:lnTo>
                  <a:lnTo>
                    <a:pt x="7078" y="2353"/>
                  </a:lnTo>
                  <a:lnTo>
                    <a:pt x="7085" y="2398"/>
                  </a:lnTo>
                  <a:lnTo>
                    <a:pt x="7091" y="2442"/>
                  </a:lnTo>
                  <a:lnTo>
                    <a:pt x="7097" y="2491"/>
                  </a:lnTo>
                  <a:lnTo>
                    <a:pt x="7102" y="2552"/>
                  </a:lnTo>
                  <a:lnTo>
                    <a:pt x="7106" y="2607"/>
                  </a:lnTo>
                  <a:lnTo>
                    <a:pt x="7108" y="2674"/>
                  </a:lnTo>
                  <a:lnTo>
                    <a:pt x="7110" y="2735"/>
                  </a:lnTo>
                  <a:lnTo>
                    <a:pt x="7112" y="2801"/>
                  </a:lnTo>
                  <a:lnTo>
                    <a:pt x="7112" y="3861"/>
                  </a:lnTo>
                  <a:lnTo>
                    <a:pt x="7110" y="3933"/>
                  </a:lnTo>
                  <a:lnTo>
                    <a:pt x="7108" y="3989"/>
                  </a:lnTo>
                  <a:lnTo>
                    <a:pt x="7106" y="4055"/>
                  </a:lnTo>
                  <a:lnTo>
                    <a:pt x="7102" y="4110"/>
                  </a:lnTo>
                  <a:lnTo>
                    <a:pt x="7097" y="4171"/>
                  </a:lnTo>
                  <a:lnTo>
                    <a:pt x="7091" y="4221"/>
                  </a:lnTo>
                  <a:lnTo>
                    <a:pt x="7085" y="4265"/>
                  </a:lnTo>
                  <a:lnTo>
                    <a:pt x="7078" y="4309"/>
                  </a:lnTo>
                  <a:lnTo>
                    <a:pt x="7072" y="4348"/>
                  </a:lnTo>
                  <a:lnTo>
                    <a:pt x="7065" y="4381"/>
                  </a:lnTo>
                  <a:lnTo>
                    <a:pt x="7056" y="4414"/>
                  </a:lnTo>
                  <a:lnTo>
                    <a:pt x="7047" y="4430"/>
                  </a:lnTo>
                  <a:lnTo>
                    <a:pt x="7040" y="4453"/>
                  </a:lnTo>
                  <a:lnTo>
                    <a:pt x="7030" y="4458"/>
                  </a:lnTo>
                  <a:lnTo>
                    <a:pt x="7012" y="4458"/>
                  </a:lnTo>
                  <a:lnTo>
                    <a:pt x="7002" y="4453"/>
                  </a:lnTo>
                  <a:lnTo>
                    <a:pt x="6993" y="4430"/>
                  </a:lnTo>
                  <a:lnTo>
                    <a:pt x="6985" y="4414"/>
                  </a:lnTo>
                  <a:lnTo>
                    <a:pt x="6977" y="4381"/>
                  </a:lnTo>
                  <a:lnTo>
                    <a:pt x="6970" y="4348"/>
                  </a:lnTo>
                  <a:lnTo>
                    <a:pt x="6962" y="4309"/>
                  </a:lnTo>
                  <a:lnTo>
                    <a:pt x="6956" y="4265"/>
                  </a:lnTo>
                  <a:lnTo>
                    <a:pt x="6950" y="4221"/>
                  </a:lnTo>
                  <a:lnTo>
                    <a:pt x="6944" y="4171"/>
                  </a:lnTo>
                  <a:lnTo>
                    <a:pt x="6940" y="4110"/>
                  </a:lnTo>
                  <a:lnTo>
                    <a:pt x="6935" y="4055"/>
                  </a:lnTo>
                  <a:lnTo>
                    <a:pt x="6933" y="3989"/>
                  </a:lnTo>
                  <a:lnTo>
                    <a:pt x="6932" y="3933"/>
                  </a:lnTo>
                  <a:lnTo>
                    <a:pt x="6929" y="3861"/>
                  </a:lnTo>
                  <a:close/>
                  <a:moveTo>
                    <a:pt x="4731" y="4823"/>
                  </a:moveTo>
                  <a:lnTo>
                    <a:pt x="4732" y="4895"/>
                  </a:lnTo>
                  <a:lnTo>
                    <a:pt x="4736" y="4955"/>
                  </a:lnTo>
                  <a:lnTo>
                    <a:pt x="4739" y="5011"/>
                  </a:lnTo>
                  <a:lnTo>
                    <a:pt x="4744" y="5071"/>
                  </a:lnTo>
                  <a:lnTo>
                    <a:pt x="4749" y="5121"/>
                  </a:lnTo>
                  <a:lnTo>
                    <a:pt x="4755" y="5171"/>
                  </a:lnTo>
                  <a:lnTo>
                    <a:pt x="4762" y="5215"/>
                  </a:lnTo>
                  <a:lnTo>
                    <a:pt x="4768" y="5248"/>
                  </a:lnTo>
                  <a:lnTo>
                    <a:pt x="4776" y="5281"/>
                  </a:lnTo>
                  <a:lnTo>
                    <a:pt x="4785" y="5314"/>
                  </a:lnTo>
                  <a:lnTo>
                    <a:pt x="4793" y="5331"/>
                  </a:lnTo>
                  <a:lnTo>
                    <a:pt x="4802" y="5353"/>
                  </a:lnTo>
                  <a:lnTo>
                    <a:pt x="4811" y="5359"/>
                  </a:lnTo>
                  <a:lnTo>
                    <a:pt x="4820" y="5364"/>
                  </a:lnTo>
                  <a:lnTo>
                    <a:pt x="4831" y="5359"/>
                  </a:lnTo>
                  <a:lnTo>
                    <a:pt x="4839" y="5353"/>
                  </a:lnTo>
                  <a:lnTo>
                    <a:pt x="4847" y="5331"/>
                  </a:lnTo>
                  <a:lnTo>
                    <a:pt x="4856" y="5314"/>
                  </a:lnTo>
                  <a:lnTo>
                    <a:pt x="4864" y="5281"/>
                  </a:lnTo>
                  <a:lnTo>
                    <a:pt x="4879" y="5215"/>
                  </a:lnTo>
                  <a:lnTo>
                    <a:pt x="4885" y="5171"/>
                  </a:lnTo>
                  <a:lnTo>
                    <a:pt x="4891" y="5121"/>
                  </a:lnTo>
                  <a:lnTo>
                    <a:pt x="4896" y="5071"/>
                  </a:lnTo>
                  <a:lnTo>
                    <a:pt x="4901" y="5011"/>
                  </a:lnTo>
                  <a:lnTo>
                    <a:pt x="4905" y="4955"/>
                  </a:lnTo>
                  <a:lnTo>
                    <a:pt x="4908" y="4895"/>
                  </a:lnTo>
                  <a:lnTo>
                    <a:pt x="4910" y="4823"/>
                  </a:lnTo>
                  <a:lnTo>
                    <a:pt x="4912" y="4762"/>
                  </a:lnTo>
                  <a:lnTo>
                    <a:pt x="4912" y="3165"/>
                  </a:lnTo>
                  <a:lnTo>
                    <a:pt x="4910" y="3105"/>
                  </a:lnTo>
                  <a:lnTo>
                    <a:pt x="4908" y="3038"/>
                  </a:lnTo>
                  <a:lnTo>
                    <a:pt x="4905" y="2983"/>
                  </a:lnTo>
                  <a:lnTo>
                    <a:pt x="4901" y="2922"/>
                  </a:lnTo>
                  <a:lnTo>
                    <a:pt x="4891" y="2812"/>
                  </a:lnTo>
                  <a:lnTo>
                    <a:pt x="4885" y="2762"/>
                  </a:lnTo>
                  <a:lnTo>
                    <a:pt x="4879" y="2718"/>
                  </a:lnTo>
                  <a:lnTo>
                    <a:pt x="4871" y="2679"/>
                  </a:lnTo>
                  <a:lnTo>
                    <a:pt x="4864" y="2646"/>
                  </a:lnTo>
                  <a:lnTo>
                    <a:pt x="4856" y="2624"/>
                  </a:lnTo>
                  <a:lnTo>
                    <a:pt x="4847" y="2596"/>
                  </a:lnTo>
                  <a:lnTo>
                    <a:pt x="4839" y="2574"/>
                  </a:lnTo>
                  <a:lnTo>
                    <a:pt x="4831" y="2569"/>
                  </a:lnTo>
                  <a:lnTo>
                    <a:pt x="4811" y="2569"/>
                  </a:lnTo>
                  <a:lnTo>
                    <a:pt x="4802" y="2574"/>
                  </a:lnTo>
                  <a:lnTo>
                    <a:pt x="4793" y="2596"/>
                  </a:lnTo>
                  <a:lnTo>
                    <a:pt x="4785" y="2624"/>
                  </a:lnTo>
                  <a:lnTo>
                    <a:pt x="4776" y="2646"/>
                  </a:lnTo>
                  <a:lnTo>
                    <a:pt x="4768" y="2679"/>
                  </a:lnTo>
                  <a:lnTo>
                    <a:pt x="4762" y="2718"/>
                  </a:lnTo>
                  <a:lnTo>
                    <a:pt x="4755" y="2762"/>
                  </a:lnTo>
                  <a:lnTo>
                    <a:pt x="4749" y="2812"/>
                  </a:lnTo>
                  <a:lnTo>
                    <a:pt x="4744" y="2867"/>
                  </a:lnTo>
                  <a:lnTo>
                    <a:pt x="4739" y="2922"/>
                  </a:lnTo>
                  <a:lnTo>
                    <a:pt x="4736" y="2983"/>
                  </a:lnTo>
                  <a:lnTo>
                    <a:pt x="4732" y="3038"/>
                  </a:lnTo>
                  <a:lnTo>
                    <a:pt x="4731" y="3105"/>
                  </a:lnTo>
                  <a:lnTo>
                    <a:pt x="4729" y="3165"/>
                  </a:lnTo>
                  <a:lnTo>
                    <a:pt x="4729" y="4762"/>
                  </a:lnTo>
                  <a:lnTo>
                    <a:pt x="4731" y="4823"/>
                  </a:lnTo>
                  <a:close/>
                  <a:moveTo>
                    <a:pt x="7664" y="812"/>
                  </a:moveTo>
                  <a:lnTo>
                    <a:pt x="7667" y="878"/>
                  </a:lnTo>
                  <a:lnTo>
                    <a:pt x="7670" y="945"/>
                  </a:lnTo>
                  <a:lnTo>
                    <a:pt x="7674" y="994"/>
                  </a:lnTo>
                  <a:lnTo>
                    <a:pt x="7678" y="1055"/>
                  </a:lnTo>
                  <a:lnTo>
                    <a:pt x="7684" y="1105"/>
                  </a:lnTo>
                  <a:lnTo>
                    <a:pt x="7696" y="1193"/>
                  </a:lnTo>
                  <a:lnTo>
                    <a:pt x="7702" y="1237"/>
                  </a:lnTo>
                  <a:lnTo>
                    <a:pt x="7711" y="1271"/>
                  </a:lnTo>
                  <a:lnTo>
                    <a:pt x="7718" y="1298"/>
                  </a:lnTo>
                  <a:lnTo>
                    <a:pt x="7727" y="1326"/>
                  </a:lnTo>
                  <a:lnTo>
                    <a:pt x="7745" y="1348"/>
                  </a:lnTo>
                  <a:lnTo>
                    <a:pt x="7754" y="1353"/>
                  </a:lnTo>
                  <a:lnTo>
                    <a:pt x="7764" y="1348"/>
                  </a:lnTo>
                  <a:lnTo>
                    <a:pt x="7773" y="1337"/>
                  </a:lnTo>
                  <a:lnTo>
                    <a:pt x="7781" y="1326"/>
                  </a:lnTo>
                  <a:lnTo>
                    <a:pt x="7790" y="1298"/>
                  </a:lnTo>
                  <a:lnTo>
                    <a:pt x="7798" y="1271"/>
                  </a:lnTo>
                  <a:lnTo>
                    <a:pt x="7806" y="1237"/>
                  </a:lnTo>
                  <a:lnTo>
                    <a:pt x="7813" y="1193"/>
                  </a:lnTo>
                  <a:lnTo>
                    <a:pt x="7825" y="1105"/>
                  </a:lnTo>
                  <a:lnTo>
                    <a:pt x="7829" y="1055"/>
                  </a:lnTo>
                  <a:lnTo>
                    <a:pt x="7834" y="994"/>
                  </a:lnTo>
                  <a:lnTo>
                    <a:pt x="7839" y="945"/>
                  </a:lnTo>
                  <a:lnTo>
                    <a:pt x="7842" y="878"/>
                  </a:lnTo>
                  <a:lnTo>
                    <a:pt x="7844" y="812"/>
                  </a:lnTo>
                  <a:lnTo>
                    <a:pt x="7846" y="746"/>
                  </a:lnTo>
                  <a:lnTo>
                    <a:pt x="7846" y="608"/>
                  </a:lnTo>
                  <a:lnTo>
                    <a:pt x="7844" y="541"/>
                  </a:lnTo>
                  <a:lnTo>
                    <a:pt x="7842" y="475"/>
                  </a:lnTo>
                  <a:lnTo>
                    <a:pt x="7839" y="420"/>
                  </a:lnTo>
                  <a:lnTo>
                    <a:pt x="7834" y="359"/>
                  </a:lnTo>
                  <a:lnTo>
                    <a:pt x="7829" y="304"/>
                  </a:lnTo>
                  <a:lnTo>
                    <a:pt x="7825" y="249"/>
                  </a:lnTo>
                  <a:lnTo>
                    <a:pt x="7819" y="199"/>
                  </a:lnTo>
                  <a:lnTo>
                    <a:pt x="7813" y="160"/>
                  </a:lnTo>
                  <a:lnTo>
                    <a:pt x="7806" y="122"/>
                  </a:lnTo>
                  <a:lnTo>
                    <a:pt x="7798" y="83"/>
                  </a:lnTo>
                  <a:lnTo>
                    <a:pt x="7790" y="55"/>
                  </a:lnTo>
                  <a:lnTo>
                    <a:pt x="7781" y="39"/>
                  </a:lnTo>
                  <a:lnTo>
                    <a:pt x="7773" y="17"/>
                  </a:lnTo>
                  <a:lnTo>
                    <a:pt x="7764" y="6"/>
                  </a:lnTo>
                  <a:lnTo>
                    <a:pt x="7754" y="0"/>
                  </a:lnTo>
                  <a:lnTo>
                    <a:pt x="7745" y="6"/>
                  </a:lnTo>
                  <a:lnTo>
                    <a:pt x="7736" y="17"/>
                  </a:lnTo>
                  <a:lnTo>
                    <a:pt x="7727" y="39"/>
                  </a:lnTo>
                  <a:lnTo>
                    <a:pt x="7718" y="55"/>
                  </a:lnTo>
                  <a:lnTo>
                    <a:pt x="7711" y="83"/>
                  </a:lnTo>
                  <a:lnTo>
                    <a:pt x="7702" y="122"/>
                  </a:lnTo>
                  <a:lnTo>
                    <a:pt x="7696" y="160"/>
                  </a:lnTo>
                  <a:lnTo>
                    <a:pt x="7690" y="199"/>
                  </a:lnTo>
                  <a:lnTo>
                    <a:pt x="7684" y="249"/>
                  </a:lnTo>
                  <a:lnTo>
                    <a:pt x="7678" y="304"/>
                  </a:lnTo>
                  <a:lnTo>
                    <a:pt x="7674" y="359"/>
                  </a:lnTo>
                  <a:lnTo>
                    <a:pt x="7670" y="420"/>
                  </a:lnTo>
                  <a:lnTo>
                    <a:pt x="7667" y="475"/>
                  </a:lnTo>
                  <a:lnTo>
                    <a:pt x="7664" y="541"/>
                  </a:lnTo>
                  <a:lnTo>
                    <a:pt x="7663" y="674"/>
                  </a:lnTo>
                  <a:lnTo>
                    <a:pt x="7663" y="746"/>
                  </a:lnTo>
                  <a:lnTo>
                    <a:pt x="7664" y="812"/>
                  </a:lnTo>
                  <a:close/>
                  <a:moveTo>
                    <a:pt x="8031" y="3541"/>
                  </a:moveTo>
                  <a:lnTo>
                    <a:pt x="8033" y="3613"/>
                  </a:lnTo>
                  <a:lnTo>
                    <a:pt x="8036" y="3674"/>
                  </a:lnTo>
                  <a:lnTo>
                    <a:pt x="8041" y="3734"/>
                  </a:lnTo>
                  <a:lnTo>
                    <a:pt x="8045" y="3784"/>
                  </a:lnTo>
                  <a:lnTo>
                    <a:pt x="8050" y="3839"/>
                  </a:lnTo>
                  <a:lnTo>
                    <a:pt x="8056" y="3889"/>
                  </a:lnTo>
                  <a:lnTo>
                    <a:pt x="8062" y="3933"/>
                  </a:lnTo>
                  <a:lnTo>
                    <a:pt x="8070" y="3972"/>
                  </a:lnTo>
                  <a:lnTo>
                    <a:pt x="8078" y="4005"/>
                  </a:lnTo>
                  <a:lnTo>
                    <a:pt x="8086" y="4027"/>
                  </a:lnTo>
                  <a:lnTo>
                    <a:pt x="8093" y="4055"/>
                  </a:lnTo>
                  <a:lnTo>
                    <a:pt x="8103" y="4066"/>
                  </a:lnTo>
                  <a:lnTo>
                    <a:pt x="8112" y="4082"/>
                  </a:lnTo>
                  <a:lnTo>
                    <a:pt x="8120" y="4088"/>
                  </a:lnTo>
                  <a:lnTo>
                    <a:pt x="8131" y="4082"/>
                  </a:lnTo>
                  <a:lnTo>
                    <a:pt x="8140" y="4066"/>
                  </a:lnTo>
                  <a:lnTo>
                    <a:pt x="8149" y="4055"/>
                  </a:lnTo>
                  <a:lnTo>
                    <a:pt x="8157" y="4027"/>
                  </a:lnTo>
                  <a:lnTo>
                    <a:pt x="8164" y="4005"/>
                  </a:lnTo>
                  <a:lnTo>
                    <a:pt x="8172" y="3972"/>
                  </a:lnTo>
                  <a:lnTo>
                    <a:pt x="8179" y="3933"/>
                  </a:lnTo>
                  <a:lnTo>
                    <a:pt x="8186" y="3889"/>
                  </a:lnTo>
                  <a:lnTo>
                    <a:pt x="8192" y="3839"/>
                  </a:lnTo>
                  <a:lnTo>
                    <a:pt x="8198" y="3784"/>
                  </a:lnTo>
                  <a:lnTo>
                    <a:pt x="8202" y="3734"/>
                  </a:lnTo>
                  <a:lnTo>
                    <a:pt x="8205" y="3674"/>
                  </a:lnTo>
                  <a:lnTo>
                    <a:pt x="8209" y="3613"/>
                  </a:lnTo>
                  <a:lnTo>
                    <a:pt x="8210" y="3541"/>
                  </a:lnTo>
                  <a:lnTo>
                    <a:pt x="8212" y="3475"/>
                  </a:lnTo>
                  <a:lnTo>
                    <a:pt x="8212" y="1862"/>
                  </a:lnTo>
                  <a:lnTo>
                    <a:pt x="8210" y="1801"/>
                  </a:lnTo>
                  <a:lnTo>
                    <a:pt x="8209" y="1740"/>
                  </a:lnTo>
                  <a:lnTo>
                    <a:pt x="8205" y="1679"/>
                  </a:lnTo>
                  <a:lnTo>
                    <a:pt x="8202" y="1619"/>
                  </a:lnTo>
                  <a:lnTo>
                    <a:pt x="8198" y="1563"/>
                  </a:lnTo>
                  <a:lnTo>
                    <a:pt x="8192" y="1508"/>
                  </a:lnTo>
                  <a:lnTo>
                    <a:pt x="8186" y="1464"/>
                  </a:lnTo>
                  <a:lnTo>
                    <a:pt x="8179" y="1420"/>
                  </a:lnTo>
                  <a:lnTo>
                    <a:pt x="8172" y="1381"/>
                  </a:lnTo>
                  <a:lnTo>
                    <a:pt x="8164" y="1348"/>
                  </a:lnTo>
                  <a:lnTo>
                    <a:pt x="8157" y="1315"/>
                  </a:lnTo>
                  <a:lnTo>
                    <a:pt x="8149" y="1298"/>
                  </a:lnTo>
                  <a:lnTo>
                    <a:pt x="8140" y="1276"/>
                  </a:lnTo>
                  <a:lnTo>
                    <a:pt x="8131" y="1265"/>
                  </a:lnTo>
                  <a:lnTo>
                    <a:pt x="8112" y="1265"/>
                  </a:lnTo>
                  <a:lnTo>
                    <a:pt x="8103" y="1276"/>
                  </a:lnTo>
                  <a:lnTo>
                    <a:pt x="8093" y="1298"/>
                  </a:lnTo>
                  <a:lnTo>
                    <a:pt x="8086" y="1315"/>
                  </a:lnTo>
                  <a:lnTo>
                    <a:pt x="8078" y="1348"/>
                  </a:lnTo>
                  <a:lnTo>
                    <a:pt x="8070" y="1381"/>
                  </a:lnTo>
                  <a:lnTo>
                    <a:pt x="8062" y="1420"/>
                  </a:lnTo>
                  <a:lnTo>
                    <a:pt x="8056" y="1464"/>
                  </a:lnTo>
                  <a:lnTo>
                    <a:pt x="8050" y="1508"/>
                  </a:lnTo>
                  <a:lnTo>
                    <a:pt x="8041" y="1619"/>
                  </a:lnTo>
                  <a:lnTo>
                    <a:pt x="8036" y="1679"/>
                  </a:lnTo>
                  <a:lnTo>
                    <a:pt x="8033" y="1740"/>
                  </a:lnTo>
                  <a:lnTo>
                    <a:pt x="8031" y="1801"/>
                  </a:lnTo>
                  <a:lnTo>
                    <a:pt x="8030" y="1862"/>
                  </a:lnTo>
                  <a:lnTo>
                    <a:pt x="8029" y="1939"/>
                  </a:lnTo>
                  <a:lnTo>
                    <a:pt x="8029" y="3414"/>
                  </a:lnTo>
                  <a:lnTo>
                    <a:pt x="8030" y="3475"/>
                  </a:lnTo>
                  <a:lnTo>
                    <a:pt x="8031" y="3541"/>
                  </a:lnTo>
                  <a:close/>
                  <a:moveTo>
                    <a:pt x="6197" y="3127"/>
                  </a:moveTo>
                  <a:lnTo>
                    <a:pt x="6200" y="3188"/>
                  </a:lnTo>
                  <a:lnTo>
                    <a:pt x="6203" y="3259"/>
                  </a:lnTo>
                  <a:lnTo>
                    <a:pt x="6207" y="3315"/>
                  </a:lnTo>
                  <a:lnTo>
                    <a:pt x="6212" y="3364"/>
                  </a:lnTo>
                  <a:lnTo>
                    <a:pt x="6218" y="3425"/>
                  </a:lnTo>
                  <a:lnTo>
                    <a:pt x="6229" y="3508"/>
                  </a:lnTo>
                  <a:lnTo>
                    <a:pt x="6244" y="3585"/>
                  </a:lnTo>
                  <a:lnTo>
                    <a:pt x="6251" y="3613"/>
                  </a:lnTo>
                  <a:lnTo>
                    <a:pt x="6260" y="3629"/>
                  </a:lnTo>
                  <a:lnTo>
                    <a:pt x="6268" y="3657"/>
                  </a:lnTo>
                  <a:lnTo>
                    <a:pt x="6278" y="3663"/>
                  </a:lnTo>
                  <a:lnTo>
                    <a:pt x="6297" y="3663"/>
                  </a:lnTo>
                  <a:lnTo>
                    <a:pt x="6305" y="3657"/>
                  </a:lnTo>
                  <a:lnTo>
                    <a:pt x="6315" y="3629"/>
                  </a:lnTo>
                  <a:lnTo>
                    <a:pt x="6323" y="3613"/>
                  </a:lnTo>
                  <a:lnTo>
                    <a:pt x="6331" y="3585"/>
                  </a:lnTo>
                  <a:lnTo>
                    <a:pt x="6339" y="3547"/>
                  </a:lnTo>
                  <a:lnTo>
                    <a:pt x="6346" y="3508"/>
                  </a:lnTo>
                  <a:lnTo>
                    <a:pt x="6352" y="3464"/>
                  </a:lnTo>
                  <a:lnTo>
                    <a:pt x="6358" y="3425"/>
                  </a:lnTo>
                  <a:lnTo>
                    <a:pt x="6363" y="3364"/>
                  </a:lnTo>
                  <a:lnTo>
                    <a:pt x="6368" y="3315"/>
                  </a:lnTo>
                  <a:lnTo>
                    <a:pt x="6372" y="3259"/>
                  </a:lnTo>
                  <a:lnTo>
                    <a:pt x="6376" y="3188"/>
                  </a:lnTo>
                  <a:lnTo>
                    <a:pt x="6377" y="3127"/>
                  </a:lnTo>
                  <a:lnTo>
                    <a:pt x="6378" y="3066"/>
                  </a:lnTo>
                  <a:lnTo>
                    <a:pt x="6379" y="2989"/>
                  </a:lnTo>
                  <a:lnTo>
                    <a:pt x="6379" y="1574"/>
                  </a:lnTo>
                  <a:lnTo>
                    <a:pt x="6378" y="1503"/>
                  </a:lnTo>
                  <a:lnTo>
                    <a:pt x="6377" y="1442"/>
                  </a:lnTo>
                  <a:lnTo>
                    <a:pt x="6376" y="1376"/>
                  </a:lnTo>
                  <a:lnTo>
                    <a:pt x="6372" y="1309"/>
                  </a:lnTo>
                  <a:lnTo>
                    <a:pt x="6368" y="1254"/>
                  </a:lnTo>
                  <a:lnTo>
                    <a:pt x="6363" y="1193"/>
                  </a:lnTo>
                  <a:lnTo>
                    <a:pt x="6358" y="1144"/>
                  </a:lnTo>
                  <a:lnTo>
                    <a:pt x="6352" y="1099"/>
                  </a:lnTo>
                  <a:lnTo>
                    <a:pt x="6346" y="1055"/>
                  </a:lnTo>
                  <a:lnTo>
                    <a:pt x="6339" y="1016"/>
                  </a:lnTo>
                  <a:lnTo>
                    <a:pt x="6331" y="978"/>
                  </a:lnTo>
                  <a:lnTo>
                    <a:pt x="6323" y="950"/>
                  </a:lnTo>
                  <a:lnTo>
                    <a:pt x="6315" y="923"/>
                  </a:lnTo>
                  <a:lnTo>
                    <a:pt x="6305" y="912"/>
                  </a:lnTo>
                  <a:lnTo>
                    <a:pt x="6297" y="906"/>
                  </a:lnTo>
                  <a:lnTo>
                    <a:pt x="6288" y="900"/>
                  </a:lnTo>
                  <a:lnTo>
                    <a:pt x="6278" y="906"/>
                  </a:lnTo>
                  <a:lnTo>
                    <a:pt x="6268" y="912"/>
                  </a:lnTo>
                  <a:lnTo>
                    <a:pt x="6260" y="923"/>
                  </a:lnTo>
                  <a:lnTo>
                    <a:pt x="6251" y="950"/>
                  </a:lnTo>
                  <a:lnTo>
                    <a:pt x="6244" y="978"/>
                  </a:lnTo>
                  <a:lnTo>
                    <a:pt x="6229" y="1055"/>
                  </a:lnTo>
                  <a:lnTo>
                    <a:pt x="6223" y="1099"/>
                  </a:lnTo>
                  <a:lnTo>
                    <a:pt x="6218" y="1144"/>
                  </a:lnTo>
                  <a:lnTo>
                    <a:pt x="6212" y="1193"/>
                  </a:lnTo>
                  <a:lnTo>
                    <a:pt x="6207" y="1254"/>
                  </a:lnTo>
                  <a:lnTo>
                    <a:pt x="6203" y="1309"/>
                  </a:lnTo>
                  <a:lnTo>
                    <a:pt x="6200" y="1376"/>
                  </a:lnTo>
                  <a:lnTo>
                    <a:pt x="6197" y="1442"/>
                  </a:lnTo>
                  <a:lnTo>
                    <a:pt x="6196" y="1503"/>
                  </a:lnTo>
                  <a:lnTo>
                    <a:pt x="6196" y="3066"/>
                  </a:lnTo>
                  <a:lnTo>
                    <a:pt x="6197" y="3127"/>
                  </a:lnTo>
                  <a:close/>
                  <a:moveTo>
                    <a:pt x="5467" y="4784"/>
                  </a:moveTo>
                  <a:lnTo>
                    <a:pt x="5469" y="4850"/>
                  </a:lnTo>
                  <a:lnTo>
                    <a:pt x="5473" y="4917"/>
                  </a:lnTo>
                  <a:lnTo>
                    <a:pt x="5478" y="4966"/>
                  </a:lnTo>
                  <a:lnTo>
                    <a:pt x="5483" y="5016"/>
                  </a:lnTo>
                  <a:lnTo>
                    <a:pt x="5488" y="5060"/>
                  </a:lnTo>
                  <a:lnTo>
                    <a:pt x="5495" y="5110"/>
                  </a:lnTo>
                  <a:lnTo>
                    <a:pt x="5510" y="5187"/>
                  </a:lnTo>
                  <a:lnTo>
                    <a:pt x="5518" y="5215"/>
                  </a:lnTo>
                  <a:lnTo>
                    <a:pt x="5535" y="5248"/>
                  </a:lnTo>
                  <a:lnTo>
                    <a:pt x="5545" y="5254"/>
                  </a:lnTo>
                  <a:lnTo>
                    <a:pt x="5554" y="5259"/>
                  </a:lnTo>
                  <a:lnTo>
                    <a:pt x="5572" y="5248"/>
                  </a:lnTo>
                  <a:lnTo>
                    <a:pt x="5590" y="5215"/>
                  </a:lnTo>
                  <a:lnTo>
                    <a:pt x="5598" y="5187"/>
                  </a:lnTo>
                  <a:lnTo>
                    <a:pt x="5605" y="5149"/>
                  </a:lnTo>
                  <a:lnTo>
                    <a:pt x="5612" y="5110"/>
                  </a:lnTo>
                  <a:lnTo>
                    <a:pt x="5625" y="5016"/>
                  </a:lnTo>
                  <a:lnTo>
                    <a:pt x="5630" y="4966"/>
                  </a:lnTo>
                  <a:lnTo>
                    <a:pt x="5635" y="4917"/>
                  </a:lnTo>
                  <a:lnTo>
                    <a:pt x="5638" y="4850"/>
                  </a:lnTo>
                  <a:lnTo>
                    <a:pt x="5642" y="4784"/>
                  </a:lnTo>
                  <a:lnTo>
                    <a:pt x="5643" y="4729"/>
                  </a:lnTo>
                  <a:lnTo>
                    <a:pt x="5645" y="4657"/>
                  </a:lnTo>
                  <a:lnTo>
                    <a:pt x="5646" y="4585"/>
                  </a:lnTo>
                  <a:lnTo>
                    <a:pt x="5646" y="3436"/>
                  </a:lnTo>
                  <a:lnTo>
                    <a:pt x="5645" y="3375"/>
                  </a:lnTo>
                  <a:lnTo>
                    <a:pt x="5643" y="3309"/>
                  </a:lnTo>
                  <a:lnTo>
                    <a:pt x="5642" y="3237"/>
                  </a:lnTo>
                  <a:lnTo>
                    <a:pt x="5638" y="3182"/>
                  </a:lnTo>
                  <a:lnTo>
                    <a:pt x="5635" y="3121"/>
                  </a:lnTo>
                  <a:lnTo>
                    <a:pt x="5630" y="3066"/>
                  </a:lnTo>
                  <a:lnTo>
                    <a:pt x="5625" y="3011"/>
                  </a:lnTo>
                  <a:lnTo>
                    <a:pt x="5619" y="2961"/>
                  </a:lnTo>
                  <a:lnTo>
                    <a:pt x="5612" y="2922"/>
                  </a:lnTo>
                  <a:lnTo>
                    <a:pt x="5605" y="2878"/>
                  </a:lnTo>
                  <a:lnTo>
                    <a:pt x="5598" y="2845"/>
                  </a:lnTo>
                  <a:lnTo>
                    <a:pt x="5590" y="2823"/>
                  </a:lnTo>
                  <a:lnTo>
                    <a:pt x="5581" y="2795"/>
                  </a:lnTo>
                  <a:lnTo>
                    <a:pt x="5572" y="2784"/>
                  </a:lnTo>
                  <a:lnTo>
                    <a:pt x="5563" y="2768"/>
                  </a:lnTo>
                  <a:lnTo>
                    <a:pt x="5545" y="2768"/>
                  </a:lnTo>
                  <a:lnTo>
                    <a:pt x="5535" y="2784"/>
                  </a:lnTo>
                  <a:lnTo>
                    <a:pt x="5527" y="2795"/>
                  </a:lnTo>
                  <a:lnTo>
                    <a:pt x="5518" y="2823"/>
                  </a:lnTo>
                  <a:lnTo>
                    <a:pt x="5510" y="2845"/>
                  </a:lnTo>
                  <a:lnTo>
                    <a:pt x="5503" y="2878"/>
                  </a:lnTo>
                  <a:lnTo>
                    <a:pt x="5495" y="2922"/>
                  </a:lnTo>
                  <a:lnTo>
                    <a:pt x="5488" y="2961"/>
                  </a:lnTo>
                  <a:lnTo>
                    <a:pt x="5483" y="3011"/>
                  </a:lnTo>
                  <a:lnTo>
                    <a:pt x="5478" y="3066"/>
                  </a:lnTo>
                  <a:lnTo>
                    <a:pt x="5473" y="3121"/>
                  </a:lnTo>
                  <a:lnTo>
                    <a:pt x="5469" y="3182"/>
                  </a:lnTo>
                  <a:lnTo>
                    <a:pt x="5467" y="3237"/>
                  </a:lnTo>
                  <a:lnTo>
                    <a:pt x="5464" y="3309"/>
                  </a:lnTo>
                  <a:lnTo>
                    <a:pt x="5462" y="3375"/>
                  </a:lnTo>
                  <a:lnTo>
                    <a:pt x="5462" y="4657"/>
                  </a:lnTo>
                  <a:lnTo>
                    <a:pt x="5464" y="4729"/>
                  </a:lnTo>
                  <a:lnTo>
                    <a:pt x="5467" y="4784"/>
                  </a:lnTo>
                  <a:close/>
                  <a:moveTo>
                    <a:pt x="5833" y="4663"/>
                  </a:moveTo>
                  <a:lnTo>
                    <a:pt x="5837" y="4729"/>
                  </a:lnTo>
                  <a:lnTo>
                    <a:pt x="5840" y="4784"/>
                  </a:lnTo>
                  <a:lnTo>
                    <a:pt x="5850" y="4895"/>
                  </a:lnTo>
                  <a:lnTo>
                    <a:pt x="5855" y="4939"/>
                  </a:lnTo>
                  <a:lnTo>
                    <a:pt x="5863" y="4977"/>
                  </a:lnTo>
                  <a:lnTo>
                    <a:pt x="5870" y="5022"/>
                  </a:lnTo>
                  <a:lnTo>
                    <a:pt x="5876" y="5055"/>
                  </a:lnTo>
                  <a:lnTo>
                    <a:pt x="5885" y="5082"/>
                  </a:lnTo>
                  <a:lnTo>
                    <a:pt x="5893" y="5110"/>
                  </a:lnTo>
                  <a:lnTo>
                    <a:pt x="5902" y="5127"/>
                  </a:lnTo>
                  <a:lnTo>
                    <a:pt x="5911" y="5132"/>
                  </a:lnTo>
                  <a:lnTo>
                    <a:pt x="5921" y="5138"/>
                  </a:lnTo>
                  <a:lnTo>
                    <a:pt x="5930" y="5132"/>
                  </a:lnTo>
                  <a:lnTo>
                    <a:pt x="5938" y="5127"/>
                  </a:lnTo>
                  <a:lnTo>
                    <a:pt x="5948" y="5110"/>
                  </a:lnTo>
                  <a:lnTo>
                    <a:pt x="5956" y="5082"/>
                  </a:lnTo>
                  <a:lnTo>
                    <a:pt x="5964" y="5055"/>
                  </a:lnTo>
                  <a:lnTo>
                    <a:pt x="5972" y="5022"/>
                  </a:lnTo>
                  <a:lnTo>
                    <a:pt x="5979" y="4977"/>
                  </a:lnTo>
                  <a:lnTo>
                    <a:pt x="5986" y="4939"/>
                  </a:lnTo>
                  <a:lnTo>
                    <a:pt x="5991" y="4895"/>
                  </a:lnTo>
                  <a:lnTo>
                    <a:pt x="5997" y="4839"/>
                  </a:lnTo>
                  <a:lnTo>
                    <a:pt x="6002" y="4784"/>
                  </a:lnTo>
                  <a:lnTo>
                    <a:pt x="6005" y="4729"/>
                  </a:lnTo>
                  <a:lnTo>
                    <a:pt x="6008" y="4663"/>
                  </a:lnTo>
                  <a:lnTo>
                    <a:pt x="6011" y="4602"/>
                  </a:lnTo>
                  <a:lnTo>
                    <a:pt x="6012" y="4535"/>
                  </a:lnTo>
                  <a:lnTo>
                    <a:pt x="6012" y="4392"/>
                  </a:lnTo>
                  <a:lnTo>
                    <a:pt x="6011" y="4331"/>
                  </a:lnTo>
                  <a:lnTo>
                    <a:pt x="6008" y="4259"/>
                  </a:lnTo>
                  <a:lnTo>
                    <a:pt x="6005" y="4204"/>
                  </a:lnTo>
                  <a:lnTo>
                    <a:pt x="6002" y="4143"/>
                  </a:lnTo>
                  <a:lnTo>
                    <a:pt x="5997" y="4088"/>
                  </a:lnTo>
                  <a:lnTo>
                    <a:pt x="5991" y="4033"/>
                  </a:lnTo>
                  <a:lnTo>
                    <a:pt x="5986" y="3983"/>
                  </a:lnTo>
                  <a:lnTo>
                    <a:pt x="5979" y="3944"/>
                  </a:lnTo>
                  <a:lnTo>
                    <a:pt x="5972" y="3906"/>
                  </a:lnTo>
                  <a:lnTo>
                    <a:pt x="5964" y="3873"/>
                  </a:lnTo>
                  <a:lnTo>
                    <a:pt x="5956" y="3839"/>
                  </a:lnTo>
                  <a:lnTo>
                    <a:pt x="5948" y="3823"/>
                  </a:lnTo>
                  <a:lnTo>
                    <a:pt x="5938" y="3812"/>
                  </a:lnTo>
                  <a:lnTo>
                    <a:pt x="5930" y="3795"/>
                  </a:lnTo>
                  <a:lnTo>
                    <a:pt x="5921" y="3790"/>
                  </a:lnTo>
                  <a:lnTo>
                    <a:pt x="5911" y="3795"/>
                  </a:lnTo>
                  <a:lnTo>
                    <a:pt x="5902" y="3812"/>
                  </a:lnTo>
                  <a:lnTo>
                    <a:pt x="5893" y="3823"/>
                  </a:lnTo>
                  <a:lnTo>
                    <a:pt x="5885" y="3839"/>
                  </a:lnTo>
                  <a:lnTo>
                    <a:pt x="5876" y="3873"/>
                  </a:lnTo>
                  <a:lnTo>
                    <a:pt x="5870" y="3906"/>
                  </a:lnTo>
                  <a:lnTo>
                    <a:pt x="5863" y="3944"/>
                  </a:lnTo>
                  <a:lnTo>
                    <a:pt x="5855" y="3983"/>
                  </a:lnTo>
                  <a:lnTo>
                    <a:pt x="5850" y="4033"/>
                  </a:lnTo>
                  <a:lnTo>
                    <a:pt x="5840" y="4143"/>
                  </a:lnTo>
                  <a:lnTo>
                    <a:pt x="5837" y="4204"/>
                  </a:lnTo>
                  <a:lnTo>
                    <a:pt x="5833" y="4259"/>
                  </a:lnTo>
                  <a:lnTo>
                    <a:pt x="5831" y="4331"/>
                  </a:lnTo>
                  <a:lnTo>
                    <a:pt x="5829" y="4392"/>
                  </a:lnTo>
                  <a:lnTo>
                    <a:pt x="5829" y="4535"/>
                  </a:lnTo>
                  <a:lnTo>
                    <a:pt x="5831" y="4602"/>
                  </a:lnTo>
                  <a:lnTo>
                    <a:pt x="5833" y="4663"/>
                  </a:lnTo>
                  <a:close/>
                  <a:moveTo>
                    <a:pt x="5467" y="878"/>
                  </a:moveTo>
                  <a:lnTo>
                    <a:pt x="5469" y="945"/>
                  </a:lnTo>
                  <a:lnTo>
                    <a:pt x="5473" y="994"/>
                  </a:lnTo>
                  <a:lnTo>
                    <a:pt x="5478" y="1055"/>
                  </a:lnTo>
                  <a:lnTo>
                    <a:pt x="5483" y="1105"/>
                  </a:lnTo>
                  <a:lnTo>
                    <a:pt x="5488" y="1149"/>
                  </a:lnTo>
                  <a:lnTo>
                    <a:pt x="5495" y="1193"/>
                  </a:lnTo>
                  <a:lnTo>
                    <a:pt x="5503" y="1237"/>
                  </a:lnTo>
                  <a:lnTo>
                    <a:pt x="5510" y="1271"/>
                  </a:lnTo>
                  <a:lnTo>
                    <a:pt x="5527" y="1326"/>
                  </a:lnTo>
                  <a:lnTo>
                    <a:pt x="5535" y="1337"/>
                  </a:lnTo>
                  <a:lnTo>
                    <a:pt x="5545" y="1348"/>
                  </a:lnTo>
                  <a:lnTo>
                    <a:pt x="5554" y="1353"/>
                  </a:lnTo>
                  <a:lnTo>
                    <a:pt x="5563" y="1348"/>
                  </a:lnTo>
                  <a:lnTo>
                    <a:pt x="5581" y="1326"/>
                  </a:lnTo>
                  <a:lnTo>
                    <a:pt x="5590" y="1298"/>
                  </a:lnTo>
                  <a:lnTo>
                    <a:pt x="5598" y="1271"/>
                  </a:lnTo>
                  <a:lnTo>
                    <a:pt x="5605" y="1237"/>
                  </a:lnTo>
                  <a:lnTo>
                    <a:pt x="5612" y="1193"/>
                  </a:lnTo>
                  <a:lnTo>
                    <a:pt x="5619" y="1149"/>
                  </a:lnTo>
                  <a:lnTo>
                    <a:pt x="5625" y="1105"/>
                  </a:lnTo>
                  <a:lnTo>
                    <a:pt x="5630" y="1055"/>
                  </a:lnTo>
                  <a:lnTo>
                    <a:pt x="5635" y="994"/>
                  </a:lnTo>
                  <a:lnTo>
                    <a:pt x="5638" y="945"/>
                  </a:lnTo>
                  <a:lnTo>
                    <a:pt x="5642" y="878"/>
                  </a:lnTo>
                  <a:lnTo>
                    <a:pt x="5643" y="812"/>
                  </a:lnTo>
                  <a:lnTo>
                    <a:pt x="5645" y="746"/>
                  </a:lnTo>
                  <a:lnTo>
                    <a:pt x="5646" y="674"/>
                  </a:lnTo>
                  <a:lnTo>
                    <a:pt x="5645" y="608"/>
                  </a:lnTo>
                  <a:lnTo>
                    <a:pt x="5643" y="541"/>
                  </a:lnTo>
                  <a:lnTo>
                    <a:pt x="5642" y="475"/>
                  </a:lnTo>
                  <a:lnTo>
                    <a:pt x="5638" y="420"/>
                  </a:lnTo>
                  <a:lnTo>
                    <a:pt x="5635" y="359"/>
                  </a:lnTo>
                  <a:lnTo>
                    <a:pt x="5630" y="304"/>
                  </a:lnTo>
                  <a:lnTo>
                    <a:pt x="5625" y="249"/>
                  </a:lnTo>
                  <a:lnTo>
                    <a:pt x="5619" y="199"/>
                  </a:lnTo>
                  <a:lnTo>
                    <a:pt x="5612" y="160"/>
                  </a:lnTo>
                  <a:lnTo>
                    <a:pt x="5605" y="122"/>
                  </a:lnTo>
                  <a:lnTo>
                    <a:pt x="5598" y="83"/>
                  </a:lnTo>
                  <a:lnTo>
                    <a:pt x="5590" y="55"/>
                  </a:lnTo>
                  <a:lnTo>
                    <a:pt x="5581" y="39"/>
                  </a:lnTo>
                  <a:lnTo>
                    <a:pt x="5572" y="17"/>
                  </a:lnTo>
                  <a:lnTo>
                    <a:pt x="5563" y="6"/>
                  </a:lnTo>
                  <a:lnTo>
                    <a:pt x="5554" y="0"/>
                  </a:lnTo>
                  <a:lnTo>
                    <a:pt x="5545" y="6"/>
                  </a:lnTo>
                  <a:lnTo>
                    <a:pt x="5535" y="17"/>
                  </a:lnTo>
                  <a:lnTo>
                    <a:pt x="5527" y="39"/>
                  </a:lnTo>
                  <a:lnTo>
                    <a:pt x="5518" y="55"/>
                  </a:lnTo>
                  <a:lnTo>
                    <a:pt x="5510" y="83"/>
                  </a:lnTo>
                  <a:lnTo>
                    <a:pt x="5495" y="160"/>
                  </a:lnTo>
                  <a:lnTo>
                    <a:pt x="5488" y="199"/>
                  </a:lnTo>
                  <a:lnTo>
                    <a:pt x="5483" y="249"/>
                  </a:lnTo>
                  <a:lnTo>
                    <a:pt x="5478" y="304"/>
                  </a:lnTo>
                  <a:lnTo>
                    <a:pt x="5473" y="359"/>
                  </a:lnTo>
                  <a:lnTo>
                    <a:pt x="5469" y="420"/>
                  </a:lnTo>
                  <a:lnTo>
                    <a:pt x="5467" y="475"/>
                  </a:lnTo>
                  <a:lnTo>
                    <a:pt x="5464" y="541"/>
                  </a:lnTo>
                  <a:lnTo>
                    <a:pt x="5462" y="608"/>
                  </a:lnTo>
                  <a:lnTo>
                    <a:pt x="5462" y="746"/>
                  </a:lnTo>
                  <a:lnTo>
                    <a:pt x="5464" y="812"/>
                  </a:lnTo>
                  <a:lnTo>
                    <a:pt x="5467" y="878"/>
                  </a:lnTo>
                  <a:close/>
                  <a:moveTo>
                    <a:pt x="6564" y="1663"/>
                  </a:moveTo>
                  <a:lnTo>
                    <a:pt x="6567" y="1729"/>
                  </a:lnTo>
                  <a:lnTo>
                    <a:pt x="6569" y="1790"/>
                  </a:lnTo>
                  <a:lnTo>
                    <a:pt x="6573" y="1851"/>
                  </a:lnTo>
                  <a:lnTo>
                    <a:pt x="6578" y="1906"/>
                  </a:lnTo>
                  <a:lnTo>
                    <a:pt x="6583" y="1956"/>
                  </a:lnTo>
                  <a:lnTo>
                    <a:pt x="6590" y="2000"/>
                  </a:lnTo>
                  <a:lnTo>
                    <a:pt x="6596" y="2050"/>
                  </a:lnTo>
                  <a:lnTo>
                    <a:pt x="6602" y="2083"/>
                  </a:lnTo>
                  <a:lnTo>
                    <a:pt x="6611" y="2121"/>
                  </a:lnTo>
                  <a:lnTo>
                    <a:pt x="6618" y="2143"/>
                  </a:lnTo>
                  <a:lnTo>
                    <a:pt x="6627" y="2171"/>
                  </a:lnTo>
                  <a:lnTo>
                    <a:pt x="6636" y="2182"/>
                  </a:lnTo>
                  <a:lnTo>
                    <a:pt x="6644" y="2193"/>
                  </a:lnTo>
                  <a:lnTo>
                    <a:pt x="6654" y="2204"/>
                  </a:lnTo>
                  <a:lnTo>
                    <a:pt x="6663" y="2193"/>
                  </a:lnTo>
                  <a:lnTo>
                    <a:pt x="6673" y="2182"/>
                  </a:lnTo>
                  <a:lnTo>
                    <a:pt x="6681" y="2171"/>
                  </a:lnTo>
                  <a:lnTo>
                    <a:pt x="6690" y="2143"/>
                  </a:lnTo>
                  <a:lnTo>
                    <a:pt x="6698" y="2121"/>
                  </a:lnTo>
                  <a:lnTo>
                    <a:pt x="6706" y="2083"/>
                  </a:lnTo>
                  <a:lnTo>
                    <a:pt x="6712" y="2050"/>
                  </a:lnTo>
                  <a:lnTo>
                    <a:pt x="6718" y="2000"/>
                  </a:lnTo>
                  <a:lnTo>
                    <a:pt x="6725" y="1956"/>
                  </a:lnTo>
                  <a:lnTo>
                    <a:pt x="6731" y="1906"/>
                  </a:lnTo>
                  <a:lnTo>
                    <a:pt x="6734" y="1851"/>
                  </a:lnTo>
                  <a:lnTo>
                    <a:pt x="6742" y="1729"/>
                  </a:lnTo>
                  <a:lnTo>
                    <a:pt x="6744" y="1663"/>
                  </a:lnTo>
                  <a:lnTo>
                    <a:pt x="6745" y="1591"/>
                  </a:lnTo>
                  <a:lnTo>
                    <a:pt x="6746" y="1530"/>
                  </a:lnTo>
                  <a:lnTo>
                    <a:pt x="6745" y="1458"/>
                  </a:lnTo>
                  <a:lnTo>
                    <a:pt x="6744" y="1387"/>
                  </a:lnTo>
                  <a:lnTo>
                    <a:pt x="6742" y="1331"/>
                  </a:lnTo>
                  <a:lnTo>
                    <a:pt x="6734" y="1199"/>
                  </a:lnTo>
                  <a:lnTo>
                    <a:pt x="6731" y="1149"/>
                  </a:lnTo>
                  <a:lnTo>
                    <a:pt x="6725" y="1099"/>
                  </a:lnTo>
                  <a:lnTo>
                    <a:pt x="6712" y="1011"/>
                  </a:lnTo>
                  <a:lnTo>
                    <a:pt x="6706" y="972"/>
                  </a:lnTo>
                  <a:lnTo>
                    <a:pt x="6698" y="934"/>
                  </a:lnTo>
                  <a:lnTo>
                    <a:pt x="6690" y="912"/>
                  </a:lnTo>
                  <a:lnTo>
                    <a:pt x="6681" y="884"/>
                  </a:lnTo>
                  <a:lnTo>
                    <a:pt x="6673" y="867"/>
                  </a:lnTo>
                  <a:lnTo>
                    <a:pt x="6663" y="856"/>
                  </a:lnTo>
                  <a:lnTo>
                    <a:pt x="6644" y="856"/>
                  </a:lnTo>
                  <a:lnTo>
                    <a:pt x="6636" y="867"/>
                  </a:lnTo>
                  <a:lnTo>
                    <a:pt x="6627" y="884"/>
                  </a:lnTo>
                  <a:lnTo>
                    <a:pt x="6618" y="912"/>
                  </a:lnTo>
                  <a:lnTo>
                    <a:pt x="6611" y="934"/>
                  </a:lnTo>
                  <a:lnTo>
                    <a:pt x="6602" y="972"/>
                  </a:lnTo>
                  <a:lnTo>
                    <a:pt x="6596" y="1011"/>
                  </a:lnTo>
                  <a:lnTo>
                    <a:pt x="6583" y="1099"/>
                  </a:lnTo>
                  <a:lnTo>
                    <a:pt x="6578" y="1149"/>
                  </a:lnTo>
                  <a:lnTo>
                    <a:pt x="6573" y="1199"/>
                  </a:lnTo>
                  <a:lnTo>
                    <a:pt x="6569" y="1265"/>
                  </a:lnTo>
                  <a:lnTo>
                    <a:pt x="6567" y="1331"/>
                  </a:lnTo>
                  <a:lnTo>
                    <a:pt x="6564" y="1387"/>
                  </a:lnTo>
                  <a:lnTo>
                    <a:pt x="6562" y="1458"/>
                  </a:lnTo>
                  <a:lnTo>
                    <a:pt x="6562" y="1591"/>
                  </a:lnTo>
                  <a:lnTo>
                    <a:pt x="6564" y="1663"/>
                  </a:lnTo>
                  <a:close/>
                  <a:moveTo>
                    <a:pt x="8767" y="3602"/>
                  </a:moveTo>
                  <a:lnTo>
                    <a:pt x="8774" y="3734"/>
                  </a:lnTo>
                  <a:lnTo>
                    <a:pt x="8779" y="3784"/>
                  </a:lnTo>
                  <a:lnTo>
                    <a:pt x="8784" y="3834"/>
                  </a:lnTo>
                  <a:lnTo>
                    <a:pt x="8790" y="3878"/>
                  </a:lnTo>
                  <a:lnTo>
                    <a:pt x="8796" y="3928"/>
                  </a:lnTo>
                  <a:lnTo>
                    <a:pt x="8804" y="3972"/>
                  </a:lnTo>
                  <a:lnTo>
                    <a:pt x="8811" y="4005"/>
                  </a:lnTo>
                  <a:lnTo>
                    <a:pt x="8819" y="4027"/>
                  </a:lnTo>
                  <a:lnTo>
                    <a:pt x="8828" y="4049"/>
                  </a:lnTo>
                  <a:lnTo>
                    <a:pt x="8835" y="4066"/>
                  </a:lnTo>
                  <a:lnTo>
                    <a:pt x="8845" y="4082"/>
                  </a:lnTo>
                  <a:lnTo>
                    <a:pt x="8854" y="4088"/>
                  </a:lnTo>
                  <a:lnTo>
                    <a:pt x="8864" y="4082"/>
                  </a:lnTo>
                  <a:lnTo>
                    <a:pt x="8872" y="4066"/>
                  </a:lnTo>
                  <a:lnTo>
                    <a:pt x="8882" y="4049"/>
                  </a:lnTo>
                  <a:lnTo>
                    <a:pt x="8891" y="4027"/>
                  </a:lnTo>
                  <a:lnTo>
                    <a:pt x="8898" y="4005"/>
                  </a:lnTo>
                  <a:lnTo>
                    <a:pt x="8906" y="3972"/>
                  </a:lnTo>
                  <a:lnTo>
                    <a:pt x="8913" y="3928"/>
                  </a:lnTo>
                  <a:lnTo>
                    <a:pt x="8919" y="3878"/>
                  </a:lnTo>
                  <a:lnTo>
                    <a:pt x="8925" y="3834"/>
                  </a:lnTo>
                  <a:lnTo>
                    <a:pt x="8930" y="3784"/>
                  </a:lnTo>
                  <a:lnTo>
                    <a:pt x="8935" y="3734"/>
                  </a:lnTo>
                  <a:lnTo>
                    <a:pt x="8939" y="3668"/>
                  </a:lnTo>
                  <a:lnTo>
                    <a:pt x="8942" y="3602"/>
                  </a:lnTo>
                  <a:lnTo>
                    <a:pt x="8944" y="3541"/>
                  </a:lnTo>
                  <a:lnTo>
                    <a:pt x="8945" y="3475"/>
                  </a:lnTo>
                  <a:lnTo>
                    <a:pt x="8946" y="3403"/>
                  </a:lnTo>
                  <a:lnTo>
                    <a:pt x="8945" y="3342"/>
                  </a:lnTo>
                  <a:lnTo>
                    <a:pt x="8944" y="3270"/>
                  </a:lnTo>
                  <a:lnTo>
                    <a:pt x="8942" y="3204"/>
                  </a:lnTo>
                  <a:lnTo>
                    <a:pt x="8939" y="3143"/>
                  </a:lnTo>
                  <a:lnTo>
                    <a:pt x="8930" y="3033"/>
                  </a:lnTo>
                  <a:lnTo>
                    <a:pt x="8925" y="2983"/>
                  </a:lnTo>
                  <a:lnTo>
                    <a:pt x="8913" y="2884"/>
                  </a:lnTo>
                  <a:lnTo>
                    <a:pt x="8906" y="2845"/>
                  </a:lnTo>
                  <a:lnTo>
                    <a:pt x="8898" y="2812"/>
                  </a:lnTo>
                  <a:lnTo>
                    <a:pt x="8891" y="2790"/>
                  </a:lnTo>
                  <a:lnTo>
                    <a:pt x="8872" y="2746"/>
                  </a:lnTo>
                  <a:lnTo>
                    <a:pt x="8864" y="2735"/>
                  </a:lnTo>
                  <a:lnTo>
                    <a:pt x="8845" y="2735"/>
                  </a:lnTo>
                  <a:lnTo>
                    <a:pt x="8835" y="2746"/>
                  </a:lnTo>
                  <a:lnTo>
                    <a:pt x="8828" y="2768"/>
                  </a:lnTo>
                  <a:lnTo>
                    <a:pt x="8819" y="2790"/>
                  </a:lnTo>
                  <a:lnTo>
                    <a:pt x="8811" y="2812"/>
                  </a:lnTo>
                  <a:lnTo>
                    <a:pt x="8804" y="2845"/>
                  </a:lnTo>
                  <a:lnTo>
                    <a:pt x="8796" y="2884"/>
                  </a:lnTo>
                  <a:lnTo>
                    <a:pt x="8784" y="2983"/>
                  </a:lnTo>
                  <a:lnTo>
                    <a:pt x="8779" y="3033"/>
                  </a:lnTo>
                  <a:lnTo>
                    <a:pt x="8774" y="3088"/>
                  </a:lnTo>
                  <a:lnTo>
                    <a:pt x="8771" y="3143"/>
                  </a:lnTo>
                  <a:lnTo>
                    <a:pt x="8767" y="3204"/>
                  </a:lnTo>
                  <a:lnTo>
                    <a:pt x="8765" y="3270"/>
                  </a:lnTo>
                  <a:lnTo>
                    <a:pt x="8763" y="3342"/>
                  </a:lnTo>
                  <a:lnTo>
                    <a:pt x="8763" y="3475"/>
                  </a:lnTo>
                  <a:lnTo>
                    <a:pt x="8765" y="3541"/>
                  </a:lnTo>
                  <a:lnTo>
                    <a:pt x="8767" y="3602"/>
                  </a:lnTo>
                  <a:close/>
                  <a:moveTo>
                    <a:pt x="10965" y="812"/>
                  </a:moveTo>
                  <a:lnTo>
                    <a:pt x="10967" y="878"/>
                  </a:lnTo>
                  <a:lnTo>
                    <a:pt x="10971" y="945"/>
                  </a:lnTo>
                  <a:lnTo>
                    <a:pt x="10974" y="994"/>
                  </a:lnTo>
                  <a:lnTo>
                    <a:pt x="10979" y="1055"/>
                  </a:lnTo>
                  <a:lnTo>
                    <a:pt x="10984" y="1105"/>
                  </a:lnTo>
                  <a:lnTo>
                    <a:pt x="10990" y="1149"/>
                  </a:lnTo>
                  <a:lnTo>
                    <a:pt x="11003" y="1237"/>
                  </a:lnTo>
                  <a:lnTo>
                    <a:pt x="11012" y="1271"/>
                  </a:lnTo>
                  <a:lnTo>
                    <a:pt x="11019" y="1298"/>
                  </a:lnTo>
                  <a:lnTo>
                    <a:pt x="11028" y="1326"/>
                  </a:lnTo>
                  <a:lnTo>
                    <a:pt x="11036" y="1337"/>
                  </a:lnTo>
                  <a:lnTo>
                    <a:pt x="11046" y="1348"/>
                  </a:lnTo>
                  <a:lnTo>
                    <a:pt x="11055" y="1353"/>
                  </a:lnTo>
                  <a:lnTo>
                    <a:pt x="11064" y="1348"/>
                  </a:lnTo>
                  <a:lnTo>
                    <a:pt x="11073" y="1337"/>
                  </a:lnTo>
                  <a:lnTo>
                    <a:pt x="11083" y="1326"/>
                  </a:lnTo>
                  <a:lnTo>
                    <a:pt x="11090" y="1298"/>
                  </a:lnTo>
                  <a:lnTo>
                    <a:pt x="11099" y="1271"/>
                  </a:lnTo>
                  <a:lnTo>
                    <a:pt x="11106" y="1237"/>
                  </a:lnTo>
                  <a:lnTo>
                    <a:pt x="11114" y="1193"/>
                  </a:lnTo>
                  <a:lnTo>
                    <a:pt x="11120" y="1149"/>
                  </a:lnTo>
                  <a:lnTo>
                    <a:pt x="11126" y="1105"/>
                  </a:lnTo>
                  <a:lnTo>
                    <a:pt x="11131" y="1055"/>
                  </a:lnTo>
                  <a:lnTo>
                    <a:pt x="11135" y="994"/>
                  </a:lnTo>
                  <a:lnTo>
                    <a:pt x="11140" y="945"/>
                  </a:lnTo>
                  <a:lnTo>
                    <a:pt x="11143" y="878"/>
                  </a:lnTo>
                  <a:lnTo>
                    <a:pt x="11145" y="812"/>
                  </a:lnTo>
                  <a:lnTo>
                    <a:pt x="11147" y="746"/>
                  </a:lnTo>
                  <a:lnTo>
                    <a:pt x="11147" y="608"/>
                  </a:lnTo>
                  <a:lnTo>
                    <a:pt x="11145" y="541"/>
                  </a:lnTo>
                  <a:lnTo>
                    <a:pt x="11143" y="475"/>
                  </a:lnTo>
                  <a:lnTo>
                    <a:pt x="11140" y="420"/>
                  </a:lnTo>
                  <a:lnTo>
                    <a:pt x="11135" y="359"/>
                  </a:lnTo>
                  <a:lnTo>
                    <a:pt x="11131" y="304"/>
                  </a:lnTo>
                  <a:lnTo>
                    <a:pt x="11126" y="249"/>
                  </a:lnTo>
                  <a:lnTo>
                    <a:pt x="11120" y="199"/>
                  </a:lnTo>
                  <a:lnTo>
                    <a:pt x="11114" y="160"/>
                  </a:lnTo>
                  <a:lnTo>
                    <a:pt x="11106" y="122"/>
                  </a:lnTo>
                  <a:lnTo>
                    <a:pt x="11099" y="83"/>
                  </a:lnTo>
                  <a:lnTo>
                    <a:pt x="11090" y="55"/>
                  </a:lnTo>
                  <a:lnTo>
                    <a:pt x="11083" y="39"/>
                  </a:lnTo>
                  <a:lnTo>
                    <a:pt x="11073" y="17"/>
                  </a:lnTo>
                  <a:lnTo>
                    <a:pt x="11064" y="6"/>
                  </a:lnTo>
                  <a:lnTo>
                    <a:pt x="11055" y="0"/>
                  </a:lnTo>
                  <a:lnTo>
                    <a:pt x="11046" y="6"/>
                  </a:lnTo>
                  <a:lnTo>
                    <a:pt x="11036" y="17"/>
                  </a:lnTo>
                  <a:lnTo>
                    <a:pt x="11028" y="39"/>
                  </a:lnTo>
                  <a:lnTo>
                    <a:pt x="11019" y="55"/>
                  </a:lnTo>
                  <a:lnTo>
                    <a:pt x="11012" y="83"/>
                  </a:lnTo>
                  <a:lnTo>
                    <a:pt x="11003" y="122"/>
                  </a:lnTo>
                  <a:lnTo>
                    <a:pt x="10990" y="199"/>
                  </a:lnTo>
                  <a:lnTo>
                    <a:pt x="10984" y="249"/>
                  </a:lnTo>
                  <a:lnTo>
                    <a:pt x="10979" y="304"/>
                  </a:lnTo>
                  <a:lnTo>
                    <a:pt x="10974" y="359"/>
                  </a:lnTo>
                  <a:lnTo>
                    <a:pt x="10971" y="420"/>
                  </a:lnTo>
                  <a:lnTo>
                    <a:pt x="10967" y="475"/>
                  </a:lnTo>
                  <a:lnTo>
                    <a:pt x="10965" y="541"/>
                  </a:lnTo>
                  <a:lnTo>
                    <a:pt x="10964" y="608"/>
                  </a:lnTo>
                  <a:lnTo>
                    <a:pt x="10963" y="674"/>
                  </a:lnTo>
                  <a:lnTo>
                    <a:pt x="10964" y="746"/>
                  </a:lnTo>
                  <a:lnTo>
                    <a:pt x="10965" y="812"/>
                  </a:lnTo>
                  <a:close/>
                  <a:moveTo>
                    <a:pt x="11701" y="3188"/>
                  </a:moveTo>
                  <a:lnTo>
                    <a:pt x="11704" y="3243"/>
                  </a:lnTo>
                  <a:lnTo>
                    <a:pt x="11708" y="3309"/>
                  </a:lnTo>
                  <a:lnTo>
                    <a:pt x="11713" y="3364"/>
                  </a:lnTo>
                  <a:lnTo>
                    <a:pt x="11718" y="3420"/>
                  </a:lnTo>
                  <a:lnTo>
                    <a:pt x="11723" y="3464"/>
                  </a:lnTo>
                  <a:lnTo>
                    <a:pt x="11730" y="3508"/>
                  </a:lnTo>
                  <a:lnTo>
                    <a:pt x="11738" y="3541"/>
                  </a:lnTo>
                  <a:lnTo>
                    <a:pt x="11745" y="3580"/>
                  </a:lnTo>
                  <a:lnTo>
                    <a:pt x="11753" y="3602"/>
                  </a:lnTo>
                  <a:lnTo>
                    <a:pt x="11761" y="3629"/>
                  </a:lnTo>
                  <a:lnTo>
                    <a:pt x="11770" y="3652"/>
                  </a:lnTo>
                  <a:lnTo>
                    <a:pt x="11779" y="3657"/>
                  </a:lnTo>
                  <a:lnTo>
                    <a:pt x="11798" y="3657"/>
                  </a:lnTo>
                  <a:lnTo>
                    <a:pt x="11807" y="3652"/>
                  </a:lnTo>
                  <a:lnTo>
                    <a:pt x="11816" y="3629"/>
                  </a:lnTo>
                  <a:lnTo>
                    <a:pt x="11824" y="3602"/>
                  </a:lnTo>
                  <a:lnTo>
                    <a:pt x="11831" y="3580"/>
                  </a:lnTo>
                  <a:lnTo>
                    <a:pt x="11839" y="3541"/>
                  </a:lnTo>
                  <a:lnTo>
                    <a:pt x="11846" y="3508"/>
                  </a:lnTo>
                  <a:lnTo>
                    <a:pt x="11854" y="3464"/>
                  </a:lnTo>
                  <a:lnTo>
                    <a:pt x="11859" y="3420"/>
                  </a:lnTo>
                  <a:lnTo>
                    <a:pt x="11865" y="3364"/>
                  </a:lnTo>
                  <a:lnTo>
                    <a:pt x="11869" y="3309"/>
                  </a:lnTo>
                  <a:lnTo>
                    <a:pt x="11872" y="3243"/>
                  </a:lnTo>
                  <a:lnTo>
                    <a:pt x="11876" y="3188"/>
                  </a:lnTo>
                  <a:lnTo>
                    <a:pt x="11878" y="3121"/>
                  </a:lnTo>
                  <a:lnTo>
                    <a:pt x="11879" y="3060"/>
                  </a:lnTo>
                  <a:lnTo>
                    <a:pt x="11879" y="2442"/>
                  </a:lnTo>
                  <a:lnTo>
                    <a:pt x="11878" y="2375"/>
                  </a:lnTo>
                  <a:lnTo>
                    <a:pt x="11876" y="2315"/>
                  </a:lnTo>
                  <a:lnTo>
                    <a:pt x="11872" y="2248"/>
                  </a:lnTo>
                  <a:lnTo>
                    <a:pt x="11865" y="2138"/>
                  </a:lnTo>
                  <a:lnTo>
                    <a:pt x="11859" y="2083"/>
                  </a:lnTo>
                  <a:lnTo>
                    <a:pt x="11854" y="2038"/>
                  </a:lnTo>
                  <a:lnTo>
                    <a:pt x="11846" y="1994"/>
                  </a:lnTo>
                  <a:lnTo>
                    <a:pt x="11839" y="1961"/>
                  </a:lnTo>
                  <a:lnTo>
                    <a:pt x="11831" y="1928"/>
                  </a:lnTo>
                  <a:lnTo>
                    <a:pt x="11824" y="1895"/>
                  </a:lnTo>
                  <a:lnTo>
                    <a:pt x="11816" y="1867"/>
                  </a:lnTo>
                  <a:lnTo>
                    <a:pt x="11798" y="1845"/>
                  </a:lnTo>
                  <a:lnTo>
                    <a:pt x="11779" y="1845"/>
                  </a:lnTo>
                  <a:lnTo>
                    <a:pt x="11761" y="1867"/>
                  </a:lnTo>
                  <a:lnTo>
                    <a:pt x="11753" y="1895"/>
                  </a:lnTo>
                  <a:lnTo>
                    <a:pt x="11745" y="1928"/>
                  </a:lnTo>
                  <a:lnTo>
                    <a:pt x="11730" y="1994"/>
                  </a:lnTo>
                  <a:lnTo>
                    <a:pt x="11723" y="2038"/>
                  </a:lnTo>
                  <a:lnTo>
                    <a:pt x="11718" y="2083"/>
                  </a:lnTo>
                  <a:lnTo>
                    <a:pt x="11713" y="2138"/>
                  </a:lnTo>
                  <a:lnTo>
                    <a:pt x="11704" y="2248"/>
                  </a:lnTo>
                  <a:lnTo>
                    <a:pt x="11701" y="2315"/>
                  </a:lnTo>
                  <a:lnTo>
                    <a:pt x="11699" y="2375"/>
                  </a:lnTo>
                  <a:lnTo>
                    <a:pt x="11697" y="2442"/>
                  </a:lnTo>
                  <a:lnTo>
                    <a:pt x="11697" y="3060"/>
                  </a:lnTo>
                  <a:lnTo>
                    <a:pt x="11699" y="3121"/>
                  </a:lnTo>
                  <a:lnTo>
                    <a:pt x="11701" y="3188"/>
                  </a:lnTo>
                  <a:close/>
                  <a:moveTo>
                    <a:pt x="11332" y="5701"/>
                  </a:moveTo>
                  <a:lnTo>
                    <a:pt x="11334" y="5767"/>
                  </a:lnTo>
                  <a:lnTo>
                    <a:pt x="11337" y="5828"/>
                  </a:lnTo>
                  <a:lnTo>
                    <a:pt x="11342" y="5883"/>
                  </a:lnTo>
                  <a:lnTo>
                    <a:pt x="11346" y="5944"/>
                  </a:lnTo>
                  <a:lnTo>
                    <a:pt x="11351" y="5994"/>
                  </a:lnTo>
                  <a:lnTo>
                    <a:pt x="11357" y="6044"/>
                  </a:lnTo>
                  <a:lnTo>
                    <a:pt x="11363" y="6082"/>
                  </a:lnTo>
                  <a:lnTo>
                    <a:pt x="11370" y="6121"/>
                  </a:lnTo>
                  <a:lnTo>
                    <a:pt x="11378" y="6154"/>
                  </a:lnTo>
                  <a:lnTo>
                    <a:pt x="11386" y="6187"/>
                  </a:lnTo>
                  <a:lnTo>
                    <a:pt x="11395" y="6215"/>
                  </a:lnTo>
                  <a:lnTo>
                    <a:pt x="11403" y="6226"/>
                  </a:lnTo>
                  <a:lnTo>
                    <a:pt x="11413" y="6237"/>
                  </a:lnTo>
                  <a:lnTo>
                    <a:pt x="11432" y="6237"/>
                  </a:lnTo>
                  <a:lnTo>
                    <a:pt x="11440" y="6226"/>
                  </a:lnTo>
                  <a:lnTo>
                    <a:pt x="11449" y="6215"/>
                  </a:lnTo>
                  <a:lnTo>
                    <a:pt x="11458" y="6187"/>
                  </a:lnTo>
                  <a:lnTo>
                    <a:pt x="11465" y="6154"/>
                  </a:lnTo>
                  <a:lnTo>
                    <a:pt x="11474" y="6121"/>
                  </a:lnTo>
                  <a:lnTo>
                    <a:pt x="11480" y="6082"/>
                  </a:lnTo>
                  <a:lnTo>
                    <a:pt x="11486" y="6044"/>
                  </a:lnTo>
                  <a:lnTo>
                    <a:pt x="11492" y="5994"/>
                  </a:lnTo>
                  <a:lnTo>
                    <a:pt x="11498" y="5944"/>
                  </a:lnTo>
                  <a:lnTo>
                    <a:pt x="11502" y="5883"/>
                  </a:lnTo>
                  <a:lnTo>
                    <a:pt x="11506" y="5828"/>
                  </a:lnTo>
                  <a:lnTo>
                    <a:pt x="11509" y="5767"/>
                  </a:lnTo>
                  <a:lnTo>
                    <a:pt x="11513" y="5635"/>
                  </a:lnTo>
                  <a:lnTo>
                    <a:pt x="11513" y="5502"/>
                  </a:lnTo>
                  <a:lnTo>
                    <a:pt x="11511" y="5436"/>
                  </a:lnTo>
                  <a:lnTo>
                    <a:pt x="11509" y="5364"/>
                  </a:lnTo>
                  <a:lnTo>
                    <a:pt x="11506" y="5298"/>
                  </a:lnTo>
                  <a:lnTo>
                    <a:pt x="11502" y="5248"/>
                  </a:lnTo>
                  <a:lnTo>
                    <a:pt x="11498" y="5193"/>
                  </a:lnTo>
                  <a:lnTo>
                    <a:pt x="11492" y="5132"/>
                  </a:lnTo>
                  <a:lnTo>
                    <a:pt x="11486" y="5088"/>
                  </a:lnTo>
                  <a:lnTo>
                    <a:pt x="11480" y="5049"/>
                  </a:lnTo>
                  <a:lnTo>
                    <a:pt x="11474" y="5005"/>
                  </a:lnTo>
                  <a:lnTo>
                    <a:pt x="11465" y="4972"/>
                  </a:lnTo>
                  <a:lnTo>
                    <a:pt x="11458" y="4950"/>
                  </a:lnTo>
                  <a:lnTo>
                    <a:pt x="11449" y="4922"/>
                  </a:lnTo>
                  <a:lnTo>
                    <a:pt x="11440" y="4911"/>
                  </a:lnTo>
                  <a:lnTo>
                    <a:pt x="11432" y="4895"/>
                  </a:lnTo>
                  <a:lnTo>
                    <a:pt x="11413" y="4895"/>
                  </a:lnTo>
                  <a:lnTo>
                    <a:pt x="11403" y="4911"/>
                  </a:lnTo>
                  <a:lnTo>
                    <a:pt x="11395" y="4922"/>
                  </a:lnTo>
                  <a:lnTo>
                    <a:pt x="11386" y="4950"/>
                  </a:lnTo>
                  <a:lnTo>
                    <a:pt x="11378" y="4972"/>
                  </a:lnTo>
                  <a:lnTo>
                    <a:pt x="11370" y="5005"/>
                  </a:lnTo>
                  <a:lnTo>
                    <a:pt x="11363" y="5049"/>
                  </a:lnTo>
                  <a:lnTo>
                    <a:pt x="11357" y="5088"/>
                  </a:lnTo>
                  <a:lnTo>
                    <a:pt x="11351" y="5132"/>
                  </a:lnTo>
                  <a:lnTo>
                    <a:pt x="11346" y="5193"/>
                  </a:lnTo>
                  <a:lnTo>
                    <a:pt x="11342" y="5248"/>
                  </a:lnTo>
                  <a:lnTo>
                    <a:pt x="11337" y="5298"/>
                  </a:lnTo>
                  <a:lnTo>
                    <a:pt x="11334" y="5364"/>
                  </a:lnTo>
                  <a:lnTo>
                    <a:pt x="11332" y="5436"/>
                  </a:lnTo>
                  <a:lnTo>
                    <a:pt x="11331" y="5502"/>
                  </a:lnTo>
                  <a:lnTo>
                    <a:pt x="11330" y="5563"/>
                  </a:lnTo>
                  <a:lnTo>
                    <a:pt x="11331" y="5635"/>
                  </a:lnTo>
                  <a:lnTo>
                    <a:pt x="11332" y="5701"/>
                  </a:lnTo>
                  <a:close/>
                  <a:moveTo>
                    <a:pt x="10965" y="5823"/>
                  </a:moveTo>
                  <a:lnTo>
                    <a:pt x="10967" y="5883"/>
                  </a:lnTo>
                  <a:lnTo>
                    <a:pt x="10971" y="5944"/>
                  </a:lnTo>
                  <a:lnTo>
                    <a:pt x="10974" y="5999"/>
                  </a:lnTo>
                  <a:lnTo>
                    <a:pt x="10979" y="6060"/>
                  </a:lnTo>
                  <a:lnTo>
                    <a:pt x="10984" y="6110"/>
                  </a:lnTo>
                  <a:lnTo>
                    <a:pt x="10990" y="6160"/>
                  </a:lnTo>
                  <a:lnTo>
                    <a:pt x="10997" y="6198"/>
                  </a:lnTo>
                  <a:lnTo>
                    <a:pt x="11003" y="6242"/>
                  </a:lnTo>
                  <a:lnTo>
                    <a:pt x="11012" y="6276"/>
                  </a:lnTo>
                  <a:lnTo>
                    <a:pt x="11019" y="6303"/>
                  </a:lnTo>
                  <a:lnTo>
                    <a:pt x="11028" y="6331"/>
                  </a:lnTo>
                  <a:lnTo>
                    <a:pt x="11036" y="6342"/>
                  </a:lnTo>
                  <a:lnTo>
                    <a:pt x="11046" y="6353"/>
                  </a:lnTo>
                  <a:lnTo>
                    <a:pt x="11064" y="6353"/>
                  </a:lnTo>
                  <a:lnTo>
                    <a:pt x="11073" y="6342"/>
                  </a:lnTo>
                  <a:lnTo>
                    <a:pt x="11083" y="6331"/>
                  </a:lnTo>
                  <a:lnTo>
                    <a:pt x="11090" y="6303"/>
                  </a:lnTo>
                  <a:lnTo>
                    <a:pt x="11099" y="6276"/>
                  </a:lnTo>
                  <a:lnTo>
                    <a:pt x="11106" y="6242"/>
                  </a:lnTo>
                  <a:lnTo>
                    <a:pt x="11114" y="6198"/>
                  </a:lnTo>
                  <a:lnTo>
                    <a:pt x="11120" y="6160"/>
                  </a:lnTo>
                  <a:lnTo>
                    <a:pt x="11131" y="6060"/>
                  </a:lnTo>
                  <a:lnTo>
                    <a:pt x="11135" y="5999"/>
                  </a:lnTo>
                  <a:lnTo>
                    <a:pt x="11140" y="5944"/>
                  </a:lnTo>
                  <a:lnTo>
                    <a:pt x="11143" y="5883"/>
                  </a:lnTo>
                  <a:lnTo>
                    <a:pt x="11145" y="5823"/>
                  </a:lnTo>
                  <a:lnTo>
                    <a:pt x="11147" y="5756"/>
                  </a:lnTo>
                  <a:lnTo>
                    <a:pt x="11147" y="3060"/>
                  </a:lnTo>
                  <a:lnTo>
                    <a:pt x="11145" y="2989"/>
                  </a:lnTo>
                  <a:lnTo>
                    <a:pt x="11143" y="2922"/>
                  </a:lnTo>
                  <a:lnTo>
                    <a:pt x="11140" y="2867"/>
                  </a:lnTo>
                  <a:lnTo>
                    <a:pt x="11135" y="2801"/>
                  </a:lnTo>
                  <a:lnTo>
                    <a:pt x="11131" y="2746"/>
                  </a:lnTo>
                  <a:lnTo>
                    <a:pt x="11126" y="2690"/>
                  </a:lnTo>
                  <a:lnTo>
                    <a:pt x="11120" y="2646"/>
                  </a:lnTo>
                  <a:lnTo>
                    <a:pt x="11114" y="2602"/>
                  </a:lnTo>
                  <a:lnTo>
                    <a:pt x="11106" y="2569"/>
                  </a:lnTo>
                  <a:lnTo>
                    <a:pt x="11099" y="2536"/>
                  </a:lnTo>
                  <a:lnTo>
                    <a:pt x="11090" y="2508"/>
                  </a:lnTo>
                  <a:lnTo>
                    <a:pt x="11083" y="2480"/>
                  </a:lnTo>
                  <a:lnTo>
                    <a:pt x="11073" y="2469"/>
                  </a:lnTo>
                  <a:lnTo>
                    <a:pt x="11064" y="2458"/>
                  </a:lnTo>
                  <a:lnTo>
                    <a:pt x="11055" y="2453"/>
                  </a:lnTo>
                  <a:lnTo>
                    <a:pt x="11046" y="2458"/>
                  </a:lnTo>
                  <a:lnTo>
                    <a:pt x="11038" y="2458"/>
                  </a:lnTo>
                  <a:lnTo>
                    <a:pt x="11029" y="2480"/>
                  </a:lnTo>
                  <a:lnTo>
                    <a:pt x="11021" y="2497"/>
                  </a:lnTo>
                  <a:lnTo>
                    <a:pt x="11013" y="2525"/>
                  </a:lnTo>
                  <a:lnTo>
                    <a:pt x="11006" y="2558"/>
                  </a:lnTo>
                  <a:lnTo>
                    <a:pt x="10998" y="2596"/>
                  </a:lnTo>
                  <a:lnTo>
                    <a:pt x="10992" y="2635"/>
                  </a:lnTo>
                  <a:lnTo>
                    <a:pt x="10986" y="2690"/>
                  </a:lnTo>
                  <a:lnTo>
                    <a:pt x="10979" y="2746"/>
                  </a:lnTo>
                  <a:lnTo>
                    <a:pt x="10976" y="2812"/>
                  </a:lnTo>
                  <a:lnTo>
                    <a:pt x="10971" y="2878"/>
                  </a:lnTo>
                  <a:lnTo>
                    <a:pt x="10968" y="2955"/>
                  </a:lnTo>
                  <a:lnTo>
                    <a:pt x="10965" y="3044"/>
                  </a:lnTo>
                  <a:lnTo>
                    <a:pt x="10964" y="3138"/>
                  </a:lnTo>
                  <a:lnTo>
                    <a:pt x="10963" y="3232"/>
                  </a:lnTo>
                  <a:lnTo>
                    <a:pt x="10963" y="5685"/>
                  </a:lnTo>
                  <a:lnTo>
                    <a:pt x="10964" y="5756"/>
                  </a:lnTo>
                  <a:lnTo>
                    <a:pt x="10965" y="5823"/>
                  </a:lnTo>
                  <a:close/>
                  <a:moveTo>
                    <a:pt x="9134" y="3933"/>
                  </a:moveTo>
                  <a:lnTo>
                    <a:pt x="9137" y="3989"/>
                  </a:lnTo>
                  <a:lnTo>
                    <a:pt x="9141" y="4055"/>
                  </a:lnTo>
                  <a:lnTo>
                    <a:pt x="9146" y="4105"/>
                  </a:lnTo>
                  <a:lnTo>
                    <a:pt x="9151" y="4154"/>
                  </a:lnTo>
                  <a:lnTo>
                    <a:pt x="9156" y="4210"/>
                  </a:lnTo>
                  <a:lnTo>
                    <a:pt x="9163" y="4254"/>
                  </a:lnTo>
                  <a:lnTo>
                    <a:pt x="9170" y="4292"/>
                  </a:lnTo>
                  <a:lnTo>
                    <a:pt x="9177" y="4326"/>
                  </a:lnTo>
                  <a:lnTo>
                    <a:pt x="9185" y="4359"/>
                  </a:lnTo>
                  <a:lnTo>
                    <a:pt x="9194" y="4375"/>
                  </a:lnTo>
                  <a:lnTo>
                    <a:pt x="9203" y="4392"/>
                  </a:lnTo>
                  <a:lnTo>
                    <a:pt x="9212" y="4403"/>
                  </a:lnTo>
                  <a:lnTo>
                    <a:pt x="9221" y="4408"/>
                  </a:lnTo>
                  <a:lnTo>
                    <a:pt x="9230" y="4403"/>
                  </a:lnTo>
                  <a:lnTo>
                    <a:pt x="9240" y="4392"/>
                  </a:lnTo>
                  <a:lnTo>
                    <a:pt x="9248" y="4375"/>
                  </a:lnTo>
                  <a:lnTo>
                    <a:pt x="9257" y="4359"/>
                  </a:lnTo>
                  <a:lnTo>
                    <a:pt x="9264" y="4326"/>
                  </a:lnTo>
                  <a:lnTo>
                    <a:pt x="9272" y="4292"/>
                  </a:lnTo>
                  <a:lnTo>
                    <a:pt x="9280" y="4254"/>
                  </a:lnTo>
                  <a:lnTo>
                    <a:pt x="9286" y="4210"/>
                  </a:lnTo>
                  <a:lnTo>
                    <a:pt x="9292" y="4154"/>
                  </a:lnTo>
                  <a:lnTo>
                    <a:pt x="9298" y="4105"/>
                  </a:lnTo>
                  <a:lnTo>
                    <a:pt x="9302" y="4055"/>
                  </a:lnTo>
                  <a:lnTo>
                    <a:pt x="9305" y="3989"/>
                  </a:lnTo>
                  <a:lnTo>
                    <a:pt x="9309" y="3933"/>
                  </a:lnTo>
                  <a:lnTo>
                    <a:pt x="9311" y="3867"/>
                  </a:lnTo>
                  <a:lnTo>
                    <a:pt x="9312" y="3795"/>
                  </a:lnTo>
                  <a:lnTo>
                    <a:pt x="9314" y="3734"/>
                  </a:lnTo>
                  <a:lnTo>
                    <a:pt x="9314" y="2259"/>
                  </a:lnTo>
                  <a:lnTo>
                    <a:pt x="9312" y="2193"/>
                  </a:lnTo>
                  <a:lnTo>
                    <a:pt x="9311" y="2127"/>
                  </a:lnTo>
                  <a:lnTo>
                    <a:pt x="9309" y="2061"/>
                  </a:lnTo>
                  <a:lnTo>
                    <a:pt x="9302" y="1939"/>
                  </a:lnTo>
                  <a:lnTo>
                    <a:pt x="9298" y="1884"/>
                  </a:lnTo>
                  <a:lnTo>
                    <a:pt x="9292" y="1829"/>
                  </a:lnTo>
                  <a:lnTo>
                    <a:pt x="9286" y="1784"/>
                  </a:lnTo>
                  <a:lnTo>
                    <a:pt x="9280" y="1740"/>
                  </a:lnTo>
                  <a:lnTo>
                    <a:pt x="9272" y="1696"/>
                  </a:lnTo>
                  <a:lnTo>
                    <a:pt x="9264" y="1663"/>
                  </a:lnTo>
                  <a:lnTo>
                    <a:pt x="9257" y="1641"/>
                  </a:lnTo>
                  <a:lnTo>
                    <a:pt x="9248" y="1619"/>
                  </a:lnTo>
                  <a:lnTo>
                    <a:pt x="9240" y="1602"/>
                  </a:lnTo>
                  <a:lnTo>
                    <a:pt x="9230" y="1585"/>
                  </a:lnTo>
                  <a:lnTo>
                    <a:pt x="9212" y="1585"/>
                  </a:lnTo>
                  <a:lnTo>
                    <a:pt x="9203" y="1602"/>
                  </a:lnTo>
                  <a:lnTo>
                    <a:pt x="9194" y="1619"/>
                  </a:lnTo>
                  <a:lnTo>
                    <a:pt x="9177" y="1663"/>
                  </a:lnTo>
                  <a:lnTo>
                    <a:pt x="9170" y="1696"/>
                  </a:lnTo>
                  <a:lnTo>
                    <a:pt x="9163" y="1740"/>
                  </a:lnTo>
                  <a:lnTo>
                    <a:pt x="9156" y="1784"/>
                  </a:lnTo>
                  <a:lnTo>
                    <a:pt x="9151" y="1829"/>
                  </a:lnTo>
                  <a:lnTo>
                    <a:pt x="9146" y="1884"/>
                  </a:lnTo>
                  <a:lnTo>
                    <a:pt x="9141" y="1939"/>
                  </a:lnTo>
                  <a:lnTo>
                    <a:pt x="9137" y="2000"/>
                  </a:lnTo>
                  <a:lnTo>
                    <a:pt x="9134" y="2061"/>
                  </a:lnTo>
                  <a:lnTo>
                    <a:pt x="9131" y="2127"/>
                  </a:lnTo>
                  <a:lnTo>
                    <a:pt x="9130" y="2193"/>
                  </a:lnTo>
                  <a:lnTo>
                    <a:pt x="9130" y="3795"/>
                  </a:lnTo>
                  <a:lnTo>
                    <a:pt x="9131" y="3867"/>
                  </a:lnTo>
                  <a:lnTo>
                    <a:pt x="9134" y="3933"/>
                  </a:lnTo>
                  <a:close/>
                  <a:moveTo>
                    <a:pt x="10232" y="3541"/>
                  </a:moveTo>
                  <a:lnTo>
                    <a:pt x="10234" y="3602"/>
                  </a:lnTo>
                  <a:lnTo>
                    <a:pt x="10237" y="3668"/>
                  </a:lnTo>
                  <a:lnTo>
                    <a:pt x="10241" y="3729"/>
                  </a:lnTo>
                  <a:lnTo>
                    <a:pt x="10246" y="3784"/>
                  </a:lnTo>
                  <a:lnTo>
                    <a:pt x="10251" y="3834"/>
                  </a:lnTo>
                  <a:lnTo>
                    <a:pt x="10257" y="3878"/>
                  </a:lnTo>
                  <a:lnTo>
                    <a:pt x="10263" y="3928"/>
                  </a:lnTo>
                  <a:lnTo>
                    <a:pt x="10270" y="3966"/>
                  </a:lnTo>
                  <a:lnTo>
                    <a:pt x="10278" y="3994"/>
                  </a:lnTo>
                  <a:lnTo>
                    <a:pt x="10285" y="4027"/>
                  </a:lnTo>
                  <a:lnTo>
                    <a:pt x="10294" y="4049"/>
                  </a:lnTo>
                  <a:lnTo>
                    <a:pt x="10304" y="4060"/>
                  </a:lnTo>
                  <a:lnTo>
                    <a:pt x="10312" y="4071"/>
                  </a:lnTo>
                  <a:lnTo>
                    <a:pt x="10322" y="4082"/>
                  </a:lnTo>
                  <a:lnTo>
                    <a:pt x="10331" y="4071"/>
                  </a:lnTo>
                  <a:lnTo>
                    <a:pt x="10340" y="4060"/>
                  </a:lnTo>
                  <a:lnTo>
                    <a:pt x="10349" y="4049"/>
                  </a:lnTo>
                  <a:lnTo>
                    <a:pt x="10357" y="4027"/>
                  </a:lnTo>
                  <a:lnTo>
                    <a:pt x="10365" y="3994"/>
                  </a:lnTo>
                  <a:lnTo>
                    <a:pt x="10372" y="3966"/>
                  </a:lnTo>
                  <a:lnTo>
                    <a:pt x="10380" y="3928"/>
                  </a:lnTo>
                  <a:lnTo>
                    <a:pt x="10386" y="3878"/>
                  </a:lnTo>
                  <a:lnTo>
                    <a:pt x="10392" y="3834"/>
                  </a:lnTo>
                  <a:lnTo>
                    <a:pt x="10397" y="3784"/>
                  </a:lnTo>
                  <a:lnTo>
                    <a:pt x="10402" y="3729"/>
                  </a:lnTo>
                  <a:lnTo>
                    <a:pt x="10406" y="3668"/>
                  </a:lnTo>
                  <a:lnTo>
                    <a:pt x="10409" y="3602"/>
                  </a:lnTo>
                  <a:lnTo>
                    <a:pt x="10412" y="3541"/>
                  </a:lnTo>
                  <a:lnTo>
                    <a:pt x="10412" y="3475"/>
                  </a:lnTo>
                  <a:lnTo>
                    <a:pt x="10413" y="3403"/>
                  </a:lnTo>
                  <a:lnTo>
                    <a:pt x="10413" y="2790"/>
                  </a:lnTo>
                  <a:lnTo>
                    <a:pt x="10412" y="2718"/>
                  </a:lnTo>
                  <a:lnTo>
                    <a:pt x="10412" y="2652"/>
                  </a:lnTo>
                  <a:lnTo>
                    <a:pt x="10409" y="2591"/>
                  </a:lnTo>
                  <a:lnTo>
                    <a:pt x="10406" y="2525"/>
                  </a:lnTo>
                  <a:lnTo>
                    <a:pt x="10402" y="2469"/>
                  </a:lnTo>
                  <a:lnTo>
                    <a:pt x="10392" y="2359"/>
                  </a:lnTo>
                  <a:lnTo>
                    <a:pt x="10380" y="2270"/>
                  </a:lnTo>
                  <a:lnTo>
                    <a:pt x="10372" y="2237"/>
                  </a:lnTo>
                  <a:lnTo>
                    <a:pt x="10365" y="2193"/>
                  </a:lnTo>
                  <a:lnTo>
                    <a:pt x="10357" y="2171"/>
                  </a:lnTo>
                  <a:lnTo>
                    <a:pt x="10349" y="2143"/>
                  </a:lnTo>
                  <a:lnTo>
                    <a:pt x="10340" y="2127"/>
                  </a:lnTo>
                  <a:lnTo>
                    <a:pt x="10331" y="2121"/>
                  </a:lnTo>
                  <a:lnTo>
                    <a:pt x="10322" y="2116"/>
                  </a:lnTo>
                  <a:lnTo>
                    <a:pt x="10312" y="2121"/>
                  </a:lnTo>
                  <a:lnTo>
                    <a:pt x="10304" y="2127"/>
                  </a:lnTo>
                  <a:lnTo>
                    <a:pt x="10294" y="2143"/>
                  </a:lnTo>
                  <a:lnTo>
                    <a:pt x="10285" y="2171"/>
                  </a:lnTo>
                  <a:lnTo>
                    <a:pt x="10278" y="2193"/>
                  </a:lnTo>
                  <a:lnTo>
                    <a:pt x="10270" y="2237"/>
                  </a:lnTo>
                  <a:lnTo>
                    <a:pt x="10263" y="2270"/>
                  </a:lnTo>
                  <a:lnTo>
                    <a:pt x="10251" y="2359"/>
                  </a:lnTo>
                  <a:lnTo>
                    <a:pt x="10241" y="2469"/>
                  </a:lnTo>
                  <a:lnTo>
                    <a:pt x="10237" y="2525"/>
                  </a:lnTo>
                  <a:lnTo>
                    <a:pt x="10234" y="2591"/>
                  </a:lnTo>
                  <a:lnTo>
                    <a:pt x="10232" y="2652"/>
                  </a:lnTo>
                  <a:lnTo>
                    <a:pt x="10231" y="2718"/>
                  </a:lnTo>
                  <a:lnTo>
                    <a:pt x="10229" y="2790"/>
                  </a:lnTo>
                  <a:lnTo>
                    <a:pt x="10229" y="3403"/>
                  </a:lnTo>
                  <a:lnTo>
                    <a:pt x="10231" y="3475"/>
                  </a:lnTo>
                  <a:lnTo>
                    <a:pt x="10232" y="3541"/>
                  </a:lnTo>
                  <a:close/>
                  <a:moveTo>
                    <a:pt x="9499" y="1547"/>
                  </a:moveTo>
                  <a:lnTo>
                    <a:pt x="9500" y="1613"/>
                  </a:lnTo>
                  <a:lnTo>
                    <a:pt x="9504" y="1679"/>
                  </a:lnTo>
                  <a:lnTo>
                    <a:pt x="9507" y="1735"/>
                  </a:lnTo>
                  <a:lnTo>
                    <a:pt x="9512" y="1790"/>
                  </a:lnTo>
                  <a:lnTo>
                    <a:pt x="9518" y="1845"/>
                  </a:lnTo>
                  <a:lnTo>
                    <a:pt x="9523" y="1889"/>
                  </a:lnTo>
                  <a:lnTo>
                    <a:pt x="9530" y="1934"/>
                  </a:lnTo>
                  <a:lnTo>
                    <a:pt x="9537" y="1972"/>
                  </a:lnTo>
                  <a:lnTo>
                    <a:pt x="9544" y="2005"/>
                  </a:lnTo>
                  <a:lnTo>
                    <a:pt x="9553" y="2033"/>
                  </a:lnTo>
                  <a:lnTo>
                    <a:pt x="9561" y="2055"/>
                  </a:lnTo>
                  <a:lnTo>
                    <a:pt x="9569" y="2066"/>
                  </a:lnTo>
                  <a:lnTo>
                    <a:pt x="9578" y="2083"/>
                  </a:lnTo>
                  <a:lnTo>
                    <a:pt x="9597" y="2083"/>
                  </a:lnTo>
                  <a:lnTo>
                    <a:pt x="9607" y="2066"/>
                  </a:lnTo>
                  <a:lnTo>
                    <a:pt x="9616" y="2055"/>
                  </a:lnTo>
                  <a:lnTo>
                    <a:pt x="9623" y="2033"/>
                  </a:lnTo>
                  <a:lnTo>
                    <a:pt x="9632" y="2005"/>
                  </a:lnTo>
                  <a:lnTo>
                    <a:pt x="9640" y="1972"/>
                  </a:lnTo>
                  <a:lnTo>
                    <a:pt x="9646" y="1934"/>
                  </a:lnTo>
                  <a:lnTo>
                    <a:pt x="9653" y="1889"/>
                  </a:lnTo>
                  <a:lnTo>
                    <a:pt x="9659" y="1845"/>
                  </a:lnTo>
                  <a:lnTo>
                    <a:pt x="9664" y="1790"/>
                  </a:lnTo>
                  <a:lnTo>
                    <a:pt x="9669" y="1735"/>
                  </a:lnTo>
                  <a:lnTo>
                    <a:pt x="9672" y="1679"/>
                  </a:lnTo>
                  <a:lnTo>
                    <a:pt x="9676" y="1613"/>
                  </a:lnTo>
                  <a:lnTo>
                    <a:pt x="9677" y="1547"/>
                  </a:lnTo>
                  <a:lnTo>
                    <a:pt x="9679" y="1475"/>
                  </a:lnTo>
                  <a:lnTo>
                    <a:pt x="9679" y="1342"/>
                  </a:lnTo>
                  <a:lnTo>
                    <a:pt x="9677" y="1271"/>
                  </a:lnTo>
                  <a:lnTo>
                    <a:pt x="9676" y="1215"/>
                  </a:lnTo>
                  <a:lnTo>
                    <a:pt x="9672" y="1149"/>
                  </a:lnTo>
                  <a:lnTo>
                    <a:pt x="9669" y="1099"/>
                  </a:lnTo>
                  <a:lnTo>
                    <a:pt x="9664" y="1033"/>
                  </a:lnTo>
                  <a:lnTo>
                    <a:pt x="9659" y="989"/>
                  </a:lnTo>
                  <a:lnTo>
                    <a:pt x="9653" y="939"/>
                  </a:lnTo>
                  <a:lnTo>
                    <a:pt x="9646" y="895"/>
                  </a:lnTo>
                  <a:lnTo>
                    <a:pt x="9640" y="856"/>
                  </a:lnTo>
                  <a:lnTo>
                    <a:pt x="9632" y="823"/>
                  </a:lnTo>
                  <a:lnTo>
                    <a:pt x="9623" y="795"/>
                  </a:lnTo>
                  <a:lnTo>
                    <a:pt x="9616" y="773"/>
                  </a:lnTo>
                  <a:lnTo>
                    <a:pt x="9607" y="751"/>
                  </a:lnTo>
                  <a:lnTo>
                    <a:pt x="9597" y="746"/>
                  </a:lnTo>
                  <a:lnTo>
                    <a:pt x="9578" y="746"/>
                  </a:lnTo>
                  <a:lnTo>
                    <a:pt x="9569" y="751"/>
                  </a:lnTo>
                  <a:lnTo>
                    <a:pt x="9553" y="795"/>
                  </a:lnTo>
                  <a:lnTo>
                    <a:pt x="9544" y="823"/>
                  </a:lnTo>
                  <a:lnTo>
                    <a:pt x="9537" y="856"/>
                  </a:lnTo>
                  <a:lnTo>
                    <a:pt x="9530" y="895"/>
                  </a:lnTo>
                  <a:lnTo>
                    <a:pt x="9523" y="939"/>
                  </a:lnTo>
                  <a:lnTo>
                    <a:pt x="9518" y="989"/>
                  </a:lnTo>
                  <a:lnTo>
                    <a:pt x="9512" y="1033"/>
                  </a:lnTo>
                  <a:lnTo>
                    <a:pt x="9507" y="1099"/>
                  </a:lnTo>
                  <a:lnTo>
                    <a:pt x="9504" y="1149"/>
                  </a:lnTo>
                  <a:lnTo>
                    <a:pt x="9500" y="1215"/>
                  </a:lnTo>
                  <a:lnTo>
                    <a:pt x="9499" y="1271"/>
                  </a:lnTo>
                  <a:lnTo>
                    <a:pt x="9497" y="1342"/>
                  </a:lnTo>
                  <a:lnTo>
                    <a:pt x="9496" y="1414"/>
                  </a:lnTo>
                  <a:lnTo>
                    <a:pt x="9497" y="1475"/>
                  </a:lnTo>
                  <a:lnTo>
                    <a:pt x="9499" y="1547"/>
                  </a:lnTo>
                  <a:close/>
                  <a:moveTo>
                    <a:pt x="697" y="3541"/>
                  </a:moveTo>
                  <a:lnTo>
                    <a:pt x="699" y="3613"/>
                  </a:lnTo>
                  <a:lnTo>
                    <a:pt x="705" y="3734"/>
                  </a:lnTo>
                  <a:lnTo>
                    <a:pt x="709" y="3784"/>
                  </a:lnTo>
                  <a:lnTo>
                    <a:pt x="715" y="3839"/>
                  </a:lnTo>
                  <a:lnTo>
                    <a:pt x="721" y="3889"/>
                  </a:lnTo>
                  <a:lnTo>
                    <a:pt x="728" y="3933"/>
                  </a:lnTo>
                  <a:lnTo>
                    <a:pt x="735" y="3972"/>
                  </a:lnTo>
                  <a:lnTo>
                    <a:pt x="742" y="4005"/>
                  </a:lnTo>
                  <a:lnTo>
                    <a:pt x="750" y="4027"/>
                  </a:lnTo>
                  <a:lnTo>
                    <a:pt x="758" y="4055"/>
                  </a:lnTo>
                  <a:lnTo>
                    <a:pt x="768" y="4066"/>
                  </a:lnTo>
                  <a:lnTo>
                    <a:pt x="777" y="4082"/>
                  </a:lnTo>
                  <a:lnTo>
                    <a:pt x="787" y="4088"/>
                  </a:lnTo>
                  <a:lnTo>
                    <a:pt x="795" y="4082"/>
                  </a:lnTo>
                  <a:lnTo>
                    <a:pt x="805" y="4066"/>
                  </a:lnTo>
                  <a:lnTo>
                    <a:pt x="814" y="4055"/>
                  </a:lnTo>
                  <a:lnTo>
                    <a:pt x="821" y="4027"/>
                  </a:lnTo>
                  <a:lnTo>
                    <a:pt x="830" y="4005"/>
                  </a:lnTo>
                  <a:lnTo>
                    <a:pt x="837" y="3972"/>
                  </a:lnTo>
                  <a:lnTo>
                    <a:pt x="844" y="3933"/>
                  </a:lnTo>
                  <a:lnTo>
                    <a:pt x="851" y="3889"/>
                  </a:lnTo>
                  <a:lnTo>
                    <a:pt x="857" y="3839"/>
                  </a:lnTo>
                  <a:lnTo>
                    <a:pt x="862" y="3784"/>
                  </a:lnTo>
                  <a:lnTo>
                    <a:pt x="867" y="3734"/>
                  </a:lnTo>
                  <a:lnTo>
                    <a:pt x="870" y="3674"/>
                  </a:lnTo>
                  <a:lnTo>
                    <a:pt x="874" y="3613"/>
                  </a:lnTo>
                  <a:lnTo>
                    <a:pt x="877" y="3541"/>
                  </a:lnTo>
                  <a:lnTo>
                    <a:pt x="878" y="3475"/>
                  </a:lnTo>
                  <a:lnTo>
                    <a:pt x="878" y="3414"/>
                  </a:lnTo>
                  <a:lnTo>
                    <a:pt x="878" y="1939"/>
                  </a:lnTo>
                  <a:lnTo>
                    <a:pt x="878" y="1862"/>
                  </a:lnTo>
                  <a:lnTo>
                    <a:pt x="877" y="1801"/>
                  </a:lnTo>
                  <a:lnTo>
                    <a:pt x="874" y="1740"/>
                  </a:lnTo>
                  <a:lnTo>
                    <a:pt x="870" y="1679"/>
                  </a:lnTo>
                  <a:lnTo>
                    <a:pt x="867" y="1619"/>
                  </a:lnTo>
                  <a:lnTo>
                    <a:pt x="862" y="1563"/>
                  </a:lnTo>
                  <a:lnTo>
                    <a:pt x="857" y="1508"/>
                  </a:lnTo>
                  <a:lnTo>
                    <a:pt x="851" y="1464"/>
                  </a:lnTo>
                  <a:lnTo>
                    <a:pt x="844" y="1420"/>
                  </a:lnTo>
                  <a:lnTo>
                    <a:pt x="837" y="1381"/>
                  </a:lnTo>
                  <a:lnTo>
                    <a:pt x="830" y="1348"/>
                  </a:lnTo>
                  <a:lnTo>
                    <a:pt x="821" y="1315"/>
                  </a:lnTo>
                  <a:lnTo>
                    <a:pt x="814" y="1298"/>
                  </a:lnTo>
                  <a:lnTo>
                    <a:pt x="805" y="1276"/>
                  </a:lnTo>
                  <a:lnTo>
                    <a:pt x="795" y="1265"/>
                  </a:lnTo>
                  <a:lnTo>
                    <a:pt x="777" y="1265"/>
                  </a:lnTo>
                  <a:lnTo>
                    <a:pt x="768" y="1276"/>
                  </a:lnTo>
                  <a:lnTo>
                    <a:pt x="758" y="1298"/>
                  </a:lnTo>
                  <a:lnTo>
                    <a:pt x="750" y="1315"/>
                  </a:lnTo>
                  <a:lnTo>
                    <a:pt x="735" y="1381"/>
                  </a:lnTo>
                  <a:lnTo>
                    <a:pt x="728" y="1420"/>
                  </a:lnTo>
                  <a:lnTo>
                    <a:pt x="721" y="1464"/>
                  </a:lnTo>
                  <a:lnTo>
                    <a:pt x="715" y="1508"/>
                  </a:lnTo>
                  <a:lnTo>
                    <a:pt x="709" y="1563"/>
                  </a:lnTo>
                  <a:lnTo>
                    <a:pt x="705" y="1619"/>
                  </a:lnTo>
                  <a:lnTo>
                    <a:pt x="699" y="1740"/>
                  </a:lnTo>
                  <a:lnTo>
                    <a:pt x="694" y="1862"/>
                  </a:lnTo>
                  <a:lnTo>
                    <a:pt x="694" y="1939"/>
                  </a:lnTo>
                  <a:lnTo>
                    <a:pt x="694" y="3414"/>
                  </a:lnTo>
                  <a:lnTo>
                    <a:pt x="694" y="3475"/>
                  </a:lnTo>
                  <a:lnTo>
                    <a:pt x="697" y="3541"/>
                  </a:lnTo>
                  <a:close/>
                  <a:moveTo>
                    <a:pt x="329" y="812"/>
                  </a:moveTo>
                  <a:lnTo>
                    <a:pt x="332" y="878"/>
                  </a:lnTo>
                  <a:lnTo>
                    <a:pt x="335" y="945"/>
                  </a:lnTo>
                  <a:lnTo>
                    <a:pt x="338" y="994"/>
                  </a:lnTo>
                  <a:lnTo>
                    <a:pt x="343" y="1055"/>
                  </a:lnTo>
                  <a:lnTo>
                    <a:pt x="349" y="1105"/>
                  </a:lnTo>
                  <a:lnTo>
                    <a:pt x="361" y="1193"/>
                  </a:lnTo>
                  <a:lnTo>
                    <a:pt x="369" y="1237"/>
                  </a:lnTo>
                  <a:lnTo>
                    <a:pt x="376" y="1271"/>
                  </a:lnTo>
                  <a:lnTo>
                    <a:pt x="383" y="1298"/>
                  </a:lnTo>
                  <a:lnTo>
                    <a:pt x="392" y="1326"/>
                  </a:lnTo>
                  <a:lnTo>
                    <a:pt x="401" y="1337"/>
                  </a:lnTo>
                  <a:lnTo>
                    <a:pt x="410" y="1348"/>
                  </a:lnTo>
                  <a:lnTo>
                    <a:pt x="419" y="1353"/>
                  </a:lnTo>
                  <a:lnTo>
                    <a:pt x="429" y="1348"/>
                  </a:lnTo>
                  <a:lnTo>
                    <a:pt x="438" y="1337"/>
                  </a:lnTo>
                  <a:lnTo>
                    <a:pt x="446" y="1326"/>
                  </a:lnTo>
                  <a:lnTo>
                    <a:pt x="455" y="1298"/>
                  </a:lnTo>
                  <a:lnTo>
                    <a:pt x="463" y="1271"/>
                  </a:lnTo>
                  <a:lnTo>
                    <a:pt x="471" y="1237"/>
                  </a:lnTo>
                  <a:lnTo>
                    <a:pt x="477" y="1193"/>
                  </a:lnTo>
                  <a:lnTo>
                    <a:pt x="491" y="1105"/>
                  </a:lnTo>
                  <a:lnTo>
                    <a:pt x="496" y="1055"/>
                  </a:lnTo>
                  <a:lnTo>
                    <a:pt x="499" y="994"/>
                  </a:lnTo>
                  <a:lnTo>
                    <a:pt x="504" y="945"/>
                  </a:lnTo>
                  <a:lnTo>
                    <a:pt x="507" y="878"/>
                  </a:lnTo>
                  <a:lnTo>
                    <a:pt x="509" y="812"/>
                  </a:lnTo>
                  <a:lnTo>
                    <a:pt x="510" y="746"/>
                  </a:lnTo>
                  <a:lnTo>
                    <a:pt x="512" y="674"/>
                  </a:lnTo>
                  <a:lnTo>
                    <a:pt x="510" y="608"/>
                  </a:lnTo>
                  <a:lnTo>
                    <a:pt x="509" y="541"/>
                  </a:lnTo>
                  <a:lnTo>
                    <a:pt x="507" y="475"/>
                  </a:lnTo>
                  <a:lnTo>
                    <a:pt x="504" y="420"/>
                  </a:lnTo>
                  <a:lnTo>
                    <a:pt x="499" y="359"/>
                  </a:lnTo>
                  <a:lnTo>
                    <a:pt x="496" y="304"/>
                  </a:lnTo>
                  <a:lnTo>
                    <a:pt x="491" y="249"/>
                  </a:lnTo>
                  <a:lnTo>
                    <a:pt x="484" y="199"/>
                  </a:lnTo>
                  <a:lnTo>
                    <a:pt x="477" y="160"/>
                  </a:lnTo>
                  <a:lnTo>
                    <a:pt x="471" y="122"/>
                  </a:lnTo>
                  <a:lnTo>
                    <a:pt x="463" y="83"/>
                  </a:lnTo>
                  <a:lnTo>
                    <a:pt x="455" y="55"/>
                  </a:lnTo>
                  <a:lnTo>
                    <a:pt x="446" y="39"/>
                  </a:lnTo>
                  <a:lnTo>
                    <a:pt x="438" y="17"/>
                  </a:lnTo>
                  <a:lnTo>
                    <a:pt x="429" y="6"/>
                  </a:lnTo>
                  <a:lnTo>
                    <a:pt x="419" y="0"/>
                  </a:lnTo>
                  <a:lnTo>
                    <a:pt x="410" y="6"/>
                  </a:lnTo>
                  <a:lnTo>
                    <a:pt x="401" y="17"/>
                  </a:lnTo>
                  <a:lnTo>
                    <a:pt x="392" y="39"/>
                  </a:lnTo>
                  <a:lnTo>
                    <a:pt x="383" y="55"/>
                  </a:lnTo>
                  <a:lnTo>
                    <a:pt x="376" y="83"/>
                  </a:lnTo>
                  <a:lnTo>
                    <a:pt x="369" y="122"/>
                  </a:lnTo>
                  <a:lnTo>
                    <a:pt x="361" y="160"/>
                  </a:lnTo>
                  <a:lnTo>
                    <a:pt x="355" y="199"/>
                  </a:lnTo>
                  <a:lnTo>
                    <a:pt x="349" y="249"/>
                  </a:lnTo>
                  <a:lnTo>
                    <a:pt x="343" y="304"/>
                  </a:lnTo>
                  <a:lnTo>
                    <a:pt x="338" y="359"/>
                  </a:lnTo>
                  <a:lnTo>
                    <a:pt x="335" y="420"/>
                  </a:lnTo>
                  <a:lnTo>
                    <a:pt x="332" y="475"/>
                  </a:lnTo>
                  <a:lnTo>
                    <a:pt x="329" y="541"/>
                  </a:lnTo>
                  <a:lnTo>
                    <a:pt x="328" y="608"/>
                  </a:lnTo>
                  <a:lnTo>
                    <a:pt x="328" y="746"/>
                  </a:lnTo>
                  <a:lnTo>
                    <a:pt x="329" y="812"/>
                  </a:lnTo>
                  <a:close/>
                  <a:moveTo>
                    <a:pt x="1796" y="3867"/>
                  </a:moveTo>
                  <a:lnTo>
                    <a:pt x="1799" y="3933"/>
                  </a:lnTo>
                  <a:lnTo>
                    <a:pt x="1801" y="3989"/>
                  </a:lnTo>
                  <a:lnTo>
                    <a:pt x="1806" y="4055"/>
                  </a:lnTo>
                  <a:lnTo>
                    <a:pt x="1811" y="4105"/>
                  </a:lnTo>
                  <a:lnTo>
                    <a:pt x="1816" y="4154"/>
                  </a:lnTo>
                  <a:lnTo>
                    <a:pt x="1822" y="4210"/>
                  </a:lnTo>
                  <a:lnTo>
                    <a:pt x="1827" y="4254"/>
                  </a:lnTo>
                  <a:lnTo>
                    <a:pt x="1835" y="4292"/>
                  </a:lnTo>
                  <a:lnTo>
                    <a:pt x="1843" y="4326"/>
                  </a:lnTo>
                  <a:lnTo>
                    <a:pt x="1851" y="4359"/>
                  </a:lnTo>
                  <a:lnTo>
                    <a:pt x="1859" y="4375"/>
                  </a:lnTo>
                  <a:lnTo>
                    <a:pt x="1868" y="4392"/>
                  </a:lnTo>
                  <a:lnTo>
                    <a:pt x="1877" y="4403"/>
                  </a:lnTo>
                  <a:lnTo>
                    <a:pt x="1886" y="4408"/>
                  </a:lnTo>
                  <a:lnTo>
                    <a:pt x="1896" y="4403"/>
                  </a:lnTo>
                  <a:lnTo>
                    <a:pt x="1905" y="4392"/>
                  </a:lnTo>
                  <a:lnTo>
                    <a:pt x="1914" y="4375"/>
                  </a:lnTo>
                  <a:lnTo>
                    <a:pt x="1922" y="4359"/>
                  </a:lnTo>
                  <a:lnTo>
                    <a:pt x="1930" y="4326"/>
                  </a:lnTo>
                  <a:lnTo>
                    <a:pt x="1937" y="4292"/>
                  </a:lnTo>
                  <a:lnTo>
                    <a:pt x="1945" y="4254"/>
                  </a:lnTo>
                  <a:lnTo>
                    <a:pt x="1952" y="4210"/>
                  </a:lnTo>
                  <a:lnTo>
                    <a:pt x="1958" y="4154"/>
                  </a:lnTo>
                  <a:lnTo>
                    <a:pt x="1962" y="4105"/>
                  </a:lnTo>
                  <a:lnTo>
                    <a:pt x="1967" y="4055"/>
                  </a:lnTo>
                  <a:lnTo>
                    <a:pt x="1970" y="3989"/>
                  </a:lnTo>
                  <a:lnTo>
                    <a:pt x="1974" y="3933"/>
                  </a:lnTo>
                  <a:lnTo>
                    <a:pt x="1975" y="3867"/>
                  </a:lnTo>
                  <a:lnTo>
                    <a:pt x="1979" y="3795"/>
                  </a:lnTo>
                  <a:lnTo>
                    <a:pt x="1979" y="2193"/>
                  </a:lnTo>
                  <a:lnTo>
                    <a:pt x="1975" y="2127"/>
                  </a:lnTo>
                  <a:lnTo>
                    <a:pt x="1974" y="2061"/>
                  </a:lnTo>
                  <a:lnTo>
                    <a:pt x="1970" y="2000"/>
                  </a:lnTo>
                  <a:lnTo>
                    <a:pt x="1967" y="1939"/>
                  </a:lnTo>
                  <a:lnTo>
                    <a:pt x="1962" y="1884"/>
                  </a:lnTo>
                  <a:lnTo>
                    <a:pt x="1958" y="1829"/>
                  </a:lnTo>
                  <a:lnTo>
                    <a:pt x="1945" y="1740"/>
                  </a:lnTo>
                  <a:lnTo>
                    <a:pt x="1937" y="1696"/>
                  </a:lnTo>
                  <a:lnTo>
                    <a:pt x="1930" y="1663"/>
                  </a:lnTo>
                  <a:lnTo>
                    <a:pt x="1914" y="1619"/>
                  </a:lnTo>
                  <a:lnTo>
                    <a:pt x="1896" y="1585"/>
                  </a:lnTo>
                  <a:lnTo>
                    <a:pt x="1877" y="1585"/>
                  </a:lnTo>
                  <a:lnTo>
                    <a:pt x="1859" y="1619"/>
                  </a:lnTo>
                  <a:lnTo>
                    <a:pt x="1843" y="1663"/>
                  </a:lnTo>
                  <a:lnTo>
                    <a:pt x="1835" y="1696"/>
                  </a:lnTo>
                  <a:lnTo>
                    <a:pt x="1827" y="1740"/>
                  </a:lnTo>
                  <a:lnTo>
                    <a:pt x="1822" y="1784"/>
                  </a:lnTo>
                  <a:lnTo>
                    <a:pt x="1816" y="1829"/>
                  </a:lnTo>
                  <a:lnTo>
                    <a:pt x="1811" y="1884"/>
                  </a:lnTo>
                  <a:lnTo>
                    <a:pt x="1806" y="1939"/>
                  </a:lnTo>
                  <a:lnTo>
                    <a:pt x="1801" y="2000"/>
                  </a:lnTo>
                  <a:lnTo>
                    <a:pt x="1799" y="2061"/>
                  </a:lnTo>
                  <a:lnTo>
                    <a:pt x="1796" y="2127"/>
                  </a:lnTo>
                  <a:lnTo>
                    <a:pt x="1795" y="2259"/>
                  </a:lnTo>
                  <a:lnTo>
                    <a:pt x="1795" y="3734"/>
                  </a:lnTo>
                  <a:lnTo>
                    <a:pt x="1796" y="3795"/>
                  </a:lnTo>
                  <a:lnTo>
                    <a:pt x="1796" y="3867"/>
                  </a:lnTo>
                  <a:close/>
                  <a:moveTo>
                    <a:pt x="3631" y="5823"/>
                  </a:moveTo>
                  <a:lnTo>
                    <a:pt x="3632" y="5883"/>
                  </a:lnTo>
                  <a:lnTo>
                    <a:pt x="3635" y="5944"/>
                  </a:lnTo>
                  <a:lnTo>
                    <a:pt x="3640" y="5999"/>
                  </a:lnTo>
                  <a:lnTo>
                    <a:pt x="3644" y="6060"/>
                  </a:lnTo>
                  <a:lnTo>
                    <a:pt x="3650" y="6110"/>
                  </a:lnTo>
                  <a:lnTo>
                    <a:pt x="3655" y="6160"/>
                  </a:lnTo>
                  <a:lnTo>
                    <a:pt x="3662" y="6198"/>
                  </a:lnTo>
                  <a:lnTo>
                    <a:pt x="3669" y="6242"/>
                  </a:lnTo>
                  <a:lnTo>
                    <a:pt x="3677" y="6276"/>
                  </a:lnTo>
                  <a:lnTo>
                    <a:pt x="3685" y="6303"/>
                  </a:lnTo>
                  <a:lnTo>
                    <a:pt x="3694" y="6331"/>
                  </a:lnTo>
                  <a:lnTo>
                    <a:pt x="3701" y="6342"/>
                  </a:lnTo>
                  <a:lnTo>
                    <a:pt x="3710" y="6353"/>
                  </a:lnTo>
                  <a:lnTo>
                    <a:pt x="3730" y="6353"/>
                  </a:lnTo>
                  <a:lnTo>
                    <a:pt x="3748" y="6331"/>
                  </a:lnTo>
                  <a:lnTo>
                    <a:pt x="3756" y="6303"/>
                  </a:lnTo>
                  <a:lnTo>
                    <a:pt x="3764" y="6276"/>
                  </a:lnTo>
                  <a:lnTo>
                    <a:pt x="3770" y="6242"/>
                  </a:lnTo>
                  <a:lnTo>
                    <a:pt x="3779" y="6198"/>
                  </a:lnTo>
                  <a:lnTo>
                    <a:pt x="3785" y="6160"/>
                  </a:lnTo>
                  <a:lnTo>
                    <a:pt x="3790" y="6110"/>
                  </a:lnTo>
                  <a:lnTo>
                    <a:pt x="3796" y="6060"/>
                  </a:lnTo>
                  <a:lnTo>
                    <a:pt x="3800" y="5999"/>
                  </a:lnTo>
                  <a:lnTo>
                    <a:pt x="3805" y="5944"/>
                  </a:lnTo>
                  <a:lnTo>
                    <a:pt x="3807" y="5883"/>
                  </a:lnTo>
                  <a:lnTo>
                    <a:pt x="3810" y="5823"/>
                  </a:lnTo>
                  <a:lnTo>
                    <a:pt x="3812" y="5756"/>
                  </a:lnTo>
                  <a:lnTo>
                    <a:pt x="3812" y="3060"/>
                  </a:lnTo>
                  <a:lnTo>
                    <a:pt x="3810" y="2989"/>
                  </a:lnTo>
                  <a:lnTo>
                    <a:pt x="3807" y="2922"/>
                  </a:lnTo>
                  <a:lnTo>
                    <a:pt x="3805" y="2867"/>
                  </a:lnTo>
                  <a:lnTo>
                    <a:pt x="3800" y="2801"/>
                  </a:lnTo>
                  <a:lnTo>
                    <a:pt x="3796" y="2746"/>
                  </a:lnTo>
                  <a:lnTo>
                    <a:pt x="3790" y="2690"/>
                  </a:lnTo>
                  <a:lnTo>
                    <a:pt x="3779" y="2602"/>
                  </a:lnTo>
                  <a:lnTo>
                    <a:pt x="3770" y="2569"/>
                  </a:lnTo>
                  <a:lnTo>
                    <a:pt x="3764" y="2536"/>
                  </a:lnTo>
                  <a:lnTo>
                    <a:pt x="3756" y="2508"/>
                  </a:lnTo>
                  <a:lnTo>
                    <a:pt x="3748" y="2480"/>
                  </a:lnTo>
                  <a:lnTo>
                    <a:pt x="3730" y="2458"/>
                  </a:lnTo>
                  <a:lnTo>
                    <a:pt x="3721" y="2453"/>
                  </a:lnTo>
                  <a:lnTo>
                    <a:pt x="3711" y="2458"/>
                  </a:lnTo>
                  <a:lnTo>
                    <a:pt x="3703" y="2458"/>
                  </a:lnTo>
                  <a:lnTo>
                    <a:pt x="3695" y="2480"/>
                  </a:lnTo>
                  <a:lnTo>
                    <a:pt x="3685" y="2497"/>
                  </a:lnTo>
                  <a:lnTo>
                    <a:pt x="3679" y="2525"/>
                  </a:lnTo>
                  <a:lnTo>
                    <a:pt x="3670" y="2558"/>
                  </a:lnTo>
                  <a:lnTo>
                    <a:pt x="3663" y="2596"/>
                  </a:lnTo>
                  <a:lnTo>
                    <a:pt x="3657" y="2635"/>
                  </a:lnTo>
                  <a:lnTo>
                    <a:pt x="3651" y="2690"/>
                  </a:lnTo>
                  <a:lnTo>
                    <a:pt x="3646" y="2746"/>
                  </a:lnTo>
                  <a:lnTo>
                    <a:pt x="3640" y="2812"/>
                  </a:lnTo>
                  <a:lnTo>
                    <a:pt x="3636" y="2878"/>
                  </a:lnTo>
                  <a:lnTo>
                    <a:pt x="3632" y="2955"/>
                  </a:lnTo>
                  <a:lnTo>
                    <a:pt x="3631" y="3044"/>
                  </a:lnTo>
                  <a:lnTo>
                    <a:pt x="3628" y="3232"/>
                  </a:lnTo>
                  <a:lnTo>
                    <a:pt x="3628" y="5685"/>
                  </a:lnTo>
                  <a:lnTo>
                    <a:pt x="3629" y="5756"/>
                  </a:lnTo>
                  <a:lnTo>
                    <a:pt x="3631" y="5823"/>
                  </a:lnTo>
                  <a:close/>
                  <a:moveTo>
                    <a:pt x="3631" y="812"/>
                  </a:moveTo>
                  <a:lnTo>
                    <a:pt x="3632" y="878"/>
                  </a:lnTo>
                  <a:lnTo>
                    <a:pt x="3635" y="945"/>
                  </a:lnTo>
                  <a:lnTo>
                    <a:pt x="3640" y="994"/>
                  </a:lnTo>
                  <a:lnTo>
                    <a:pt x="3644" y="1055"/>
                  </a:lnTo>
                  <a:lnTo>
                    <a:pt x="3650" y="1105"/>
                  </a:lnTo>
                  <a:lnTo>
                    <a:pt x="3655" y="1149"/>
                  </a:lnTo>
                  <a:lnTo>
                    <a:pt x="3669" y="1237"/>
                  </a:lnTo>
                  <a:lnTo>
                    <a:pt x="3677" y="1271"/>
                  </a:lnTo>
                  <a:lnTo>
                    <a:pt x="3685" y="1298"/>
                  </a:lnTo>
                  <a:lnTo>
                    <a:pt x="3694" y="1326"/>
                  </a:lnTo>
                  <a:lnTo>
                    <a:pt x="3701" y="1337"/>
                  </a:lnTo>
                  <a:lnTo>
                    <a:pt x="3710" y="1348"/>
                  </a:lnTo>
                  <a:lnTo>
                    <a:pt x="3721" y="1353"/>
                  </a:lnTo>
                  <a:lnTo>
                    <a:pt x="3730" y="1348"/>
                  </a:lnTo>
                  <a:lnTo>
                    <a:pt x="3748" y="1326"/>
                  </a:lnTo>
                  <a:lnTo>
                    <a:pt x="3756" y="1298"/>
                  </a:lnTo>
                  <a:lnTo>
                    <a:pt x="3764" y="1271"/>
                  </a:lnTo>
                  <a:lnTo>
                    <a:pt x="3770" y="1237"/>
                  </a:lnTo>
                  <a:lnTo>
                    <a:pt x="3779" y="1193"/>
                  </a:lnTo>
                  <a:lnTo>
                    <a:pt x="3790" y="1105"/>
                  </a:lnTo>
                  <a:lnTo>
                    <a:pt x="3796" y="1055"/>
                  </a:lnTo>
                  <a:lnTo>
                    <a:pt x="3800" y="994"/>
                  </a:lnTo>
                  <a:lnTo>
                    <a:pt x="3805" y="945"/>
                  </a:lnTo>
                  <a:lnTo>
                    <a:pt x="3807" y="878"/>
                  </a:lnTo>
                  <a:lnTo>
                    <a:pt x="3810" y="812"/>
                  </a:lnTo>
                  <a:lnTo>
                    <a:pt x="3812" y="746"/>
                  </a:lnTo>
                  <a:lnTo>
                    <a:pt x="3812" y="608"/>
                  </a:lnTo>
                  <a:lnTo>
                    <a:pt x="3810" y="541"/>
                  </a:lnTo>
                  <a:lnTo>
                    <a:pt x="3807" y="475"/>
                  </a:lnTo>
                  <a:lnTo>
                    <a:pt x="3805" y="420"/>
                  </a:lnTo>
                  <a:lnTo>
                    <a:pt x="3800" y="359"/>
                  </a:lnTo>
                  <a:lnTo>
                    <a:pt x="3796" y="304"/>
                  </a:lnTo>
                  <a:lnTo>
                    <a:pt x="3790" y="249"/>
                  </a:lnTo>
                  <a:lnTo>
                    <a:pt x="3785" y="199"/>
                  </a:lnTo>
                  <a:lnTo>
                    <a:pt x="3779" y="160"/>
                  </a:lnTo>
                  <a:lnTo>
                    <a:pt x="3770" y="122"/>
                  </a:lnTo>
                  <a:lnTo>
                    <a:pt x="3764" y="83"/>
                  </a:lnTo>
                  <a:lnTo>
                    <a:pt x="3756" y="55"/>
                  </a:lnTo>
                  <a:lnTo>
                    <a:pt x="3748" y="39"/>
                  </a:lnTo>
                  <a:lnTo>
                    <a:pt x="3739" y="17"/>
                  </a:lnTo>
                  <a:lnTo>
                    <a:pt x="3730" y="6"/>
                  </a:lnTo>
                  <a:lnTo>
                    <a:pt x="3721" y="0"/>
                  </a:lnTo>
                  <a:lnTo>
                    <a:pt x="3710" y="6"/>
                  </a:lnTo>
                  <a:lnTo>
                    <a:pt x="3701" y="17"/>
                  </a:lnTo>
                  <a:lnTo>
                    <a:pt x="3694" y="39"/>
                  </a:lnTo>
                  <a:lnTo>
                    <a:pt x="3685" y="55"/>
                  </a:lnTo>
                  <a:lnTo>
                    <a:pt x="3677" y="83"/>
                  </a:lnTo>
                  <a:lnTo>
                    <a:pt x="3669" y="122"/>
                  </a:lnTo>
                  <a:lnTo>
                    <a:pt x="3655" y="199"/>
                  </a:lnTo>
                  <a:lnTo>
                    <a:pt x="3650" y="249"/>
                  </a:lnTo>
                  <a:lnTo>
                    <a:pt x="3644" y="304"/>
                  </a:lnTo>
                  <a:lnTo>
                    <a:pt x="3640" y="359"/>
                  </a:lnTo>
                  <a:lnTo>
                    <a:pt x="3635" y="420"/>
                  </a:lnTo>
                  <a:lnTo>
                    <a:pt x="3632" y="475"/>
                  </a:lnTo>
                  <a:lnTo>
                    <a:pt x="3628" y="674"/>
                  </a:lnTo>
                  <a:lnTo>
                    <a:pt x="3629" y="746"/>
                  </a:lnTo>
                  <a:lnTo>
                    <a:pt x="3631" y="812"/>
                  </a:lnTo>
                  <a:close/>
                  <a:moveTo>
                    <a:pt x="3997" y="5701"/>
                  </a:moveTo>
                  <a:lnTo>
                    <a:pt x="4000" y="5767"/>
                  </a:lnTo>
                  <a:lnTo>
                    <a:pt x="4002" y="5828"/>
                  </a:lnTo>
                  <a:lnTo>
                    <a:pt x="4006" y="5883"/>
                  </a:lnTo>
                  <a:lnTo>
                    <a:pt x="4010" y="5944"/>
                  </a:lnTo>
                  <a:lnTo>
                    <a:pt x="4022" y="6044"/>
                  </a:lnTo>
                  <a:lnTo>
                    <a:pt x="4028" y="6082"/>
                  </a:lnTo>
                  <a:lnTo>
                    <a:pt x="4035" y="6121"/>
                  </a:lnTo>
                  <a:lnTo>
                    <a:pt x="4043" y="6154"/>
                  </a:lnTo>
                  <a:lnTo>
                    <a:pt x="4051" y="6187"/>
                  </a:lnTo>
                  <a:lnTo>
                    <a:pt x="4059" y="6215"/>
                  </a:lnTo>
                  <a:lnTo>
                    <a:pt x="4069" y="6226"/>
                  </a:lnTo>
                  <a:lnTo>
                    <a:pt x="4077" y="6237"/>
                  </a:lnTo>
                  <a:lnTo>
                    <a:pt x="4097" y="6237"/>
                  </a:lnTo>
                  <a:lnTo>
                    <a:pt x="4106" y="6226"/>
                  </a:lnTo>
                  <a:lnTo>
                    <a:pt x="4114" y="6215"/>
                  </a:lnTo>
                  <a:lnTo>
                    <a:pt x="4122" y="6187"/>
                  </a:lnTo>
                  <a:lnTo>
                    <a:pt x="4130" y="6154"/>
                  </a:lnTo>
                  <a:lnTo>
                    <a:pt x="4138" y="6121"/>
                  </a:lnTo>
                  <a:lnTo>
                    <a:pt x="4151" y="6044"/>
                  </a:lnTo>
                  <a:lnTo>
                    <a:pt x="4158" y="5994"/>
                  </a:lnTo>
                  <a:lnTo>
                    <a:pt x="4162" y="5944"/>
                  </a:lnTo>
                  <a:lnTo>
                    <a:pt x="4167" y="5883"/>
                  </a:lnTo>
                  <a:lnTo>
                    <a:pt x="4172" y="5828"/>
                  </a:lnTo>
                  <a:lnTo>
                    <a:pt x="4175" y="5767"/>
                  </a:lnTo>
                  <a:lnTo>
                    <a:pt x="4177" y="5701"/>
                  </a:lnTo>
                  <a:lnTo>
                    <a:pt x="4178" y="5635"/>
                  </a:lnTo>
                  <a:lnTo>
                    <a:pt x="4178" y="5563"/>
                  </a:lnTo>
                  <a:lnTo>
                    <a:pt x="4178" y="5502"/>
                  </a:lnTo>
                  <a:lnTo>
                    <a:pt x="4177" y="5436"/>
                  </a:lnTo>
                  <a:lnTo>
                    <a:pt x="4175" y="5364"/>
                  </a:lnTo>
                  <a:lnTo>
                    <a:pt x="4172" y="5298"/>
                  </a:lnTo>
                  <a:lnTo>
                    <a:pt x="4167" y="5248"/>
                  </a:lnTo>
                  <a:lnTo>
                    <a:pt x="4162" y="5193"/>
                  </a:lnTo>
                  <a:lnTo>
                    <a:pt x="4158" y="5132"/>
                  </a:lnTo>
                  <a:lnTo>
                    <a:pt x="4151" y="5088"/>
                  </a:lnTo>
                  <a:lnTo>
                    <a:pt x="4145" y="5049"/>
                  </a:lnTo>
                  <a:lnTo>
                    <a:pt x="4138" y="5005"/>
                  </a:lnTo>
                  <a:lnTo>
                    <a:pt x="4130" y="4972"/>
                  </a:lnTo>
                  <a:lnTo>
                    <a:pt x="4122" y="4950"/>
                  </a:lnTo>
                  <a:lnTo>
                    <a:pt x="4114" y="4922"/>
                  </a:lnTo>
                  <a:lnTo>
                    <a:pt x="4106" y="4911"/>
                  </a:lnTo>
                  <a:lnTo>
                    <a:pt x="4097" y="4895"/>
                  </a:lnTo>
                  <a:lnTo>
                    <a:pt x="4077" y="4895"/>
                  </a:lnTo>
                  <a:lnTo>
                    <a:pt x="4069" y="4911"/>
                  </a:lnTo>
                  <a:lnTo>
                    <a:pt x="4059" y="4922"/>
                  </a:lnTo>
                  <a:lnTo>
                    <a:pt x="4051" y="4950"/>
                  </a:lnTo>
                  <a:lnTo>
                    <a:pt x="4043" y="4972"/>
                  </a:lnTo>
                  <a:lnTo>
                    <a:pt x="4035" y="5005"/>
                  </a:lnTo>
                  <a:lnTo>
                    <a:pt x="4028" y="5049"/>
                  </a:lnTo>
                  <a:lnTo>
                    <a:pt x="4022" y="5088"/>
                  </a:lnTo>
                  <a:lnTo>
                    <a:pt x="4016" y="5132"/>
                  </a:lnTo>
                  <a:lnTo>
                    <a:pt x="4010" y="5193"/>
                  </a:lnTo>
                  <a:lnTo>
                    <a:pt x="4006" y="5248"/>
                  </a:lnTo>
                  <a:lnTo>
                    <a:pt x="4002" y="5298"/>
                  </a:lnTo>
                  <a:lnTo>
                    <a:pt x="4000" y="5364"/>
                  </a:lnTo>
                  <a:lnTo>
                    <a:pt x="3997" y="5436"/>
                  </a:lnTo>
                  <a:lnTo>
                    <a:pt x="3995" y="5502"/>
                  </a:lnTo>
                  <a:lnTo>
                    <a:pt x="3995" y="5635"/>
                  </a:lnTo>
                  <a:lnTo>
                    <a:pt x="3997" y="5701"/>
                  </a:lnTo>
                  <a:close/>
                  <a:moveTo>
                    <a:pt x="2900" y="3602"/>
                  </a:moveTo>
                  <a:lnTo>
                    <a:pt x="2902" y="3668"/>
                  </a:lnTo>
                  <a:lnTo>
                    <a:pt x="2906" y="3729"/>
                  </a:lnTo>
                  <a:lnTo>
                    <a:pt x="2911" y="3784"/>
                  </a:lnTo>
                  <a:lnTo>
                    <a:pt x="2916" y="3834"/>
                  </a:lnTo>
                  <a:lnTo>
                    <a:pt x="2922" y="3878"/>
                  </a:lnTo>
                  <a:lnTo>
                    <a:pt x="2928" y="3928"/>
                  </a:lnTo>
                  <a:lnTo>
                    <a:pt x="2935" y="3966"/>
                  </a:lnTo>
                  <a:lnTo>
                    <a:pt x="2943" y="3994"/>
                  </a:lnTo>
                  <a:lnTo>
                    <a:pt x="2951" y="4027"/>
                  </a:lnTo>
                  <a:lnTo>
                    <a:pt x="2960" y="4049"/>
                  </a:lnTo>
                  <a:lnTo>
                    <a:pt x="2968" y="4060"/>
                  </a:lnTo>
                  <a:lnTo>
                    <a:pt x="2977" y="4071"/>
                  </a:lnTo>
                  <a:lnTo>
                    <a:pt x="2987" y="4082"/>
                  </a:lnTo>
                  <a:lnTo>
                    <a:pt x="2995" y="4071"/>
                  </a:lnTo>
                  <a:lnTo>
                    <a:pt x="3005" y="4060"/>
                  </a:lnTo>
                  <a:lnTo>
                    <a:pt x="3014" y="4049"/>
                  </a:lnTo>
                  <a:lnTo>
                    <a:pt x="3022" y="4027"/>
                  </a:lnTo>
                  <a:lnTo>
                    <a:pt x="3031" y="3994"/>
                  </a:lnTo>
                  <a:lnTo>
                    <a:pt x="3038" y="3966"/>
                  </a:lnTo>
                  <a:lnTo>
                    <a:pt x="3045" y="3928"/>
                  </a:lnTo>
                  <a:lnTo>
                    <a:pt x="3058" y="3834"/>
                  </a:lnTo>
                  <a:lnTo>
                    <a:pt x="3063" y="3784"/>
                  </a:lnTo>
                  <a:lnTo>
                    <a:pt x="3067" y="3729"/>
                  </a:lnTo>
                  <a:lnTo>
                    <a:pt x="3071" y="3668"/>
                  </a:lnTo>
                  <a:lnTo>
                    <a:pt x="3074" y="3602"/>
                  </a:lnTo>
                  <a:lnTo>
                    <a:pt x="3076" y="3541"/>
                  </a:lnTo>
                  <a:lnTo>
                    <a:pt x="3077" y="3475"/>
                  </a:lnTo>
                  <a:lnTo>
                    <a:pt x="3079" y="3403"/>
                  </a:lnTo>
                  <a:lnTo>
                    <a:pt x="3079" y="2790"/>
                  </a:lnTo>
                  <a:lnTo>
                    <a:pt x="3077" y="2718"/>
                  </a:lnTo>
                  <a:lnTo>
                    <a:pt x="3076" y="2652"/>
                  </a:lnTo>
                  <a:lnTo>
                    <a:pt x="3074" y="2591"/>
                  </a:lnTo>
                  <a:lnTo>
                    <a:pt x="3071" y="2525"/>
                  </a:lnTo>
                  <a:lnTo>
                    <a:pt x="3067" y="2469"/>
                  </a:lnTo>
                  <a:lnTo>
                    <a:pt x="3063" y="2414"/>
                  </a:lnTo>
                  <a:lnTo>
                    <a:pt x="3058" y="2359"/>
                  </a:lnTo>
                  <a:lnTo>
                    <a:pt x="3052" y="2315"/>
                  </a:lnTo>
                  <a:lnTo>
                    <a:pt x="3045" y="2270"/>
                  </a:lnTo>
                  <a:lnTo>
                    <a:pt x="3038" y="2237"/>
                  </a:lnTo>
                  <a:lnTo>
                    <a:pt x="3031" y="2193"/>
                  </a:lnTo>
                  <a:lnTo>
                    <a:pt x="3022" y="2171"/>
                  </a:lnTo>
                  <a:lnTo>
                    <a:pt x="3014" y="2143"/>
                  </a:lnTo>
                  <a:lnTo>
                    <a:pt x="3005" y="2127"/>
                  </a:lnTo>
                  <a:lnTo>
                    <a:pt x="2995" y="2121"/>
                  </a:lnTo>
                  <a:lnTo>
                    <a:pt x="2987" y="2116"/>
                  </a:lnTo>
                  <a:lnTo>
                    <a:pt x="2977" y="2121"/>
                  </a:lnTo>
                  <a:lnTo>
                    <a:pt x="2968" y="2127"/>
                  </a:lnTo>
                  <a:lnTo>
                    <a:pt x="2960" y="2143"/>
                  </a:lnTo>
                  <a:lnTo>
                    <a:pt x="2951" y="2171"/>
                  </a:lnTo>
                  <a:lnTo>
                    <a:pt x="2943" y="2193"/>
                  </a:lnTo>
                  <a:lnTo>
                    <a:pt x="2935" y="2237"/>
                  </a:lnTo>
                  <a:lnTo>
                    <a:pt x="2928" y="2270"/>
                  </a:lnTo>
                  <a:lnTo>
                    <a:pt x="2916" y="2359"/>
                  </a:lnTo>
                  <a:lnTo>
                    <a:pt x="2911" y="2414"/>
                  </a:lnTo>
                  <a:lnTo>
                    <a:pt x="2902" y="2525"/>
                  </a:lnTo>
                  <a:lnTo>
                    <a:pt x="2900" y="2591"/>
                  </a:lnTo>
                  <a:lnTo>
                    <a:pt x="2896" y="2652"/>
                  </a:lnTo>
                  <a:lnTo>
                    <a:pt x="2895" y="2718"/>
                  </a:lnTo>
                  <a:lnTo>
                    <a:pt x="2895" y="3475"/>
                  </a:lnTo>
                  <a:lnTo>
                    <a:pt x="2896" y="3541"/>
                  </a:lnTo>
                  <a:lnTo>
                    <a:pt x="2900" y="3602"/>
                  </a:lnTo>
                  <a:close/>
                  <a:moveTo>
                    <a:pt x="2165" y="1613"/>
                  </a:moveTo>
                  <a:lnTo>
                    <a:pt x="2169" y="1679"/>
                  </a:lnTo>
                  <a:lnTo>
                    <a:pt x="2174" y="1735"/>
                  </a:lnTo>
                  <a:lnTo>
                    <a:pt x="2177" y="1790"/>
                  </a:lnTo>
                  <a:lnTo>
                    <a:pt x="2182" y="1845"/>
                  </a:lnTo>
                  <a:lnTo>
                    <a:pt x="2188" y="1889"/>
                  </a:lnTo>
                  <a:lnTo>
                    <a:pt x="2195" y="1934"/>
                  </a:lnTo>
                  <a:lnTo>
                    <a:pt x="2201" y="1972"/>
                  </a:lnTo>
                  <a:lnTo>
                    <a:pt x="2218" y="2033"/>
                  </a:lnTo>
                  <a:lnTo>
                    <a:pt x="2225" y="2055"/>
                  </a:lnTo>
                  <a:lnTo>
                    <a:pt x="2234" y="2066"/>
                  </a:lnTo>
                  <a:lnTo>
                    <a:pt x="2244" y="2083"/>
                  </a:lnTo>
                  <a:lnTo>
                    <a:pt x="2262" y="2083"/>
                  </a:lnTo>
                  <a:lnTo>
                    <a:pt x="2271" y="2066"/>
                  </a:lnTo>
                  <a:lnTo>
                    <a:pt x="2281" y="2055"/>
                  </a:lnTo>
                  <a:lnTo>
                    <a:pt x="2288" y="2033"/>
                  </a:lnTo>
                  <a:lnTo>
                    <a:pt x="2297" y="2005"/>
                  </a:lnTo>
                  <a:lnTo>
                    <a:pt x="2304" y="1972"/>
                  </a:lnTo>
                  <a:lnTo>
                    <a:pt x="2312" y="1934"/>
                  </a:lnTo>
                  <a:lnTo>
                    <a:pt x="2318" y="1889"/>
                  </a:lnTo>
                  <a:lnTo>
                    <a:pt x="2324" y="1845"/>
                  </a:lnTo>
                  <a:lnTo>
                    <a:pt x="2330" y="1790"/>
                  </a:lnTo>
                  <a:lnTo>
                    <a:pt x="2334" y="1735"/>
                  </a:lnTo>
                  <a:lnTo>
                    <a:pt x="2338" y="1679"/>
                  </a:lnTo>
                  <a:lnTo>
                    <a:pt x="2341" y="1613"/>
                  </a:lnTo>
                  <a:lnTo>
                    <a:pt x="2343" y="1547"/>
                  </a:lnTo>
                  <a:lnTo>
                    <a:pt x="2345" y="1475"/>
                  </a:lnTo>
                  <a:lnTo>
                    <a:pt x="2345" y="1342"/>
                  </a:lnTo>
                  <a:lnTo>
                    <a:pt x="2343" y="1271"/>
                  </a:lnTo>
                  <a:lnTo>
                    <a:pt x="2341" y="1215"/>
                  </a:lnTo>
                  <a:lnTo>
                    <a:pt x="2338" y="1149"/>
                  </a:lnTo>
                  <a:lnTo>
                    <a:pt x="2334" y="1099"/>
                  </a:lnTo>
                  <a:lnTo>
                    <a:pt x="2330" y="1033"/>
                  </a:lnTo>
                  <a:lnTo>
                    <a:pt x="2324" y="989"/>
                  </a:lnTo>
                  <a:lnTo>
                    <a:pt x="2318" y="939"/>
                  </a:lnTo>
                  <a:lnTo>
                    <a:pt x="2312" y="895"/>
                  </a:lnTo>
                  <a:lnTo>
                    <a:pt x="2304" y="856"/>
                  </a:lnTo>
                  <a:lnTo>
                    <a:pt x="2297" y="823"/>
                  </a:lnTo>
                  <a:lnTo>
                    <a:pt x="2288" y="795"/>
                  </a:lnTo>
                  <a:lnTo>
                    <a:pt x="2281" y="773"/>
                  </a:lnTo>
                  <a:lnTo>
                    <a:pt x="2271" y="751"/>
                  </a:lnTo>
                  <a:lnTo>
                    <a:pt x="2262" y="746"/>
                  </a:lnTo>
                  <a:lnTo>
                    <a:pt x="2244" y="746"/>
                  </a:lnTo>
                  <a:lnTo>
                    <a:pt x="2234" y="751"/>
                  </a:lnTo>
                  <a:lnTo>
                    <a:pt x="2225" y="773"/>
                  </a:lnTo>
                  <a:lnTo>
                    <a:pt x="2218" y="795"/>
                  </a:lnTo>
                  <a:lnTo>
                    <a:pt x="2201" y="856"/>
                  </a:lnTo>
                  <a:lnTo>
                    <a:pt x="2195" y="895"/>
                  </a:lnTo>
                  <a:lnTo>
                    <a:pt x="2188" y="939"/>
                  </a:lnTo>
                  <a:lnTo>
                    <a:pt x="2182" y="989"/>
                  </a:lnTo>
                  <a:lnTo>
                    <a:pt x="2177" y="1033"/>
                  </a:lnTo>
                  <a:lnTo>
                    <a:pt x="2174" y="1099"/>
                  </a:lnTo>
                  <a:lnTo>
                    <a:pt x="2169" y="1149"/>
                  </a:lnTo>
                  <a:lnTo>
                    <a:pt x="2165" y="1215"/>
                  </a:lnTo>
                  <a:lnTo>
                    <a:pt x="2164" y="1271"/>
                  </a:lnTo>
                  <a:lnTo>
                    <a:pt x="2162" y="1342"/>
                  </a:lnTo>
                  <a:lnTo>
                    <a:pt x="2162" y="1475"/>
                  </a:lnTo>
                  <a:lnTo>
                    <a:pt x="2164" y="1547"/>
                  </a:lnTo>
                  <a:lnTo>
                    <a:pt x="2165" y="1613"/>
                  </a:lnTo>
                  <a:close/>
                  <a:moveTo>
                    <a:pt x="1430" y="3541"/>
                  </a:moveTo>
                  <a:lnTo>
                    <a:pt x="1431" y="3602"/>
                  </a:lnTo>
                  <a:lnTo>
                    <a:pt x="1439" y="3734"/>
                  </a:lnTo>
                  <a:lnTo>
                    <a:pt x="1449" y="3834"/>
                  </a:lnTo>
                  <a:lnTo>
                    <a:pt x="1455" y="3878"/>
                  </a:lnTo>
                  <a:lnTo>
                    <a:pt x="1461" y="3928"/>
                  </a:lnTo>
                  <a:lnTo>
                    <a:pt x="1468" y="3972"/>
                  </a:lnTo>
                  <a:lnTo>
                    <a:pt x="1476" y="4005"/>
                  </a:lnTo>
                  <a:lnTo>
                    <a:pt x="1484" y="4027"/>
                  </a:lnTo>
                  <a:lnTo>
                    <a:pt x="1492" y="4049"/>
                  </a:lnTo>
                  <a:lnTo>
                    <a:pt x="1501" y="4066"/>
                  </a:lnTo>
                  <a:lnTo>
                    <a:pt x="1510" y="4082"/>
                  </a:lnTo>
                  <a:lnTo>
                    <a:pt x="1520" y="4088"/>
                  </a:lnTo>
                  <a:lnTo>
                    <a:pt x="1529" y="4082"/>
                  </a:lnTo>
                  <a:lnTo>
                    <a:pt x="1538" y="4066"/>
                  </a:lnTo>
                  <a:lnTo>
                    <a:pt x="1546" y="4049"/>
                  </a:lnTo>
                  <a:lnTo>
                    <a:pt x="1555" y="4027"/>
                  </a:lnTo>
                  <a:lnTo>
                    <a:pt x="1565" y="4005"/>
                  </a:lnTo>
                  <a:lnTo>
                    <a:pt x="1571" y="3972"/>
                  </a:lnTo>
                  <a:lnTo>
                    <a:pt x="1578" y="3928"/>
                  </a:lnTo>
                  <a:lnTo>
                    <a:pt x="1584" y="3878"/>
                  </a:lnTo>
                  <a:lnTo>
                    <a:pt x="1590" y="3834"/>
                  </a:lnTo>
                  <a:lnTo>
                    <a:pt x="1595" y="3784"/>
                  </a:lnTo>
                  <a:lnTo>
                    <a:pt x="1600" y="3734"/>
                  </a:lnTo>
                  <a:lnTo>
                    <a:pt x="1604" y="3668"/>
                  </a:lnTo>
                  <a:lnTo>
                    <a:pt x="1607" y="3602"/>
                  </a:lnTo>
                  <a:lnTo>
                    <a:pt x="1610" y="3541"/>
                  </a:lnTo>
                  <a:lnTo>
                    <a:pt x="1610" y="3475"/>
                  </a:lnTo>
                  <a:lnTo>
                    <a:pt x="1610" y="3342"/>
                  </a:lnTo>
                  <a:lnTo>
                    <a:pt x="1610" y="3270"/>
                  </a:lnTo>
                  <a:lnTo>
                    <a:pt x="1607" y="3204"/>
                  </a:lnTo>
                  <a:lnTo>
                    <a:pt x="1604" y="3143"/>
                  </a:lnTo>
                  <a:lnTo>
                    <a:pt x="1595" y="3033"/>
                  </a:lnTo>
                  <a:lnTo>
                    <a:pt x="1590" y="2983"/>
                  </a:lnTo>
                  <a:lnTo>
                    <a:pt x="1578" y="2884"/>
                  </a:lnTo>
                  <a:lnTo>
                    <a:pt x="1571" y="2845"/>
                  </a:lnTo>
                  <a:lnTo>
                    <a:pt x="1565" y="2812"/>
                  </a:lnTo>
                  <a:lnTo>
                    <a:pt x="1555" y="2790"/>
                  </a:lnTo>
                  <a:lnTo>
                    <a:pt x="1538" y="2746"/>
                  </a:lnTo>
                  <a:lnTo>
                    <a:pt x="1529" y="2735"/>
                  </a:lnTo>
                  <a:lnTo>
                    <a:pt x="1510" y="2735"/>
                  </a:lnTo>
                  <a:lnTo>
                    <a:pt x="1501" y="2746"/>
                  </a:lnTo>
                  <a:lnTo>
                    <a:pt x="1484" y="2790"/>
                  </a:lnTo>
                  <a:lnTo>
                    <a:pt x="1476" y="2812"/>
                  </a:lnTo>
                  <a:lnTo>
                    <a:pt x="1468" y="2845"/>
                  </a:lnTo>
                  <a:lnTo>
                    <a:pt x="1461" y="2884"/>
                  </a:lnTo>
                  <a:lnTo>
                    <a:pt x="1449" y="2983"/>
                  </a:lnTo>
                  <a:lnTo>
                    <a:pt x="1444" y="3033"/>
                  </a:lnTo>
                  <a:lnTo>
                    <a:pt x="1439" y="3088"/>
                  </a:lnTo>
                  <a:lnTo>
                    <a:pt x="1435" y="3143"/>
                  </a:lnTo>
                  <a:lnTo>
                    <a:pt x="1431" y="3204"/>
                  </a:lnTo>
                  <a:lnTo>
                    <a:pt x="1430" y="3270"/>
                  </a:lnTo>
                  <a:lnTo>
                    <a:pt x="1429" y="3342"/>
                  </a:lnTo>
                  <a:lnTo>
                    <a:pt x="1428" y="3403"/>
                  </a:lnTo>
                  <a:lnTo>
                    <a:pt x="1429" y="3475"/>
                  </a:lnTo>
                  <a:lnTo>
                    <a:pt x="1430" y="3541"/>
                  </a:lnTo>
                  <a:close/>
                  <a:moveTo>
                    <a:pt x="4363" y="3121"/>
                  </a:moveTo>
                  <a:lnTo>
                    <a:pt x="4366" y="3188"/>
                  </a:lnTo>
                  <a:lnTo>
                    <a:pt x="4369" y="3243"/>
                  </a:lnTo>
                  <a:lnTo>
                    <a:pt x="4372" y="3309"/>
                  </a:lnTo>
                  <a:lnTo>
                    <a:pt x="4378" y="3364"/>
                  </a:lnTo>
                  <a:lnTo>
                    <a:pt x="4382" y="3420"/>
                  </a:lnTo>
                  <a:lnTo>
                    <a:pt x="4394" y="3508"/>
                  </a:lnTo>
                  <a:lnTo>
                    <a:pt x="4402" y="3541"/>
                  </a:lnTo>
                  <a:lnTo>
                    <a:pt x="4409" y="3580"/>
                  </a:lnTo>
                  <a:lnTo>
                    <a:pt x="4418" y="3602"/>
                  </a:lnTo>
                  <a:lnTo>
                    <a:pt x="4426" y="3629"/>
                  </a:lnTo>
                  <a:lnTo>
                    <a:pt x="4436" y="3652"/>
                  </a:lnTo>
                  <a:lnTo>
                    <a:pt x="4445" y="3657"/>
                  </a:lnTo>
                  <a:lnTo>
                    <a:pt x="4463" y="3657"/>
                  </a:lnTo>
                  <a:lnTo>
                    <a:pt x="4472" y="3652"/>
                  </a:lnTo>
                  <a:lnTo>
                    <a:pt x="4480" y="3629"/>
                  </a:lnTo>
                  <a:lnTo>
                    <a:pt x="4489" y="3602"/>
                  </a:lnTo>
                  <a:lnTo>
                    <a:pt x="4498" y="3580"/>
                  </a:lnTo>
                  <a:lnTo>
                    <a:pt x="4505" y="3541"/>
                  </a:lnTo>
                  <a:lnTo>
                    <a:pt x="4513" y="3508"/>
                  </a:lnTo>
                  <a:lnTo>
                    <a:pt x="4519" y="3464"/>
                  </a:lnTo>
                  <a:lnTo>
                    <a:pt x="4524" y="3420"/>
                  </a:lnTo>
                  <a:lnTo>
                    <a:pt x="4529" y="3364"/>
                  </a:lnTo>
                  <a:lnTo>
                    <a:pt x="4534" y="3309"/>
                  </a:lnTo>
                  <a:lnTo>
                    <a:pt x="4538" y="3243"/>
                  </a:lnTo>
                  <a:lnTo>
                    <a:pt x="4541" y="3188"/>
                  </a:lnTo>
                  <a:lnTo>
                    <a:pt x="4543" y="3121"/>
                  </a:lnTo>
                  <a:lnTo>
                    <a:pt x="4545" y="3060"/>
                  </a:lnTo>
                  <a:lnTo>
                    <a:pt x="4545" y="2442"/>
                  </a:lnTo>
                  <a:lnTo>
                    <a:pt x="4543" y="2375"/>
                  </a:lnTo>
                  <a:lnTo>
                    <a:pt x="4541" y="2315"/>
                  </a:lnTo>
                  <a:lnTo>
                    <a:pt x="4538" y="2248"/>
                  </a:lnTo>
                  <a:lnTo>
                    <a:pt x="4534" y="2193"/>
                  </a:lnTo>
                  <a:lnTo>
                    <a:pt x="4529" y="2138"/>
                  </a:lnTo>
                  <a:lnTo>
                    <a:pt x="4524" y="2083"/>
                  </a:lnTo>
                  <a:lnTo>
                    <a:pt x="4519" y="2038"/>
                  </a:lnTo>
                  <a:lnTo>
                    <a:pt x="4513" y="1994"/>
                  </a:lnTo>
                  <a:lnTo>
                    <a:pt x="4505" y="1961"/>
                  </a:lnTo>
                  <a:lnTo>
                    <a:pt x="4498" y="1928"/>
                  </a:lnTo>
                  <a:lnTo>
                    <a:pt x="4489" y="1895"/>
                  </a:lnTo>
                  <a:lnTo>
                    <a:pt x="4480" y="1867"/>
                  </a:lnTo>
                  <a:lnTo>
                    <a:pt x="4472" y="1856"/>
                  </a:lnTo>
                  <a:lnTo>
                    <a:pt x="4463" y="1845"/>
                  </a:lnTo>
                  <a:lnTo>
                    <a:pt x="4445" y="1845"/>
                  </a:lnTo>
                  <a:lnTo>
                    <a:pt x="4436" y="1856"/>
                  </a:lnTo>
                  <a:lnTo>
                    <a:pt x="4426" y="1867"/>
                  </a:lnTo>
                  <a:lnTo>
                    <a:pt x="4418" y="1895"/>
                  </a:lnTo>
                  <a:lnTo>
                    <a:pt x="4409" y="1928"/>
                  </a:lnTo>
                  <a:lnTo>
                    <a:pt x="4402" y="1961"/>
                  </a:lnTo>
                  <a:lnTo>
                    <a:pt x="4394" y="1994"/>
                  </a:lnTo>
                  <a:lnTo>
                    <a:pt x="4382" y="2083"/>
                  </a:lnTo>
                  <a:lnTo>
                    <a:pt x="4378" y="2138"/>
                  </a:lnTo>
                  <a:lnTo>
                    <a:pt x="4372" y="2193"/>
                  </a:lnTo>
                  <a:lnTo>
                    <a:pt x="4369" y="2248"/>
                  </a:lnTo>
                  <a:lnTo>
                    <a:pt x="4366" y="2315"/>
                  </a:lnTo>
                  <a:lnTo>
                    <a:pt x="4363" y="2375"/>
                  </a:lnTo>
                  <a:lnTo>
                    <a:pt x="4363" y="2442"/>
                  </a:lnTo>
                  <a:lnTo>
                    <a:pt x="4361" y="2514"/>
                  </a:lnTo>
                  <a:lnTo>
                    <a:pt x="4361" y="2989"/>
                  </a:lnTo>
                  <a:lnTo>
                    <a:pt x="4363" y="3060"/>
                  </a:lnTo>
                  <a:lnTo>
                    <a:pt x="4363" y="3121"/>
                  </a:lnTo>
                  <a:close/>
                  <a:moveTo>
                    <a:pt x="17568" y="3602"/>
                  </a:moveTo>
                  <a:lnTo>
                    <a:pt x="17572" y="3668"/>
                  </a:lnTo>
                  <a:lnTo>
                    <a:pt x="17576" y="3729"/>
                  </a:lnTo>
                  <a:lnTo>
                    <a:pt x="17581" y="3784"/>
                  </a:lnTo>
                  <a:lnTo>
                    <a:pt x="17586" y="3834"/>
                  </a:lnTo>
                  <a:lnTo>
                    <a:pt x="17591" y="3878"/>
                  </a:lnTo>
                  <a:lnTo>
                    <a:pt x="17598" y="3928"/>
                  </a:lnTo>
                  <a:lnTo>
                    <a:pt x="17605" y="3966"/>
                  </a:lnTo>
                  <a:lnTo>
                    <a:pt x="17612" y="3994"/>
                  </a:lnTo>
                  <a:lnTo>
                    <a:pt x="17621" y="4027"/>
                  </a:lnTo>
                  <a:lnTo>
                    <a:pt x="17629" y="4049"/>
                  </a:lnTo>
                  <a:lnTo>
                    <a:pt x="17637" y="4060"/>
                  </a:lnTo>
                  <a:lnTo>
                    <a:pt x="17656" y="4082"/>
                  </a:lnTo>
                  <a:lnTo>
                    <a:pt x="17666" y="4071"/>
                  </a:lnTo>
                  <a:lnTo>
                    <a:pt x="17674" y="4060"/>
                  </a:lnTo>
                  <a:lnTo>
                    <a:pt x="17684" y="4049"/>
                  </a:lnTo>
                  <a:lnTo>
                    <a:pt x="17692" y="4027"/>
                  </a:lnTo>
                  <a:lnTo>
                    <a:pt x="17699" y="3994"/>
                  </a:lnTo>
                  <a:lnTo>
                    <a:pt x="17707" y="3966"/>
                  </a:lnTo>
                  <a:lnTo>
                    <a:pt x="17715" y="3928"/>
                  </a:lnTo>
                  <a:lnTo>
                    <a:pt x="17721" y="3878"/>
                  </a:lnTo>
                  <a:lnTo>
                    <a:pt x="17726" y="3834"/>
                  </a:lnTo>
                  <a:lnTo>
                    <a:pt x="17732" y="3784"/>
                  </a:lnTo>
                  <a:lnTo>
                    <a:pt x="17737" y="3729"/>
                  </a:lnTo>
                  <a:lnTo>
                    <a:pt x="17741" y="3668"/>
                  </a:lnTo>
                  <a:lnTo>
                    <a:pt x="17744" y="3602"/>
                  </a:lnTo>
                  <a:lnTo>
                    <a:pt x="17746" y="3541"/>
                  </a:lnTo>
                  <a:lnTo>
                    <a:pt x="17747" y="3475"/>
                  </a:lnTo>
                  <a:lnTo>
                    <a:pt x="17748" y="3403"/>
                  </a:lnTo>
                  <a:lnTo>
                    <a:pt x="17748" y="2790"/>
                  </a:lnTo>
                  <a:lnTo>
                    <a:pt x="17747" y="2718"/>
                  </a:lnTo>
                  <a:lnTo>
                    <a:pt x="17746" y="2652"/>
                  </a:lnTo>
                  <a:lnTo>
                    <a:pt x="17744" y="2591"/>
                  </a:lnTo>
                  <a:lnTo>
                    <a:pt x="17741" y="2525"/>
                  </a:lnTo>
                  <a:lnTo>
                    <a:pt x="17737" y="2469"/>
                  </a:lnTo>
                  <a:lnTo>
                    <a:pt x="17732" y="2414"/>
                  </a:lnTo>
                  <a:lnTo>
                    <a:pt x="17726" y="2359"/>
                  </a:lnTo>
                  <a:lnTo>
                    <a:pt x="17721" y="2315"/>
                  </a:lnTo>
                  <a:lnTo>
                    <a:pt x="17715" y="2270"/>
                  </a:lnTo>
                  <a:lnTo>
                    <a:pt x="17707" y="2237"/>
                  </a:lnTo>
                  <a:lnTo>
                    <a:pt x="17699" y="2193"/>
                  </a:lnTo>
                  <a:lnTo>
                    <a:pt x="17692" y="2171"/>
                  </a:lnTo>
                  <a:lnTo>
                    <a:pt x="17684" y="2143"/>
                  </a:lnTo>
                  <a:lnTo>
                    <a:pt x="17674" y="2127"/>
                  </a:lnTo>
                  <a:lnTo>
                    <a:pt x="17666" y="2121"/>
                  </a:lnTo>
                  <a:lnTo>
                    <a:pt x="17656" y="2116"/>
                  </a:lnTo>
                  <a:lnTo>
                    <a:pt x="17637" y="2127"/>
                  </a:lnTo>
                  <a:lnTo>
                    <a:pt x="17629" y="2143"/>
                  </a:lnTo>
                  <a:lnTo>
                    <a:pt x="17621" y="2171"/>
                  </a:lnTo>
                  <a:lnTo>
                    <a:pt x="17612" y="2193"/>
                  </a:lnTo>
                  <a:lnTo>
                    <a:pt x="17605" y="2237"/>
                  </a:lnTo>
                  <a:lnTo>
                    <a:pt x="17598" y="2270"/>
                  </a:lnTo>
                  <a:lnTo>
                    <a:pt x="17591" y="2315"/>
                  </a:lnTo>
                  <a:lnTo>
                    <a:pt x="17586" y="2359"/>
                  </a:lnTo>
                  <a:lnTo>
                    <a:pt x="17581" y="2414"/>
                  </a:lnTo>
                  <a:lnTo>
                    <a:pt x="17572" y="2525"/>
                  </a:lnTo>
                  <a:lnTo>
                    <a:pt x="17568" y="2591"/>
                  </a:lnTo>
                  <a:lnTo>
                    <a:pt x="17566" y="2652"/>
                  </a:lnTo>
                  <a:lnTo>
                    <a:pt x="17565" y="2718"/>
                  </a:lnTo>
                  <a:lnTo>
                    <a:pt x="17565" y="3475"/>
                  </a:lnTo>
                  <a:lnTo>
                    <a:pt x="17566" y="3541"/>
                  </a:lnTo>
                  <a:lnTo>
                    <a:pt x="17568" y="3602"/>
                  </a:lnTo>
                  <a:close/>
                  <a:moveTo>
                    <a:pt x="16835" y="1613"/>
                  </a:moveTo>
                  <a:lnTo>
                    <a:pt x="16838" y="1679"/>
                  </a:lnTo>
                  <a:lnTo>
                    <a:pt x="16842" y="1735"/>
                  </a:lnTo>
                  <a:lnTo>
                    <a:pt x="16846" y="1790"/>
                  </a:lnTo>
                  <a:lnTo>
                    <a:pt x="16852" y="1845"/>
                  </a:lnTo>
                  <a:lnTo>
                    <a:pt x="16858" y="1889"/>
                  </a:lnTo>
                  <a:lnTo>
                    <a:pt x="16865" y="1934"/>
                  </a:lnTo>
                  <a:lnTo>
                    <a:pt x="16871" y="1972"/>
                  </a:lnTo>
                  <a:lnTo>
                    <a:pt x="16880" y="2005"/>
                  </a:lnTo>
                  <a:lnTo>
                    <a:pt x="16888" y="2033"/>
                  </a:lnTo>
                  <a:lnTo>
                    <a:pt x="16895" y="2055"/>
                  </a:lnTo>
                  <a:lnTo>
                    <a:pt x="16904" y="2066"/>
                  </a:lnTo>
                  <a:lnTo>
                    <a:pt x="16914" y="2083"/>
                  </a:lnTo>
                  <a:lnTo>
                    <a:pt x="16932" y="2083"/>
                  </a:lnTo>
                  <a:lnTo>
                    <a:pt x="16941" y="2066"/>
                  </a:lnTo>
                  <a:lnTo>
                    <a:pt x="16951" y="2055"/>
                  </a:lnTo>
                  <a:lnTo>
                    <a:pt x="16958" y="2033"/>
                  </a:lnTo>
                  <a:lnTo>
                    <a:pt x="16966" y="2005"/>
                  </a:lnTo>
                  <a:lnTo>
                    <a:pt x="16974" y="1972"/>
                  </a:lnTo>
                  <a:lnTo>
                    <a:pt x="16981" y="1934"/>
                  </a:lnTo>
                  <a:lnTo>
                    <a:pt x="16988" y="1889"/>
                  </a:lnTo>
                  <a:lnTo>
                    <a:pt x="16994" y="1845"/>
                  </a:lnTo>
                  <a:lnTo>
                    <a:pt x="16999" y="1790"/>
                  </a:lnTo>
                  <a:lnTo>
                    <a:pt x="17002" y="1735"/>
                  </a:lnTo>
                  <a:lnTo>
                    <a:pt x="17007" y="1679"/>
                  </a:lnTo>
                  <a:lnTo>
                    <a:pt x="17011" y="1613"/>
                  </a:lnTo>
                  <a:lnTo>
                    <a:pt x="17012" y="1547"/>
                  </a:lnTo>
                  <a:lnTo>
                    <a:pt x="17013" y="1475"/>
                  </a:lnTo>
                  <a:lnTo>
                    <a:pt x="17015" y="1414"/>
                  </a:lnTo>
                  <a:lnTo>
                    <a:pt x="17013" y="1342"/>
                  </a:lnTo>
                  <a:lnTo>
                    <a:pt x="17012" y="1271"/>
                  </a:lnTo>
                  <a:lnTo>
                    <a:pt x="17011" y="1215"/>
                  </a:lnTo>
                  <a:lnTo>
                    <a:pt x="17007" y="1149"/>
                  </a:lnTo>
                  <a:lnTo>
                    <a:pt x="17002" y="1099"/>
                  </a:lnTo>
                  <a:lnTo>
                    <a:pt x="16999" y="1033"/>
                  </a:lnTo>
                  <a:lnTo>
                    <a:pt x="16994" y="989"/>
                  </a:lnTo>
                  <a:lnTo>
                    <a:pt x="16988" y="939"/>
                  </a:lnTo>
                  <a:lnTo>
                    <a:pt x="16981" y="895"/>
                  </a:lnTo>
                  <a:lnTo>
                    <a:pt x="16974" y="856"/>
                  </a:lnTo>
                  <a:lnTo>
                    <a:pt x="16966" y="823"/>
                  </a:lnTo>
                  <a:lnTo>
                    <a:pt x="16958" y="795"/>
                  </a:lnTo>
                  <a:lnTo>
                    <a:pt x="16951" y="773"/>
                  </a:lnTo>
                  <a:lnTo>
                    <a:pt x="16941" y="751"/>
                  </a:lnTo>
                  <a:lnTo>
                    <a:pt x="16932" y="746"/>
                  </a:lnTo>
                  <a:lnTo>
                    <a:pt x="16914" y="746"/>
                  </a:lnTo>
                  <a:lnTo>
                    <a:pt x="16904" y="751"/>
                  </a:lnTo>
                  <a:lnTo>
                    <a:pt x="16895" y="773"/>
                  </a:lnTo>
                  <a:lnTo>
                    <a:pt x="16888" y="795"/>
                  </a:lnTo>
                  <a:lnTo>
                    <a:pt x="16880" y="823"/>
                  </a:lnTo>
                  <a:lnTo>
                    <a:pt x="16871" y="856"/>
                  </a:lnTo>
                  <a:lnTo>
                    <a:pt x="16865" y="895"/>
                  </a:lnTo>
                  <a:lnTo>
                    <a:pt x="16858" y="939"/>
                  </a:lnTo>
                  <a:lnTo>
                    <a:pt x="16852" y="989"/>
                  </a:lnTo>
                  <a:lnTo>
                    <a:pt x="16846" y="1033"/>
                  </a:lnTo>
                  <a:lnTo>
                    <a:pt x="16842" y="1099"/>
                  </a:lnTo>
                  <a:lnTo>
                    <a:pt x="16838" y="1149"/>
                  </a:lnTo>
                  <a:lnTo>
                    <a:pt x="16835" y="1215"/>
                  </a:lnTo>
                  <a:lnTo>
                    <a:pt x="16832" y="1271"/>
                  </a:lnTo>
                  <a:lnTo>
                    <a:pt x="16831" y="1342"/>
                  </a:lnTo>
                  <a:lnTo>
                    <a:pt x="16831" y="1475"/>
                  </a:lnTo>
                  <a:lnTo>
                    <a:pt x="16832" y="1547"/>
                  </a:lnTo>
                  <a:lnTo>
                    <a:pt x="16835" y="1613"/>
                  </a:lnTo>
                  <a:close/>
                  <a:moveTo>
                    <a:pt x="16466" y="3867"/>
                  </a:moveTo>
                  <a:lnTo>
                    <a:pt x="16468" y="3933"/>
                  </a:lnTo>
                  <a:lnTo>
                    <a:pt x="16471" y="3989"/>
                  </a:lnTo>
                  <a:lnTo>
                    <a:pt x="16476" y="4055"/>
                  </a:lnTo>
                  <a:lnTo>
                    <a:pt x="16485" y="4154"/>
                  </a:lnTo>
                  <a:lnTo>
                    <a:pt x="16491" y="4210"/>
                  </a:lnTo>
                  <a:lnTo>
                    <a:pt x="16497" y="4254"/>
                  </a:lnTo>
                  <a:lnTo>
                    <a:pt x="16504" y="4292"/>
                  </a:lnTo>
                  <a:lnTo>
                    <a:pt x="16520" y="4359"/>
                  </a:lnTo>
                  <a:lnTo>
                    <a:pt x="16537" y="4392"/>
                  </a:lnTo>
                  <a:lnTo>
                    <a:pt x="16546" y="4403"/>
                  </a:lnTo>
                  <a:lnTo>
                    <a:pt x="16556" y="4408"/>
                  </a:lnTo>
                  <a:lnTo>
                    <a:pt x="16566" y="4403"/>
                  </a:lnTo>
                  <a:lnTo>
                    <a:pt x="16575" y="4392"/>
                  </a:lnTo>
                  <a:lnTo>
                    <a:pt x="16582" y="4375"/>
                  </a:lnTo>
                  <a:lnTo>
                    <a:pt x="16591" y="4359"/>
                  </a:lnTo>
                  <a:lnTo>
                    <a:pt x="16599" y="4326"/>
                  </a:lnTo>
                  <a:lnTo>
                    <a:pt x="16607" y="4292"/>
                  </a:lnTo>
                  <a:lnTo>
                    <a:pt x="16614" y="4254"/>
                  </a:lnTo>
                  <a:lnTo>
                    <a:pt x="16620" y="4210"/>
                  </a:lnTo>
                  <a:lnTo>
                    <a:pt x="16626" y="4154"/>
                  </a:lnTo>
                  <a:lnTo>
                    <a:pt x="16636" y="4055"/>
                  </a:lnTo>
                  <a:lnTo>
                    <a:pt x="16640" y="3989"/>
                  </a:lnTo>
                  <a:lnTo>
                    <a:pt x="16644" y="3933"/>
                  </a:lnTo>
                  <a:lnTo>
                    <a:pt x="16646" y="3867"/>
                  </a:lnTo>
                  <a:lnTo>
                    <a:pt x="16647" y="3795"/>
                  </a:lnTo>
                  <a:lnTo>
                    <a:pt x="16647" y="2193"/>
                  </a:lnTo>
                  <a:lnTo>
                    <a:pt x="16644" y="2061"/>
                  </a:lnTo>
                  <a:lnTo>
                    <a:pt x="16636" y="1939"/>
                  </a:lnTo>
                  <a:lnTo>
                    <a:pt x="16626" y="1829"/>
                  </a:lnTo>
                  <a:lnTo>
                    <a:pt x="16614" y="1740"/>
                  </a:lnTo>
                  <a:lnTo>
                    <a:pt x="16607" y="1696"/>
                  </a:lnTo>
                  <a:lnTo>
                    <a:pt x="16599" y="1663"/>
                  </a:lnTo>
                  <a:lnTo>
                    <a:pt x="16591" y="1641"/>
                  </a:lnTo>
                  <a:lnTo>
                    <a:pt x="16582" y="1619"/>
                  </a:lnTo>
                  <a:lnTo>
                    <a:pt x="16575" y="1602"/>
                  </a:lnTo>
                  <a:lnTo>
                    <a:pt x="16566" y="1585"/>
                  </a:lnTo>
                  <a:lnTo>
                    <a:pt x="16546" y="1585"/>
                  </a:lnTo>
                  <a:lnTo>
                    <a:pt x="16537" y="1602"/>
                  </a:lnTo>
                  <a:lnTo>
                    <a:pt x="16529" y="1619"/>
                  </a:lnTo>
                  <a:lnTo>
                    <a:pt x="16512" y="1663"/>
                  </a:lnTo>
                  <a:lnTo>
                    <a:pt x="16504" y="1696"/>
                  </a:lnTo>
                  <a:lnTo>
                    <a:pt x="16497" y="1740"/>
                  </a:lnTo>
                  <a:lnTo>
                    <a:pt x="16485" y="1829"/>
                  </a:lnTo>
                  <a:lnTo>
                    <a:pt x="16476" y="1939"/>
                  </a:lnTo>
                  <a:lnTo>
                    <a:pt x="16471" y="2000"/>
                  </a:lnTo>
                  <a:lnTo>
                    <a:pt x="16468" y="2061"/>
                  </a:lnTo>
                  <a:lnTo>
                    <a:pt x="16466" y="2127"/>
                  </a:lnTo>
                  <a:lnTo>
                    <a:pt x="16465" y="2259"/>
                  </a:lnTo>
                  <a:lnTo>
                    <a:pt x="16465" y="3734"/>
                  </a:lnTo>
                  <a:lnTo>
                    <a:pt x="16466" y="3795"/>
                  </a:lnTo>
                  <a:lnTo>
                    <a:pt x="16466" y="3867"/>
                  </a:lnTo>
                  <a:close/>
                  <a:moveTo>
                    <a:pt x="18299" y="812"/>
                  </a:moveTo>
                  <a:lnTo>
                    <a:pt x="18302" y="878"/>
                  </a:lnTo>
                  <a:lnTo>
                    <a:pt x="18305" y="945"/>
                  </a:lnTo>
                  <a:lnTo>
                    <a:pt x="18308" y="994"/>
                  </a:lnTo>
                  <a:lnTo>
                    <a:pt x="18313" y="1055"/>
                  </a:lnTo>
                  <a:lnTo>
                    <a:pt x="18319" y="1105"/>
                  </a:lnTo>
                  <a:lnTo>
                    <a:pt x="18331" y="1193"/>
                  </a:lnTo>
                  <a:lnTo>
                    <a:pt x="18339" y="1237"/>
                  </a:lnTo>
                  <a:lnTo>
                    <a:pt x="18346" y="1271"/>
                  </a:lnTo>
                  <a:lnTo>
                    <a:pt x="18362" y="1326"/>
                  </a:lnTo>
                  <a:lnTo>
                    <a:pt x="18380" y="1348"/>
                  </a:lnTo>
                  <a:lnTo>
                    <a:pt x="18389" y="1353"/>
                  </a:lnTo>
                  <a:lnTo>
                    <a:pt x="18399" y="1348"/>
                  </a:lnTo>
                  <a:lnTo>
                    <a:pt x="18417" y="1326"/>
                  </a:lnTo>
                  <a:lnTo>
                    <a:pt x="18425" y="1298"/>
                  </a:lnTo>
                  <a:lnTo>
                    <a:pt x="18434" y="1271"/>
                  </a:lnTo>
                  <a:lnTo>
                    <a:pt x="18440" y="1237"/>
                  </a:lnTo>
                  <a:lnTo>
                    <a:pt x="18447" y="1193"/>
                  </a:lnTo>
                  <a:lnTo>
                    <a:pt x="18455" y="1149"/>
                  </a:lnTo>
                  <a:lnTo>
                    <a:pt x="18461" y="1105"/>
                  </a:lnTo>
                  <a:lnTo>
                    <a:pt x="18466" y="1055"/>
                  </a:lnTo>
                  <a:lnTo>
                    <a:pt x="18470" y="994"/>
                  </a:lnTo>
                  <a:lnTo>
                    <a:pt x="18474" y="945"/>
                  </a:lnTo>
                  <a:lnTo>
                    <a:pt x="18477" y="878"/>
                  </a:lnTo>
                  <a:lnTo>
                    <a:pt x="18479" y="812"/>
                  </a:lnTo>
                  <a:lnTo>
                    <a:pt x="18481" y="746"/>
                  </a:lnTo>
                  <a:lnTo>
                    <a:pt x="18481" y="674"/>
                  </a:lnTo>
                  <a:lnTo>
                    <a:pt x="18481" y="608"/>
                  </a:lnTo>
                  <a:lnTo>
                    <a:pt x="18479" y="541"/>
                  </a:lnTo>
                  <a:lnTo>
                    <a:pt x="18477" y="475"/>
                  </a:lnTo>
                  <a:lnTo>
                    <a:pt x="18474" y="420"/>
                  </a:lnTo>
                  <a:lnTo>
                    <a:pt x="18470" y="359"/>
                  </a:lnTo>
                  <a:lnTo>
                    <a:pt x="18466" y="304"/>
                  </a:lnTo>
                  <a:lnTo>
                    <a:pt x="18461" y="249"/>
                  </a:lnTo>
                  <a:lnTo>
                    <a:pt x="18455" y="199"/>
                  </a:lnTo>
                  <a:lnTo>
                    <a:pt x="18447" y="160"/>
                  </a:lnTo>
                  <a:lnTo>
                    <a:pt x="18434" y="83"/>
                  </a:lnTo>
                  <a:lnTo>
                    <a:pt x="18425" y="55"/>
                  </a:lnTo>
                  <a:lnTo>
                    <a:pt x="18417" y="39"/>
                  </a:lnTo>
                  <a:lnTo>
                    <a:pt x="18408" y="17"/>
                  </a:lnTo>
                  <a:lnTo>
                    <a:pt x="18399" y="6"/>
                  </a:lnTo>
                  <a:lnTo>
                    <a:pt x="18389" y="0"/>
                  </a:lnTo>
                  <a:lnTo>
                    <a:pt x="18380" y="6"/>
                  </a:lnTo>
                  <a:lnTo>
                    <a:pt x="18371" y="17"/>
                  </a:lnTo>
                  <a:lnTo>
                    <a:pt x="18362" y="39"/>
                  </a:lnTo>
                  <a:lnTo>
                    <a:pt x="18354" y="55"/>
                  </a:lnTo>
                  <a:lnTo>
                    <a:pt x="18346" y="83"/>
                  </a:lnTo>
                  <a:lnTo>
                    <a:pt x="18339" y="122"/>
                  </a:lnTo>
                  <a:lnTo>
                    <a:pt x="18331" y="160"/>
                  </a:lnTo>
                  <a:lnTo>
                    <a:pt x="18325" y="199"/>
                  </a:lnTo>
                  <a:lnTo>
                    <a:pt x="18319" y="249"/>
                  </a:lnTo>
                  <a:lnTo>
                    <a:pt x="18313" y="304"/>
                  </a:lnTo>
                  <a:lnTo>
                    <a:pt x="18308" y="359"/>
                  </a:lnTo>
                  <a:lnTo>
                    <a:pt x="18305" y="420"/>
                  </a:lnTo>
                  <a:lnTo>
                    <a:pt x="18302" y="475"/>
                  </a:lnTo>
                  <a:lnTo>
                    <a:pt x="18299" y="541"/>
                  </a:lnTo>
                  <a:lnTo>
                    <a:pt x="18298" y="608"/>
                  </a:lnTo>
                  <a:lnTo>
                    <a:pt x="18298" y="746"/>
                  </a:lnTo>
                  <a:lnTo>
                    <a:pt x="18299" y="812"/>
                  </a:lnTo>
                  <a:close/>
                  <a:moveTo>
                    <a:pt x="18667" y="5701"/>
                  </a:moveTo>
                  <a:lnTo>
                    <a:pt x="18668" y="5767"/>
                  </a:lnTo>
                  <a:lnTo>
                    <a:pt x="18672" y="5828"/>
                  </a:lnTo>
                  <a:lnTo>
                    <a:pt x="18675" y="5883"/>
                  </a:lnTo>
                  <a:lnTo>
                    <a:pt x="18680" y="5944"/>
                  </a:lnTo>
                  <a:lnTo>
                    <a:pt x="18685" y="5994"/>
                  </a:lnTo>
                  <a:lnTo>
                    <a:pt x="18692" y="6044"/>
                  </a:lnTo>
                  <a:lnTo>
                    <a:pt x="18698" y="6082"/>
                  </a:lnTo>
                  <a:lnTo>
                    <a:pt x="18705" y="6121"/>
                  </a:lnTo>
                  <a:lnTo>
                    <a:pt x="18712" y="6154"/>
                  </a:lnTo>
                  <a:lnTo>
                    <a:pt x="18720" y="6187"/>
                  </a:lnTo>
                  <a:lnTo>
                    <a:pt x="18728" y="6215"/>
                  </a:lnTo>
                  <a:lnTo>
                    <a:pt x="18738" y="6226"/>
                  </a:lnTo>
                  <a:lnTo>
                    <a:pt x="18747" y="6237"/>
                  </a:lnTo>
                  <a:lnTo>
                    <a:pt x="18765" y="6237"/>
                  </a:lnTo>
                  <a:lnTo>
                    <a:pt x="18775" y="6226"/>
                  </a:lnTo>
                  <a:lnTo>
                    <a:pt x="18784" y="6215"/>
                  </a:lnTo>
                  <a:lnTo>
                    <a:pt x="18800" y="6154"/>
                  </a:lnTo>
                  <a:lnTo>
                    <a:pt x="18807" y="6121"/>
                  </a:lnTo>
                  <a:lnTo>
                    <a:pt x="18815" y="6082"/>
                  </a:lnTo>
                  <a:lnTo>
                    <a:pt x="18821" y="6044"/>
                  </a:lnTo>
                  <a:lnTo>
                    <a:pt x="18827" y="5994"/>
                  </a:lnTo>
                  <a:lnTo>
                    <a:pt x="18832" y="5944"/>
                  </a:lnTo>
                  <a:lnTo>
                    <a:pt x="18837" y="5883"/>
                  </a:lnTo>
                  <a:lnTo>
                    <a:pt x="18841" y="5828"/>
                  </a:lnTo>
                  <a:lnTo>
                    <a:pt x="18844" y="5767"/>
                  </a:lnTo>
                  <a:lnTo>
                    <a:pt x="18847" y="5701"/>
                  </a:lnTo>
                  <a:lnTo>
                    <a:pt x="18848" y="5635"/>
                  </a:lnTo>
                  <a:lnTo>
                    <a:pt x="18848" y="5563"/>
                  </a:lnTo>
                  <a:lnTo>
                    <a:pt x="18848" y="5502"/>
                  </a:lnTo>
                  <a:lnTo>
                    <a:pt x="18847" y="5436"/>
                  </a:lnTo>
                  <a:lnTo>
                    <a:pt x="18844" y="5364"/>
                  </a:lnTo>
                  <a:lnTo>
                    <a:pt x="18841" y="5298"/>
                  </a:lnTo>
                  <a:lnTo>
                    <a:pt x="18837" y="5248"/>
                  </a:lnTo>
                  <a:lnTo>
                    <a:pt x="18832" y="5193"/>
                  </a:lnTo>
                  <a:lnTo>
                    <a:pt x="18827" y="5132"/>
                  </a:lnTo>
                  <a:lnTo>
                    <a:pt x="18821" y="5088"/>
                  </a:lnTo>
                  <a:lnTo>
                    <a:pt x="18815" y="5049"/>
                  </a:lnTo>
                  <a:lnTo>
                    <a:pt x="18807" y="5005"/>
                  </a:lnTo>
                  <a:lnTo>
                    <a:pt x="18800" y="4972"/>
                  </a:lnTo>
                  <a:lnTo>
                    <a:pt x="18791" y="4950"/>
                  </a:lnTo>
                  <a:lnTo>
                    <a:pt x="18784" y="4922"/>
                  </a:lnTo>
                  <a:lnTo>
                    <a:pt x="18775" y="4911"/>
                  </a:lnTo>
                  <a:lnTo>
                    <a:pt x="18765" y="4895"/>
                  </a:lnTo>
                  <a:lnTo>
                    <a:pt x="18747" y="4895"/>
                  </a:lnTo>
                  <a:lnTo>
                    <a:pt x="18738" y="4911"/>
                  </a:lnTo>
                  <a:lnTo>
                    <a:pt x="18728" y="4922"/>
                  </a:lnTo>
                  <a:lnTo>
                    <a:pt x="18720" y="4950"/>
                  </a:lnTo>
                  <a:lnTo>
                    <a:pt x="18712" y="4972"/>
                  </a:lnTo>
                  <a:lnTo>
                    <a:pt x="18705" y="5005"/>
                  </a:lnTo>
                  <a:lnTo>
                    <a:pt x="18698" y="5049"/>
                  </a:lnTo>
                  <a:lnTo>
                    <a:pt x="18692" y="5088"/>
                  </a:lnTo>
                  <a:lnTo>
                    <a:pt x="18685" y="5132"/>
                  </a:lnTo>
                  <a:lnTo>
                    <a:pt x="18680" y="5193"/>
                  </a:lnTo>
                  <a:lnTo>
                    <a:pt x="18675" y="5248"/>
                  </a:lnTo>
                  <a:lnTo>
                    <a:pt x="18672" y="5298"/>
                  </a:lnTo>
                  <a:lnTo>
                    <a:pt x="18668" y="5364"/>
                  </a:lnTo>
                  <a:lnTo>
                    <a:pt x="18667" y="5436"/>
                  </a:lnTo>
                  <a:lnTo>
                    <a:pt x="18665" y="5502"/>
                  </a:lnTo>
                  <a:lnTo>
                    <a:pt x="18664" y="5563"/>
                  </a:lnTo>
                  <a:lnTo>
                    <a:pt x="18665" y="5635"/>
                  </a:lnTo>
                  <a:lnTo>
                    <a:pt x="18667" y="5701"/>
                  </a:lnTo>
                  <a:close/>
                  <a:moveTo>
                    <a:pt x="19034" y="3121"/>
                  </a:moveTo>
                  <a:lnTo>
                    <a:pt x="19035" y="3188"/>
                  </a:lnTo>
                  <a:lnTo>
                    <a:pt x="19038" y="3243"/>
                  </a:lnTo>
                  <a:lnTo>
                    <a:pt x="19042" y="3309"/>
                  </a:lnTo>
                  <a:lnTo>
                    <a:pt x="19047" y="3364"/>
                  </a:lnTo>
                  <a:lnTo>
                    <a:pt x="19052" y="3420"/>
                  </a:lnTo>
                  <a:lnTo>
                    <a:pt x="19064" y="3508"/>
                  </a:lnTo>
                  <a:lnTo>
                    <a:pt x="19071" y="3541"/>
                  </a:lnTo>
                  <a:lnTo>
                    <a:pt x="19079" y="3580"/>
                  </a:lnTo>
                  <a:lnTo>
                    <a:pt x="19087" y="3602"/>
                  </a:lnTo>
                  <a:lnTo>
                    <a:pt x="19096" y="3629"/>
                  </a:lnTo>
                  <a:lnTo>
                    <a:pt x="19104" y="3652"/>
                  </a:lnTo>
                  <a:lnTo>
                    <a:pt x="19113" y="3657"/>
                  </a:lnTo>
                  <a:lnTo>
                    <a:pt x="19133" y="3657"/>
                  </a:lnTo>
                  <a:lnTo>
                    <a:pt x="19142" y="3652"/>
                  </a:lnTo>
                  <a:lnTo>
                    <a:pt x="19150" y="3629"/>
                  </a:lnTo>
                  <a:lnTo>
                    <a:pt x="19159" y="3602"/>
                  </a:lnTo>
                  <a:lnTo>
                    <a:pt x="19167" y="3580"/>
                  </a:lnTo>
                  <a:lnTo>
                    <a:pt x="19175" y="3541"/>
                  </a:lnTo>
                  <a:lnTo>
                    <a:pt x="19181" y="3508"/>
                  </a:lnTo>
                  <a:lnTo>
                    <a:pt x="19193" y="3420"/>
                  </a:lnTo>
                  <a:lnTo>
                    <a:pt x="19199" y="3364"/>
                  </a:lnTo>
                  <a:lnTo>
                    <a:pt x="19203" y="3309"/>
                  </a:lnTo>
                  <a:lnTo>
                    <a:pt x="19208" y="3243"/>
                  </a:lnTo>
                  <a:lnTo>
                    <a:pt x="19210" y="3188"/>
                  </a:lnTo>
                  <a:lnTo>
                    <a:pt x="19213" y="3121"/>
                  </a:lnTo>
                  <a:lnTo>
                    <a:pt x="19214" y="3060"/>
                  </a:lnTo>
                  <a:lnTo>
                    <a:pt x="19214" y="2442"/>
                  </a:lnTo>
                  <a:lnTo>
                    <a:pt x="19213" y="2375"/>
                  </a:lnTo>
                  <a:lnTo>
                    <a:pt x="19210" y="2315"/>
                  </a:lnTo>
                  <a:lnTo>
                    <a:pt x="19208" y="2248"/>
                  </a:lnTo>
                  <a:lnTo>
                    <a:pt x="19199" y="2138"/>
                  </a:lnTo>
                  <a:lnTo>
                    <a:pt x="19193" y="2083"/>
                  </a:lnTo>
                  <a:lnTo>
                    <a:pt x="19181" y="1994"/>
                  </a:lnTo>
                  <a:lnTo>
                    <a:pt x="19175" y="1961"/>
                  </a:lnTo>
                  <a:lnTo>
                    <a:pt x="19167" y="1928"/>
                  </a:lnTo>
                  <a:lnTo>
                    <a:pt x="19159" y="1895"/>
                  </a:lnTo>
                  <a:lnTo>
                    <a:pt x="19150" y="1867"/>
                  </a:lnTo>
                  <a:lnTo>
                    <a:pt x="19142" y="1856"/>
                  </a:lnTo>
                  <a:lnTo>
                    <a:pt x="19133" y="1845"/>
                  </a:lnTo>
                  <a:lnTo>
                    <a:pt x="19113" y="1845"/>
                  </a:lnTo>
                  <a:lnTo>
                    <a:pt x="19104" y="1856"/>
                  </a:lnTo>
                  <a:lnTo>
                    <a:pt x="19096" y="1867"/>
                  </a:lnTo>
                  <a:lnTo>
                    <a:pt x="19087" y="1895"/>
                  </a:lnTo>
                  <a:lnTo>
                    <a:pt x="19079" y="1928"/>
                  </a:lnTo>
                  <a:lnTo>
                    <a:pt x="19071" y="1961"/>
                  </a:lnTo>
                  <a:lnTo>
                    <a:pt x="19064" y="1994"/>
                  </a:lnTo>
                  <a:lnTo>
                    <a:pt x="19052" y="2083"/>
                  </a:lnTo>
                  <a:lnTo>
                    <a:pt x="19047" y="2138"/>
                  </a:lnTo>
                  <a:lnTo>
                    <a:pt x="19038" y="2248"/>
                  </a:lnTo>
                  <a:lnTo>
                    <a:pt x="19035" y="2315"/>
                  </a:lnTo>
                  <a:lnTo>
                    <a:pt x="19034" y="2375"/>
                  </a:lnTo>
                  <a:lnTo>
                    <a:pt x="19032" y="2442"/>
                  </a:lnTo>
                  <a:lnTo>
                    <a:pt x="19031" y="2514"/>
                  </a:lnTo>
                  <a:lnTo>
                    <a:pt x="19031" y="2989"/>
                  </a:lnTo>
                  <a:lnTo>
                    <a:pt x="19032" y="3060"/>
                  </a:lnTo>
                  <a:lnTo>
                    <a:pt x="19034" y="3121"/>
                  </a:lnTo>
                  <a:close/>
                  <a:moveTo>
                    <a:pt x="18299" y="5823"/>
                  </a:moveTo>
                  <a:lnTo>
                    <a:pt x="18302" y="5883"/>
                  </a:lnTo>
                  <a:lnTo>
                    <a:pt x="18305" y="5944"/>
                  </a:lnTo>
                  <a:lnTo>
                    <a:pt x="18308" y="5999"/>
                  </a:lnTo>
                  <a:lnTo>
                    <a:pt x="18313" y="6060"/>
                  </a:lnTo>
                  <a:lnTo>
                    <a:pt x="18325" y="6160"/>
                  </a:lnTo>
                  <a:lnTo>
                    <a:pt x="18331" y="6198"/>
                  </a:lnTo>
                  <a:lnTo>
                    <a:pt x="18339" y="6242"/>
                  </a:lnTo>
                  <a:lnTo>
                    <a:pt x="18346" y="6276"/>
                  </a:lnTo>
                  <a:lnTo>
                    <a:pt x="18362" y="6331"/>
                  </a:lnTo>
                  <a:lnTo>
                    <a:pt x="18380" y="6353"/>
                  </a:lnTo>
                  <a:lnTo>
                    <a:pt x="18399" y="6353"/>
                  </a:lnTo>
                  <a:lnTo>
                    <a:pt x="18417" y="6331"/>
                  </a:lnTo>
                  <a:lnTo>
                    <a:pt x="18425" y="6303"/>
                  </a:lnTo>
                  <a:lnTo>
                    <a:pt x="18434" y="6276"/>
                  </a:lnTo>
                  <a:lnTo>
                    <a:pt x="18440" y="6242"/>
                  </a:lnTo>
                  <a:lnTo>
                    <a:pt x="18447" y="6198"/>
                  </a:lnTo>
                  <a:lnTo>
                    <a:pt x="18455" y="6160"/>
                  </a:lnTo>
                  <a:lnTo>
                    <a:pt x="18461" y="6110"/>
                  </a:lnTo>
                  <a:lnTo>
                    <a:pt x="18466" y="6060"/>
                  </a:lnTo>
                  <a:lnTo>
                    <a:pt x="18470" y="5999"/>
                  </a:lnTo>
                  <a:lnTo>
                    <a:pt x="18474" y="5944"/>
                  </a:lnTo>
                  <a:lnTo>
                    <a:pt x="18477" y="5883"/>
                  </a:lnTo>
                  <a:lnTo>
                    <a:pt x="18479" y="5823"/>
                  </a:lnTo>
                  <a:lnTo>
                    <a:pt x="18481" y="5756"/>
                  </a:lnTo>
                  <a:lnTo>
                    <a:pt x="18481" y="5685"/>
                  </a:lnTo>
                  <a:lnTo>
                    <a:pt x="18481" y="3121"/>
                  </a:lnTo>
                  <a:lnTo>
                    <a:pt x="18481" y="3060"/>
                  </a:lnTo>
                  <a:lnTo>
                    <a:pt x="18479" y="2989"/>
                  </a:lnTo>
                  <a:lnTo>
                    <a:pt x="18477" y="2922"/>
                  </a:lnTo>
                  <a:lnTo>
                    <a:pt x="18474" y="2867"/>
                  </a:lnTo>
                  <a:lnTo>
                    <a:pt x="18470" y="2801"/>
                  </a:lnTo>
                  <a:lnTo>
                    <a:pt x="18466" y="2746"/>
                  </a:lnTo>
                  <a:lnTo>
                    <a:pt x="18461" y="2690"/>
                  </a:lnTo>
                  <a:lnTo>
                    <a:pt x="18455" y="2646"/>
                  </a:lnTo>
                  <a:lnTo>
                    <a:pt x="18447" y="2602"/>
                  </a:lnTo>
                  <a:lnTo>
                    <a:pt x="18434" y="2536"/>
                  </a:lnTo>
                  <a:lnTo>
                    <a:pt x="18425" y="2508"/>
                  </a:lnTo>
                  <a:lnTo>
                    <a:pt x="18417" y="2480"/>
                  </a:lnTo>
                  <a:lnTo>
                    <a:pt x="18399" y="2458"/>
                  </a:lnTo>
                  <a:lnTo>
                    <a:pt x="18389" y="2453"/>
                  </a:lnTo>
                  <a:lnTo>
                    <a:pt x="18381" y="2458"/>
                  </a:lnTo>
                  <a:lnTo>
                    <a:pt x="18372" y="2458"/>
                  </a:lnTo>
                  <a:lnTo>
                    <a:pt x="18365" y="2480"/>
                  </a:lnTo>
                  <a:lnTo>
                    <a:pt x="18356" y="2497"/>
                  </a:lnTo>
                  <a:lnTo>
                    <a:pt x="18348" y="2525"/>
                  </a:lnTo>
                  <a:lnTo>
                    <a:pt x="18340" y="2558"/>
                  </a:lnTo>
                  <a:lnTo>
                    <a:pt x="18333" y="2596"/>
                  </a:lnTo>
                  <a:lnTo>
                    <a:pt x="18327" y="2635"/>
                  </a:lnTo>
                  <a:lnTo>
                    <a:pt x="18320" y="2690"/>
                  </a:lnTo>
                  <a:lnTo>
                    <a:pt x="18314" y="2746"/>
                  </a:lnTo>
                  <a:lnTo>
                    <a:pt x="18310" y="2812"/>
                  </a:lnTo>
                  <a:lnTo>
                    <a:pt x="18306" y="2878"/>
                  </a:lnTo>
                  <a:lnTo>
                    <a:pt x="18302" y="2955"/>
                  </a:lnTo>
                  <a:lnTo>
                    <a:pt x="18299" y="3044"/>
                  </a:lnTo>
                  <a:lnTo>
                    <a:pt x="18298" y="3138"/>
                  </a:lnTo>
                  <a:lnTo>
                    <a:pt x="18298" y="5756"/>
                  </a:lnTo>
                  <a:lnTo>
                    <a:pt x="18299" y="5823"/>
                  </a:lnTo>
                  <a:close/>
                  <a:moveTo>
                    <a:pt x="16100" y="3541"/>
                  </a:moveTo>
                  <a:lnTo>
                    <a:pt x="16101" y="3602"/>
                  </a:lnTo>
                  <a:lnTo>
                    <a:pt x="16105" y="3668"/>
                  </a:lnTo>
                  <a:lnTo>
                    <a:pt x="16108" y="3734"/>
                  </a:lnTo>
                  <a:lnTo>
                    <a:pt x="16118" y="3834"/>
                  </a:lnTo>
                  <a:lnTo>
                    <a:pt x="16125" y="3878"/>
                  </a:lnTo>
                  <a:lnTo>
                    <a:pt x="16131" y="3928"/>
                  </a:lnTo>
                  <a:lnTo>
                    <a:pt x="16138" y="3972"/>
                  </a:lnTo>
                  <a:lnTo>
                    <a:pt x="16145" y="4005"/>
                  </a:lnTo>
                  <a:lnTo>
                    <a:pt x="16154" y="4027"/>
                  </a:lnTo>
                  <a:lnTo>
                    <a:pt x="16162" y="4049"/>
                  </a:lnTo>
                  <a:lnTo>
                    <a:pt x="16171" y="4066"/>
                  </a:lnTo>
                  <a:lnTo>
                    <a:pt x="16180" y="4082"/>
                  </a:lnTo>
                  <a:lnTo>
                    <a:pt x="16190" y="4088"/>
                  </a:lnTo>
                  <a:lnTo>
                    <a:pt x="16199" y="4082"/>
                  </a:lnTo>
                  <a:lnTo>
                    <a:pt x="16208" y="4066"/>
                  </a:lnTo>
                  <a:lnTo>
                    <a:pt x="16216" y="4049"/>
                  </a:lnTo>
                  <a:lnTo>
                    <a:pt x="16224" y="4027"/>
                  </a:lnTo>
                  <a:lnTo>
                    <a:pt x="16233" y="4005"/>
                  </a:lnTo>
                  <a:lnTo>
                    <a:pt x="16241" y="3972"/>
                  </a:lnTo>
                  <a:lnTo>
                    <a:pt x="16248" y="3928"/>
                  </a:lnTo>
                  <a:lnTo>
                    <a:pt x="16254" y="3878"/>
                  </a:lnTo>
                  <a:lnTo>
                    <a:pt x="16260" y="3834"/>
                  </a:lnTo>
                  <a:lnTo>
                    <a:pt x="16269" y="3734"/>
                  </a:lnTo>
                  <a:lnTo>
                    <a:pt x="16274" y="3668"/>
                  </a:lnTo>
                  <a:lnTo>
                    <a:pt x="16276" y="3602"/>
                  </a:lnTo>
                  <a:lnTo>
                    <a:pt x="16280" y="3541"/>
                  </a:lnTo>
                  <a:lnTo>
                    <a:pt x="16280" y="3475"/>
                  </a:lnTo>
                  <a:lnTo>
                    <a:pt x="16280" y="3342"/>
                  </a:lnTo>
                  <a:lnTo>
                    <a:pt x="16280" y="3270"/>
                  </a:lnTo>
                  <a:lnTo>
                    <a:pt x="16276" y="3204"/>
                  </a:lnTo>
                  <a:lnTo>
                    <a:pt x="16274" y="3143"/>
                  </a:lnTo>
                  <a:lnTo>
                    <a:pt x="16269" y="3088"/>
                  </a:lnTo>
                  <a:lnTo>
                    <a:pt x="16265" y="3033"/>
                  </a:lnTo>
                  <a:lnTo>
                    <a:pt x="16260" y="2983"/>
                  </a:lnTo>
                  <a:lnTo>
                    <a:pt x="16248" y="2884"/>
                  </a:lnTo>
                  <a:lnTo>
                    <a:pt x="16241" y="2845"/>
                  </a:lnTo>
                  <a:lnTo>
                    <a:pt x="16233" y="2812"/>
                  </a:lnTo>
                  <a:lnTo>
                    <a:pt x="16224" y="2790"/>
                  </a:lnTo>
                  <a:lnTo>
                    <a:pt x="16216" y="2768"/>
                  </a:lnTo>
                  <a:lnTo>
                    <a:pt x="16208" y="2746"/>
                  </a:lnTo>
                  <a:lnTo>
                    <a:pt x="16199" y="2735"/>
                  </a:lnTo>
                  <a:lnTo>
                    <a:pt x="16180" y="2735"/>
                  </a:lnTo>
                  <a:lnTo>
                    <a:pt x="16171" y="2746"/>
                  </a:lnTo>
                  <a:lnTo>
                    <a:pt x="16162" y="2768"/>
                  </a:lnTo>
                  <a:lnTo>
                    <a:pt x="16154" y="2790"/>
                  </a:lnTo>
                  <a:lnTo>
                    <a:pt x="16145" y="2812"/>
                  </a:lnTo>
                  <a:lnTo>
                    <a:pt x="16138" y="2845"/>
                  </a:lnTo>
                  <a:lnTo>
                    <a:pt x="16131" y="2884"/>
                  </a:lnTo>
                  <a:lnTo>
                    <a:pt x="16125" y="2933"/>
                  </a:lnTo>
                  <a:lnTo>
                    <a:pt x="16118" y="2983"/>
                  </a:lnTo>
                  <a:lnTo>
                    <a:pt x="16113" y="3033"/>
                  </a:lnTo>
                  <a:lnTo>
                    <a:pt x="16108" y="3088"/>
                  </a:lnTo>
                  <a:lnTo>
                    <a:pt x="16105" y="3143"/>
                  </a:lnTo>
                  <a:lnTo>
                    <a:pt x="16101" y="3204"/>
                  </a:lnTo>
                  <a:lnTo>
                    <a:pt x="16100" y="3270"/>
                  </a:lnTo>
                  <a:lnTo>
                    <a:pt x="16099" y="3342"/>
                  </a:lnTo>
                  <a:lnTo>
                    <a:pt x="16097" y="3403"/>
                  </a:lnTo>
                  <a:lnTo>
                    <a:pt x="16099" y="3475"/>
                  </a:lnTo>
                  <a:lnTo>
                    <a:pt x="16100" y="3541"/>
                  </a:lnTo>
                  <a:close/>
                  <a:moveTo>
                    <a:pt x="15366" y="3541"/>
                  </a:moveTo>
                  <a:lnTo>
                    <a:pt x="15368" y="3613"/>
                  </a:lnTo>
                  <a:lnTo>
                    <a:pt x="15371" y="3674"/>
                  </a:lnTo>
                  <a:lnTo>
                    <a:pt x="15375" y="3734"/>
                  </a:lnTo>
                  <a:lnTo>
                    <a:pt x="15380" y="3784"/>
                  </a:lnTo>
                  <a:lnTo>
                    <a:pt x="15385" y="3839"/>
                  </a:lnTo>
                  <a:lnTo>
                    <a:pt x="15391" y="3889"/>
                  </a:lnTo>
                  <a:lnTo>
                    <a:pt x="15398" y="3933"/>
                  </a:lnTo>
                  <a:lnTo>
                    <a:pt x="15404" y="3972"/>
                  </a:lnTo>
                  <a:lnTo>
                    <a:pt x="15412" y="4005"/>
                  </a:lnTo>
                  <a:lnTo>
                    <a:pt x="15419" y="4027"/>
                  </a:lnTo>
                  <a:lnTo>
                    <a:pt x="15428" y="4055"/>
                  </a:lnTo>
                  <a:lnTo>
                    <a:pt x="15437" y="4066"/>
                  </a:lnTo>
                  <a:lnTo>
                    <a:pt x="15446" y="4082"/>
                  </a:lnTo>
                  <a:lnTo>
                    <a:pt x="15455" y="4088"/>
                  </a:lnTo>
                  <a:lnTo>
                    <a:pt x="15465" y="4082"/>
                  </a:lnTo>
                  <a:lnTo>
                    <a:pt x="15475" y="4066"/>
                  </a:lnTo>
                  <a:lnTo>
                    <a:pt x="15482" y="4055"/>
                  </a:lnTo>
                  <a:lnTo>
                    <a:pt x="15491" y="4027"/>
                  </a:lnTo>
                  <a:lnTo>
                    <a:pt x="15499" y="4005"/>
                  </a:lnTo>
                  <a:lnTo>
                    <a:pt x="15507" y="3972"/>
                  </a:lnTo>
                  <a:lnTo>
                    <a:pt x="15514" y="3933"/>
                  </a:lnTo>
                  <a:lnTo>
                    <a:pt x="15520" y="3889"/>
                  </a:lnTo>
                  <a:lnTo>
                    <a:pt x="15526" y="3839"/>
                  </a:lnTo>
                  <a:lnTo>
                    <a:pt x="15532" y="3784"/>
                  </a:lnTo>
                  <a:lnTo>
                    <a:pt x="15536" y="3734"/>
                  </a:lnTo>
                  <a:lnTo>
                    <a:pt x="15540" y="3674"/>
                  </a:lnTo>
                  <a:lnTo>
                    <a:pt x="15543" y="3613"/>
                  </a:lnTo>
                  <a:lnTo>
                    <a:pt x="15545" y="3541"/>
                  </a:lnTo>
                  <a:lnTo>
                    <a:pt x="15547" y="3475"/>
                  </a:lnTo>
                  <a:lnTo>
                    <a:pt x="15547" y="1862"/>
                  </a:lnTo>
                  <a:lnTo>
                    <a:pt x="15545" y="1801"/>
                  </a:lnTo>
                  <a:lnTo>
                    <a:pt x="15543" y="1740"/>
                  </a:lnTo>
                  <a:lnTo>
                    <a:pt x="15540" y="1679"/>
                  </a:lnTo>
                  <a:lnTo>
                    <a:pt x="15536" y="1619"/>
                  </a:lnTo>
                  <a:lnTo>
                    <a:pt x="15532" y="1563"/>
                  </a:lnTo>
                  <a:lnTo>
                    <a:pt x="15526" y="1508"/>
                  </a:lnTo>
                  <a:lnTo>
                    <a:pt x="15514" y="1420"/>
                  </a:lnTo>
                  <a:lnTo>
                    <a:pt x="15507" y="1381"/>
                  </a:lnTo>
                  <a:lnTo>
                    <a:pt x="15499" y="1348"/>
                  </a:lnTo>
                  <a:lnTo>
                    <a:pt x="15491" y="1315"/>
                  </a:lnTo>
                  <a:lnTo>
                    <a:pt x="15482" y="1298"/>
                  </a:lnTo>
                  <a:lnTo>
                    <a:pt x="15475" y="1276"/>
                  </a:lnTo>
                  <a:lnTo>
                    <a:pt x="15465" y="1265"/>
                  </a:lnTo>
                  <a:lnTo>
                    <a:pt x="15446" y="1265"/>
                  </a:lnTo>
                  <a:lnTo>
                    <a:pt x="15437" y="1276"/>
                  </a:lnTo>
                  <a:lnTo>
                    <a:pt x="15428" y="1298"/>
                  </a:lnTo>
                  <a:lnTo>
                    <a:pt x="15419" y="1315"/>
                  </a:lnTo>
                  <a:lnTo>
                    <a:pt x="15412" y="1348"/>
                  </a:lnTo>
                  <a:lnTo>
                    <a:pt x="15404" y="1381"/>
                  </a:lnTo>
                  <a:lnTo>
                    <a:pt x="15398" y="1420"/>
                  </a:lnTo>
                  <a:lnTo>
                    <a:pt x="15391" y="1464"/>
                  </a:lnTo>
                  <a:lnTo>
                    <a:pt x="15385" y="1508"/>
                  </a:lnTo>
                  <a:lnTo>
                    <a:pt x="15380" y="1563"/>
                  </a:lnTo>
                  <a:lnTo>
                    <a:pt x="15375" y="1619"/>
                  </a:lnTo>
                  <a:lnTo>
                    <a:pt x="15371" y="1679"/>
                  </a:lnTo>
                  <a:lnTo>
                    <a:pt x="15366" y="1801"/>
                  </a:lnTo>
                  <a:lnTo>
                    <a:pt x="15365" y="1862"/>
                  </a:lnTo>
                  <a:lnTo>
                    <a:pt x="15364" y="1939"/>
                  </a:lnTo>
                  <a:lnTo>
                    <a:pt x="15364" y="3414"/>
                  </a:lnTo>
                  <a:lnTo>
                    <a:pt x="15365" y="3475"/>
                  </a:lnTo>
                  <a:lnTo>
                    <a:pt x="15366" y="3541"/>
                  </a:lnTo>
                  <a:close/>
                  <a:moveTo>
                    <a:pt x="12799" y="812"/>
                  </a:moveTo>
                  <a:lnTo>
                    <a:pt x="12800" y="878"/>
                  </a:lnTo>
                  <a:lnTo>
                    <a:pt x="12804" y="945"/>
                  </a:lnTo>
                  <a:lnTo>
                    <a:pt x="12808" y="994"/>
                  </a:lnTo>
                  <a:lnTo>
                    <a:pt x="12812" y="1055"/>
                  </a:lnTo>
                  <a:lnTo>
                    <a:pt x="12818" y="1105"/>
                  </a:lnTo>
                  <a:lnTo>
                    <a:pt x="12829" y="1193"/>
                  </a:lnTo>
                  <a:lnTo>
                    <a:pt x="12837" y="1237"/>
                  </a:lnTo>
                  <a:lnTo>
                    <a:pt x="12844" y="1271"/>
                  </a:lnTo>
                  <a:lnTo>
                    <a:pt x="12852" y="1298"/>
                  </a:lnTo>
                  <a:lnTo>
                    <a:pt x="12861" y="1326"/>
                  </a:lnTo>
                  <a:lnTo>
                    <a:pt x="12871" y="1337"/>
                  </a:lnTo>
                  <a:lnTo>
                    <a:pt x="12879" y="1348"/>
                  </a:lnTo>
                  <a:lnTo>
                    <a:pt x="12888" y="1353"/>
                  </a:lnTo>
                  <a:lnTo>
                    <a:pt x="12898" y="1348"/>
                  </a:lnTo>
                  <a:lnTo>
                    <a:pt x="12908" y="1337"/>
                  </a:lnTo>
                  <a:lnTo>
                    <a:pt x="12915" y="1326"/>
                  </a:lnTo>
                  <a:lnTo>
                    <a:pt x="12924" y="1298"/>
                  </a:lnTo>
                  <a:lnTo>
                    <a:pt x="12932" y="1271"/>
                  </a:lnTo>
                  <a:lnTo>
                    <a:pt x="12940" y="1237"/>
                  </a:lnTo>
                  <a:lnTo>
                    <a:pt x="12947" y="1193"/>
                  </a:lnTo>
                  <a:lnTo>
                    <a:pt x="12959" y="1105"/>
                  </a:lnTo>
                  <a:lnTo>
                    <a:pt x="12964" y="1055"/>
                  </a:lnTo>
                  <a:lnTo>
                    <a:pt x="12968" y="994"/>
                  </a:lnTo>
                  <a:lnTo>
                    <a:pt x="12973" y="945"/>
                  </a:lnTo>
                  <a:lnTo>
                    <a:pt x="12979" y="812"/>
                  </a:lnTo>
                  <a:lnTo>
                    <a:pt x="12979" y="746"/>
                  </a:lnTo>
                  <a:lnTo>
                    <a:pt x="12979" y="608"/>
                  </a:lnTo>
                  <a:lnTo>
                    <a:pt x="12979" y="541"/>
                  </a:lnTo>
                  <a:lnTo>
                    <a:pt x="12976" y="475"/>
                  </a:lnTo>
                  <a:lnTo>
                    <a:pt x="12973" y="420"/>
                  </a:lnTo>
                  <a:lnTo>
                    <a:pt x="12968" y="359"/>
                  </a:lnTo>
                  <a:lnTo>
                    <a:pt x="12964" y="304"/>
                  </a:lnTo>
                  <a:lnTo>
                    <a:pt x="12959" y="249"/>
                  </a:lnTo>
                  <a:lnTo>
                    <a:pt x="12952" y="199"/>
                  </a:lnTo>
                  <a:lnTo>
                    <a:pt x="12947" y="160"/>
                  </a:lnTo>
                  <a:lnTo>
                    <a:pt x="12940" y="122"/>
                  </a:lnTo>
                  <a:lnTo>
                    <a:pt x="12932" y="83"/>
                  </a:lnTo>
                  <a:lnTo>
                    <a:pt x="12924" y="55"/>
                  </a:lnTo>
                  <a:lnTo>
                    <a:pt x="12915" y="39"/>
                  </a:lnTo>
                  <a:lnTo>
                    <a:pt x="12908" y="17"/>
                  </a:lnTo>
                  <a:lnTo>
                    <a:pt x="12898" y="6"/>
                  </a:lnTo>
                  <a:lnTo>
                    <a:pt x="12888" y="0"/>
                  </a:lnTo>
                  <a:lnTo>
                    <a:pt x="12879" y="6"/>
                  </a:lnTo>
                  <a:lnTo>
                    <a:pt x="12871" y="17"/>
                  </a:lnTo>
                  <a:lnTo>
                    <a:pt x="12861" y="39"/>
                  </a:lnTo>
                  <a:lnTo>
                    <a:pt x="12852" y="55"/>
                  </a:lnTo>
                  <a:lnTo>
                    <a:pt x="12844" y="83"/>
                  </a:lnTo>
                  <a:lnTo>
                    <a:pt x="12829" y="160"/>
                  </a:lnTo>
                  <a:lnTo>
                    <a:pt x="12824" y="199"/>
                  </a:lnTo>
                  <a:lnTo>
                    <a:pt x="12818" y="249"/>
                  </a:lnTo>
                  <a:lnTo>
                    <a:pt x="12812" y="304"/>
                  </a:lnTo>
                  <a:lnTo>
                    <a:pt x="12808" y="359"/>
                  </a:lnTo>
                  <a:lnTo>
                    <a:pt x="12804" y="420"/>
                  </a:lnTo>
                  <a:lnTo>
                    <a:pt x="12800" y="475"/>
                  </a:lnTo>
                  <a:lnTo>
                    <a:pt x="12797" y="608"/>
                  </a:lnTo>
                  <a:lnTo>
                    <a:pt x="12797" y="674"/>
                  </a:lnTo>
                  <a:lnTo>
                    <a:pt x="12797" y="746"/>
                  </a:lnTo>
                  <a:lnTo>
                    <a:pt x="12799" y="812"/>
                  </a:lnTo>
                  <a:close/>
                  <a:moveTo>
                    <a:pt x="21600" y="21600"/>
                  </a:moveTo>
                  <a:lnTo>
                    <a:pt x="21600" y="6502"/>
                  </a:lnTo>
                  <a:lnTo>
                    <a:pt x="21599" y="6541"/>
                  </a:lnTo>
                  <a:lnTo>
                    <a:pt x="21599" y="6607"/>
                  </a:lnTo>
                  <a:lnTo>
                    <a:pt x="21599" y="8458"/>
                  </a:lnTo>
                  <a:lnTo>
                    <a:pt x="21596" y="8518"/>
                  </a:lnTo>
                  <a:lnTo>
                    <a:pt x="21595" y="8585"/>
                  </a:lnTo>
                  <a:lnTo>
                    <a:pt x="21591" y="8640"/>
                  </a:lnTo>
                  <a:lnTo>
                    <a:pt x="21587" y="8706"/>
                  </a:lnTo>
                  <a:lnTo>
                    <a:pt x="21578" y="8806"/>
                  </a:lnTo>
                  <a:lnTo>
                    <a:pt x="21572" y="8861"/>
                  </a:lnTo>
                  <a:lnTo>
                    <a:pt x="21565" y="8900"/>
                  </a:lnTo>
                  <a:lnTo>
                    <a:pt x="21558" y="8938"/>
                  </a:lnTo>
                  <a:lnTo>
                    <a:pt x="21551" y="8977"/>
                  </a:lnTo>
                  <a:lnTo>
                    <a:pt x="21542" y="8999"/>
                  </a:lnTo>
                  <a:lnTo>
                    <a:pt x="21535" y="9027"/>
                  </a:lnTo>
                  <a:lnTo>
                    <a:pt x="21525" y="9038"/>
                  </a:lnTo>
                  <a:lnTo>
                    <a:pt x="21516" y="9054"/>
                  </a:lnTo>
                  <a:lnTo>
                    <a:pt x="21498" y="9054"/>
                  </a:lnTo>
                  <a:lnTo>
                    <a:pt x="21489" y="9038"/>
                  </a:lnTo>
                  <a:lnTo>
                    <a:pt x="21479" y="9027"/>
                  </a:lnTo>
                  <a:lnTo>
                    <a:pt x="21471" y="8999"/>
                  </a:lnTo>
                  <a:lnTo>
                    <a:pt x="21464" y="8977"/>
                  </a:lnTo>
                  <a:lnTo>
                    <a:pt x="21456" y="8938"/>
                  </a:lnTo>
                  <a:lnTo>
                    <a:pt x="21448" y="8900"/>
                  </a:lnTo>
                  <a:lnTo>
                    <a:pt x="21442" y="8861"/>
                  </a:lnTo>
                  <a:lnTo>
                    <a:pt x="21436" y="8806"/>
                  </a:lnTo>
                  <a:lnTo>
                    <a:pt x="21431" y="8756"/>
                  </a:lnTo>
                  <a:lnTo>
                    <a:pt x="21426" y="8706"/>
                  </a:lnTo>
                  <a:lnTo>
                    <a:pt x="21422" y="8640"/>
                  </a:lnTo>
                  <a:lnTo>
                    <a:pt x="21419" y="8585"/>
                  </a:lnTo>
                  <a:lnTo>
                    <a:pt x="21417" y="8518"/>
                  </a:lnTo>
                  <a:lnTo>
                    <a:pt x="21416" y="8458"/>
                  </a:lnTo>
                  <a:lnTo>
                    <a:pt x="21415" y="8380"/>
                  </a:lnTo>
                  <a:lnTo>
                    <a:pt x="21415" y="4580"/>
                  </a:lnTo>
                  <a:lnTo>
                    <a:pt x="21414" y="4519"/>
                  </a:lnTo>
                  <a:lnTo>
                    <a:pt x="21410" y="4453"/>
                  </a:lnTo>
                  <a:lnTo>
                    <a:pt x="21408" y="4386"/>
                  </a:lnTo>
                  <a:lnTo>
                    <a:pt x="21404" y="4331"/>
                  </a:lnTo>
                  <a:lnTo>
                    <a:pt x="21400" y="4270"/>
                  </a:lnTo>
                  <a:lnTo>
                    <a:pt x="21395" y="4221"/>
                  </a:lnTo>
                  <a:lnTo>
                    <a:pt x="21388" y="4176"/>
                  </a:lnTo>
                  <a:lnTo>
                    <a:pt x="21382" y="4132"/>
                  </a:lnTo>
                  <a:lnTo>
                    <a:pt x="21376" y="4094"/>
                  </a:lnTo>
                  <a:lnTo>
                    <a:pt x="21367" y="4060"/>
                  </a:lnTo>
                  <a:lnTo>
                    <a:pt x="21360" y="4027"/>
                  </a:lnTo>
                  <a:lnTo>
                    <a:pt x="21351" y="4011"/>
                  </a:lnTo>
                  <a:lnTo>
                    <a:pt x="21342" y="3989"/>
                  </a:lnTo>
                  <a:lnTo>
                    <a:pt x="21332" y="3983"/>
                  </a:lnTo>
                  <a:lnTo>
                    <a:pt x="21324" y="3977"/>
                  </a:lnTo>
                  <a:lnTo>
                    <a:pt x="21305" y="3989"/>
                  </a:lnTo>
                  <a:lnTo>
                    <a:pt x="21297" y="4011"/>
                  </a:lnTo>
                  <a:lnTo>
                    <a:pt x="21288" y="4027"/>
                  </a:lnTo>
                  <a:lnTo>
                    <a:pt x="21279" y="4060"/>
                  </a:lnTo>
                  <a:lnTo>
                    <a:pt x="21272" y="4094"/>
                  </a:lnTo>
                  <a:lnTo>
                    <a:pt x="21266" y="4132"/>
                  </a:lnTo>
                  <a:lnTo>
                    <a:pt x="21258" y="4176"/>
                  </a:lnTo>
                  <a:lnTo>
                    <a:pt x="21253" y="4221"/>
                  </a:lnTo>
                  <a:lnTo>
                    <a:pt x="21247" y="4270"/>
                  </a:lnTo>
                  <a:lnTo>
                    <a:pt x="21242" y="4331"/>
                  </a:lnTo>
                  <a:lnTo>
                    <a:pt x="21239" y="4386"/>
                  </a:lnTo>
                  <a:lnTo>
                    <a:pt x="21236" y="4453"/>
                  </a:lnTo>
                  <a:lnTo>
                    <a:pt x="21234" y="4519"/>
                  </a:lnTo>
                  <a:lnTo>
                    <a:pt x="21232" y="4580"/>
                  </a:lnTo>
                  <a:lnTo>
                    <a:pt x="21231" y="4651"/>
                  </a:lnTo>
                  <a:lnTo>
                    <a:pt x="21231" y="7612"/>
                  </a:lnTo>
                  <a:lnTo>
                    <a:pt x="21230" y="7684"/>
                  </a:lnTo>
                  <a:lnTo>
                    <a:pt x="21228" y="7751"/>
                  </a:lnTo>
                  <a:lnTo>
                    <a:pt x="21221" y="7872"/>
                  </a:lnTo>
                  <a:lnTo>
                    <a:pt x="21217" y="7922"/>
                  </a:lnTo>
                  <a:lnTo>
                    <a:pt x="21211" y="7966"/>
                  </a:lnTo>
                  <a:lnTo>
                    <a:pt x="21205" y="8027"/>
                  </a:lnTo>
                  <a:lnTo>
                    <a:pt x="21198" y="8071"/>
                  </a:lnTo>
                  <a:lnTo>
                    <a:pt x="21191" y="8104"/>
                  </a:lnTo>
                  <a:lnTo>
                    <a:pt x="21183" y="8132"/>
                  </a:lnTo>
                  <a:lnTo>
                    <a:pt x="21176" y="8165"/>
                  </a:lnTo>
                  <a:lnTo>
                    <a:pt x="21167" y="8193"/>
                  </a:lnTo>
                  <a:lnTo>
                    <a:pt x="21159" y="8204"/>
                  </a:lnTo>
                  <a:lnTo>
                    <a:pt x="21150" y="8209"/>
                  </a:lnTo>
                  <a:lnTo>
                    <a:pt x="21140" y="8215"/>
                  </a:lnTo>
                  <a:lnTo>
                    <a:pt x="21131" y="8209"/>
                  </a:lnTo>
                  <a:lnTo>
                    <a:pt x="21122" y="8204"/>
                  </a:lnTo>
                  <a:lnTo>
                    <a:pt x="21112" y="8193"/>
                  </a:lnTo>
                  <a:lnTo>
                    <a:pt x="21104" y="8165"/>
                  </a:lnTo>
                  <a:lnTo>
                    <a:pt x="21097" y="8132"/>
                  </a:lnTo>
                  <a:lnTo>
                    <a:pt x="21089" y="8104"/>
                  </a:lnTo>
                  <a:lnTo>
                    <a:pt x="21082" y="8071"/>
                  </a:lnTo>
                  <a:lnTo>
                    <a:pt x="21075" y="8027"/>
                  </a:lnTo>
                  <a:lnTo>
                    <a:pt x="21070" y="7966"/>
                  </a:lnTo>
                  <a:lnTo>
                    <a:pt x="21064" y="7922"/>
                  </a:lnTo>
                  <a:lnTo>
                    <a:pt x="21059" y="7872"/>
                  </a:lnTo>
                  <a:lnTo>
                    <a:pt x="21052" y="7751"/>
                  </a:lnTo>
                  <a:lnTo>
                    <a:pt x="21050" y="7684"/>
                  </a:lnTo>
                  <a:lnTo>
                    <a:pt x="21049" y="7612"/>
                  </a:lnTo>
                  <a:lnTo>
                    <a:pt x="21049" y="5828"/>
                  </a:lnTo>
                  <a:lnTo>
                    <a:pt x="21048" y="5756"/>
                  </a:lnTo>
                  <a:lnTo>
                    <a:pt x="21046" y="5690"/>
                  </a:lnTo>
                  <a:lnTo>
                    <a:pt x="21044" y="5629"/>
                  </a:lnTo>
                  <a:lnTo>
                    <a:pt x="21042" y="5563"/>
                  </a:lnTo>
                  <a:lnTo>
                    <a:pt x="21038" y="5508"/>
                  </a:lnTo>
                  <a:lnTo>
                    <a:pt x="21033" y="5447"/>
                  </a:lnTo>
                  <a:lnTo>
                    <a:pt x="21028" y="5397"/>
                  </a:lnTo>
                  <a:lnTo>
                    <a:pt x="21016" y="5309"/>
                  </a:lnTo>
                  <a:lnTo>
                    <a:pt x="21008" y="5270"/>
                  </a:lnTo>
                  <a:lnTo>
                    <a:pt x="21001" y="5237"/>
                  </a:lnTo>
                  <a:lnTo>
                    <a:pt x="20992" y="5204"/>
                  </a:lnTo>
                  <a:lnTo>
                    <a:pt x="20984" y="5187"/>
                  </a:lnTo>
                  <a:lnTo>
                    <a:pt x="20975" y="5171"/>
                  </a:lnTo>
                  <a:lnTo>
                    <a:pt x="20966" y="5160"/>
                  </a:lnTo>
                  <a:lnTo>
                    <a:pt x="20956" y="5154"/>
                  </a:lnTo>
                  <a:lnTo>
                    <a:pt x="20948" y="5160"/>
                  </a:lnTo>
                  <a:lnTo>
                    <a:pt x="20939" y="5171"/>
                  </a:lnTo>
                  <a:lnTo>
                    <a:pt x="20930" y="5187"/>
                  </a:lnTo>
                  <a:lnTo>
                    <a:pt x="20921" y="5204"/>
                  </a:lnTo>
                  <a:lnTo>
                    <a:pt x="20913" y="5237"/>
                  </a:lnTo>
                  <a:lnTo>
                    <a:pt x="20906" y="5270"/>
                  </a:lnTo>
                  <a:lnTo>
                    <a:pt x="20898" y="5309"/>
                  </a:lnTo>
                  <a:lnTo>
                    <a:pt x="20886" y="5397"/>
                  </a:lnTo>
                  <a:lnTo>
                    <a:pt x="20881" y="5447"/>
                  </a:lnTo>
                  <a:lnTo>
                    <a:pt x="20876" y="5508"/>
                  </a:lnTo>
                  <a:lnTo>
                    <a:pt x="20872" y="5563"/>
                  </a:lnTo>
                  <a:lnTo>
                    <a:pt x="20870" y="5629"/>
                  </a:lnTo>
                  <a:lnTo>
                    <a:pt x="20866" y="5690"/>
                  </a:lnTo>
                  <a:lnTo>
                    <a:pt x="20865" y="5756"/>
                  </a:lnTo>
                  <a:lnTo>
                    <a:pt x="20865" y="8762"/>
                  </a:lnTo>
                  <a:lnTo>
                    <a:pt x="20864" y="8833"/>
                  </a:lnTo>
                  <a:lnTo>
                    <a:pt x="20861" y="8900"/>
                  </a:lnTo>
                  <a:lnTo>
                    <a:pt x="20858" y="8955"/>
                  </a:lnTo>
                  <a:lnTo>
                    <a:pt x="20854" y="9016"/>
                  </a:lnTo>
                  <a:lnTo>
                    <a:pt x="20849" y="9065"/>
                  </a:lnTo>
                  <a:lnTo>
                    <a:pt x="20844" y="9115"/>
                  </a:lnTo>
                  <a:lnTo>
                    <a:pt x="20838" y="9170"/>
                  </a:lnTo>
                  <a:lnTo>
                    <a:pt x="20832" y="9215"/>
                  </a:lnTo>
                  <a:lnTo>
                    <a:pt x="20824" y="9253"/>
                  </a:lnTo>
                  <a:lnTo>
                    <a:pt x="20817" y="9286"/>
                  </a:lnTo>
                  <a:lnTo>
                    <a:pt x="20810" y="9314"/>
                  </a:lnTo>
                  <a:lnTo>
                    <a:pt x="20801" y="9336"/>
                  </a:lnTo>
                  <a:lnTo>
                    <a:pt x="20792" y="9353"/>
                  </a:lnTo>
                  <a:lnTo>
                    <a:pt x="20783" y="9358"/>
                  </a:lnTo>
                  <a:lnTo>
                    <a:pt x="20774" y="9369"/>
                  </a:lnTo>
                  <a:lnTo>
                    <a:pt x="20764" y="9358"/>
                  </a:lnTo>
                  <a:lnTo>
                    <a:pt x="20755" y="9353"/>
                  </a:lnTo>
                  <a:lnTo>
                    <a:pt x="20746" y="9336"/>
                  </a:lnTo>
                  <a:lnTo>
                    <a:pt x="20738" y="9314"/>
                  </a:lnTo>
                  <a:lnTo>
                    <a:pt x="20730" y="9286"/>
                  </a:lnTo>
                  <a:lnTo>
                    <a:pt x="20722" y="9253"/>
                  </a:lnTo>
                  <a:lnTo>
                    <a:pt x="20715" y="9215"/>
                  </a:lnTo>
                  <a:lnTo>
                    <a:pt x="20708" y="9170"/>
                  </a:lnTo>
                  <a:lnTo>
                    <a:pt x="20702" y="9115"/>
                  </a:lnTo>
                  <a:lnTo>
                    <a:pt x="20697" y="9065"/>
                  </a:lnTo>
                  <a:lnTo>
                    <a:pt x="20693" y="9016"/>
                  </a:lnTo>
                  <a:lnTo>
                    <a:pt x="20689" y="8955"/>
                  </a:lnTo>
                  <a:lnTo>
                    <a:pt x="20685" y="8900"/>
                  </a:lnTo>
                  <a:lnTo>
                    <a:pt x="20684" y="8833"/>
                  </a:lnTo>
                  <a:lnTo>
                    <a:pt x="20683" y="8762"/>
                  </a:lnTo>
                  <a:lnTo>
                    <a:pt x="20681" y="8701"/>
                  </a:lnTo>
                  <a:lnTo>
                    <a:pt x="20681" y="7535"/>
                  </a:lnTo>
                  <a:lnTo>
                    <a:pt x="20681" y="7463"/>
                  </a:lnTo>
                  <a:lnTo>
                    <a:pt x="20680" y="7403"/>
                  </a:lnTo>
                  <a:lnTo>
                    <a:pt x="20678" y="7336"/>
                  </a:lnTo>
                  <a:lnTo>
                    <a:pt x="20675" y="7275"/>
                  </a:lnTo>
                  <a:lnTo>
                    <a:pt x="20670" y="7215"/>
                  </a:lnTo>
                  <a:lnTo>
                    <a:pt x="20666" y="7165"/>
                  </a:lnTo>
                  <a:lnTo>
                    <a:pt x="20661" y="7104"/>
                  </a:lnTo>
                  <a:lnTo>
                    <a:pt x="20656" y="7060"/>
                  </a:lnTo>
                  <a:lnTo>
                    <a:pt x="20648" y="7016"/>
                  </a:lnTo>
                  <a:lnTo>
                    <a:pt x="20641" y="6983"/>
                  </a:lnTo>
                  <a:lnTo>
                    <a:pt x="20633" y="6944"/>
                  </a:lnTo>
                  <a:lnTo>
                    <a:pt x="20626" y="6922"/>
                  </a:lnTo>
                  <a:lnTo>
                    <a:pt x="20618" y="6894"/>
                  </a:lnTo>
                  <a:lnTo>
                    <a:pt x="20609" y="6872"/>
                  </a:lnTo>
                  <a:lnTo>
                    <a:pt x="20600" y="6861"/>
                  </a:lnTo>
                  <a:lnTo>
                    <a:pt x="20580" y="6861"/>
                  </a:lnTo>
                  <a:lnTo>
                    <a:pt x="20571" y="6872"/>
                  </a:lnTo>
                  <a:lnTo>
                    <a:pt x="20563" y="6894"/>
                  </a:lnTo>
                  <a:lnTo>
                    <a:pt x="20554" y="6922"/>
                  </a:lnTo>
                  <a:lnTo>
                    <a:pt x="20546" y="6944"/>
                  </a:lnTo>
                  <a:lnTo>
                    <a:pt x="20540" y="6983"/>
                  </a:lnTo>
                  <a:lnTo>
                    <a:pt x="20532" y="7016"/>
                  </a:lnTo>
                  <a:lnTo>
                    <a:pt x="20525" y="7060"/>
                  </a:lnTo>
                  <a:lnTo>
                    <a:pt x="20520" y="7104"/>
                  </a:lnTo>
                  <a:lnTo>
                    <a:pt x="20514" y="7165"/>
                  </a:lnTo>
                  <a:lnTo>
                    <a:pt x="20510" y="7215"/>
                  </a:lnTo>
                  <a:lnTo>
                    <a:pt x="20506" y="7275"/>
                  </a:lnTo>
                  <a:lnTo>
                    <a:pt x="20503" y="7336"/>
                  </a:lnTo>
                  <a:lnTo>
                    <a:pt x="20500" y="7403"/>
                  </a:lnTo>
                  <a:lnTo>
                    <a:pt x="20499" y="7463"/>
                  </a:lnTo>
                  <a:lnTo>
                    <a:pt x="20499" y="11966"/>
                  </a:lnTo>
                  <a:lnTo>
                    <a:pt x="20498" y="12026"/>
                  </a:lnTo>
                  <a:lnTo>
                    <a:pt x="20496" y="12098"/>
                  </a:lnTo>
                  <a:lnTo>
                    <a:pt x="20494" y="12165"/>
                  </a:lnTo>
                  <a:lnTo>
                    <a:pt x="20488" y="12275"/>
                  </a:lnTo>
                  <a:lnTo>
                    <a:pt x="20482" y="12336"/>
                  </a:lnTo>
                  <a:lnTo>
                    <a:pt x="20477" y="12385"/>
                  </a:lnTo>
                  <a:lnTo>
                    <a:pt x="20472" y="12441"/>
                  </a:lnTo>
                  <a:lnTo>
                    <a:pt x="20465" y="12485"/>
                  </a:lnTo>
                  <a:lnTo>
                    <a:pt x="20458" y="12518"/>
                  </a:lnTo>
                  <a:lnTo>
                    <a:pt x="20450" y="12546"/>
                  </a:lnTo>
                  <a:lnTo>
                    <a:pt x="20442" y="12579"/>
                  </a:lnTo>
                  <a:lnTo>
                    <a:pt x="20434" y="12606"/>
                  </a:lnTo>
                  <a:lnTo>
                    <a:pt x="20425" y="12617"/>
                  </a:lnTo>
                  <a:lnTo>
                    <a:pt x="20416" y="12623"/>
                  </a:lnTo>
                  <a:lnTo>
                    <a:pt x="20406" y="12629"/>
                  </a:lnTo>
                  <a:lnTo>
                    <a:pt x="20398" y="12623"/>
                  </a:lnTo>
                  <a:lnTo>
                    <a:pt x="20388" y="12617"/>
                  </a:lnTo>
                  <a:lnTo>
                    <a:pt x="20379" y="12606"/>
                  </a:lnTo>
                  <a:lnTo>
                    <a:pt x="20371" y="12579"/>
                  </a:lnTo>
                  <a:lnTo>
                    <a:pt x="20362" y="12546"/>
                  </a:lnTo>
                  <a:lnTo>
                    <a:pt x="20356" y="12518"/>
                  </a:lnTo>
                  <a:lnTo>
                    <a:pt x="20349" y="12485"/>
                  </a:lnTo>
                  <a:lnTo>
                    <a:pt x="20341" y="12441"/>
                  </a:lnTo>
                  <a:lnTo>
                    <a:pt x="20336" y="12385"/>
                  </a:lnTo>
                  <a:lnTo>
                    <a:pt x="20330" y="12336"/>
                  </a:lnTo>
                  <a:lnTo>
                    <a:pt x="20326" y="12275"/>
                  </a:lnTo>
                  <a:lnTo>
                    <a:pt x="20323" y="12220"/>
                  </a:lnTo>
                  <a:lnTo>
                    <a:pt x="20319" y="12165"/>
                  </a:lnTo>
                  <a:lnTo>
                    <a:pt x="20316" y="12098"/>
                  </a:lnTo>
                  <a:lnTo>
                    <a:pt x="20315" y="12026"/>
                  </a:lnTo>
                  <a:lnTo>
                    <a:pt x="20315" y="11966"/>
                  </a:lnTo>
                  <a:lnTo>
                    <a:pt x="20315" y="7336"/>
                  </a:lnTo>
                  <a:lnTo>
                    <a:pt x="20313" y="7275"/>
                  </a:lnTo>
                  <a:lnTo>
                    <a:pt x="20311" y="7209"/>
                  </a:lnTo>
                  <a:lnTo>
                    <a:pt x="20308" y="7148"/>
                  </a:lnTo>
                  <a:lnTo>
                    <a:pt x="20300" y="7027"/>
                  </a:lnTo>
                  <a:lnTo>
                    <a:pt x="20294" y="6983"/>
                  </a:lnTo>
                  <a:lnTo>
                    <a:pt x="20288" y="6933"/>
                  </a:lnTo>
                  <a:lnTo>
                    <a:pt x="20281" y="6889"/>
                  </a:lnTo>
                  <a:lnTo>
                    <a:pt x="20275" y="6850"/>
                  </a:lnTo>
                  <a:lnTo>
                    <a:pt x="20266" y="6817"/>
                  </a:lnTo>
                  <a:lnTo>
                    <a:pt x="20259" y="6789"/>
                  </a:lnTo>
                  <a:lnTo>
                    <a:pt x="20251" y="6767"/>
                  </a:lnTo>
                  <a:lnTo>
                    <a:pt x="20241" y="6745"/>
                  </a:lnTo>
                  <a:lnTo>
                    <a:pt x="20233" y="6740"/>
                  </a:lnTo>
                  <a:lnTo>
                    <a:pt x="20214" y="6740"/>
                  </a:lnTo>
                  <a:lnTo>
                    <a:pt x="20204" y="6745"/>
                  </a:lnTo>
                  <a:lnTo>
                    <a:pt x="20188" y="6789"/>
                  </a:lnTo>
                  <a:lnTo>
                    <a:pt x="20180" y="6817"/>
                  </a:lnTo>
                  <a:lnTo>
                    <a:pt x="20172" y="6850"/>
                  </a:lnTo>
                  <a:lnTo>
                    <a:pt x="20165" y="6889"/>
                  </a:lnTo>
                  <a:lnTo>
                    <a:pt x="20159" y="6933"/>
                  </a:lnTo>
                  <a:lnTo>
                    <a:pt x="20152" y="6983"/>
                  </a:lnTo>
                  <a:lnTo>
                    <a:pt x="20148" y="7027"/>
                  </a:lnTo>
                  <a:lnTo>
                    <a:pt x="20143" y="7093"/>
                  </a:lnTo>
                  <a:lnTo>
                    <a:pt x="20139" y="7148"/>
                  </a:lnTo>
                  <a:lnTo>
                    <a:pt x="20135" y="7209"/>
                  </a:lnTo>
                  <a:lnTo>
                    <a:pt x="20134" y="7275"/>
                  </a:lnTo>
                  <a:lnTo>
                    <a:pt x="20132" y="7336"/>
                  </a:lnTo>
                  <a:lnTo>
                    <a:pt x="20132" y="9800"/>
                  </a:lnTo>
                  <a:lnTo>
                    <a:pt x="20131" y="9861"/>
                  </a:lnTo>
                  <a:lnTo>
                    <a:pt x="20129" y="9927"/>
                  </a:lnTo>
                  <a:lnTo>
                    <a:pt x="20128" y="9999"/>
                  </a:lnTo>
                  <a:lnTo>
                    <a:pt x="20125" y="10060"/>
                  </a:lnTo>
                  <a:lnTo>
                    <a:pt x="20120" y="10115"/>
                  </a:lnTo>
                  <a:lnTo>
                    <a:pt x="20116" y="10170"/>
                  </a:lnTo>
                  <a:lnTo>
                    <a:pt x="20111" y="10225"/>
                  </a:lnTo>
                  <a:lnTo>
                    <a:pt x="20105" y="10275"/>
                  </a:lnTo>
                  <a:lnTo>
                    <a:pt x="20098" y="10314"/>
                  </a:lnTo>
                  <a:lnTo>
                    <a:pt x="20091" y="10358"/>
                  </a:lnTo>
                  <a:lnTo>
                    <a:pt x="20084" y="10391"/>
                  </a:lnTo>
                  <a:lnTo>
                    <a:pt x="20075" y="10413"/>
                  </a:lnTo>
                  <a:lnTo>
                    <a:pt x="20066" y="10441"/>
                  </a:lnTo>
                  <a:lnTo>
                    <a:pt x="20059" y="10452"/>
                  </a:lnTo>
                  <a:lnTo>
                    <a:pt x="20050" y="10469"/>
                  </a:lnTo>
                  <a:lnTo>
                    <a:pt x="20039" y="10474"/>
                  </a:lnTo>
                  <a:lnTo>
                    <a:pt x="20030" y="10469"/>
                  </a:lnTo>
                  <a:lnTo>
                    <a:pt x="20021" y="10452"/>
                  </a:lnTo>
                  <a:lnTo>
                    <a:pt x="20012" y="10441"/>
                  </a:lnTo>
                  <a:lnTo>
                    <a:pt x="20005" y="10413"/>
                  </a:lnTo>
                  <a:lnTo>
                    <a:pt x="19996" y="10391"/>
                  </a:lnTo>
                  <a:lnTo>
                    <a:pt x="19990" y="10358"/>
                  </a:lnTo>
                  <a:lnTo>
                    <a:pt x="19981" y="10314"/>
                  </a:lnTo>
                  <a:lnTo>
                    <a:pt x="19976" y="10275"/>
                  </a:lnTo>
                  <a:lnTo>
                    <a:pt x="19970" y="10225"/>
                  </a:lnTo>
                  <a:lnTo>
                    <a:pt x="19964" y="10170"/>
                  </a:lnTo>
                  <a:lnTo>
                    <a:pt x="19959" y="10115"/>
                  </a:lnTo>
                  <a:lnTo>
                    <a:pt x="19955" y="10060"/>
                  </a:lnTo>
                  <a:lnTo>
                    <a:pt x="19953" y="9999"/>
                  </a:lnTo>
                  <a:lnTo>
                    <a:pt x="19950" y="9927"/>
                  </a:lnTo>
                  <a:lnTo>
                    <a:pt x="19949" y="9861"/>
                  </a:lnTo>
                  <a:lnTo>
                    <a:pt x="19949" y="2491"/>
                  </a:lnTo>
                  <a:lnTo>
                    <a:pt x="19946" y="2431"/>
                  </a:lnTo>
                  <a:lnTo>
                    <a:pt x="19944" y="2370"/>
                  </a:lnTo>
                  <a:lnTo>
                    <a:pt x="19940" y="2309"/>
                  </a:lnTo>
                  <a:lnTo>
                    <a:pt x="19937" y="2243"/>
                  </a:lnTo>
                  <a:lnTo>
                    <a:pt x="19933" y="2193"/>
                  </a:lnTo>
                  <a:lnTo>
                    <a:pt x="19928" y="2138"/>
                  </a:lnTo>
                  <a:lnTo>
                    <a:pt x="19916" y="2050"/>
                  </a:lnTo>
                  <a:lnTo>
                    <a:pt x="19907" y="2005"/>
                  </a:lnTo>
                  <a:lnTo>
                    <a:pt x="19901" y="1972"/>
                  </a:lnTo>
                  <a:lnTo>
                    <a:pt x="19892" y="1939"/>
                  </a:lnTo>
                  <a:lnTo>
                    <a:pt x="19884" y="1928"/>
                  </a:lnTo>
                  <a:lnTo>
                    <a:pt x="19875" y="1906"/>
                  </a:lnTo>
                  <a:lnTo>
                    <a:pt x="19865" y="1895"/>
                  </a:lnTo>
                  <a:lnTo>
                    <a:pt x="19857" y="1889"/>
                  </a:lnTo>
                  <a:lnTo>
                    <a:pt x="19847" y="1895"/>
                  </a:lnTo>
                  <a:lnTo>
                    <a:pt x="19838" y="1906"/>
                  </a:lnTo>
                  <a:lnTo>
                    <a:pt x="19830" y="1928"/>
                  </a:lnTo>
                  <a:lnTo>
                    <a:pt x="19821" y="1939"/>
                  </a:lnTo>
                  <a:lnTo>
                    <a:pt x="19813" y="1972"/>
                  </a:lnTo>
                  <a:lnTo>
                    <a:pt x="19805" y="2005"/>
                  </a:lnTo>
                  <a:lnTo>
                    <a:pt x="19792" y="2094"/>
                  </a:lnTo>
                  <a:lnTo>
                    <a:pt x="19786" y="2138"/>
                  </a:lnTo>
                  <a:lnTo>
                    <a:pt x="19781" y="2193"/>
                  </a:lnTo>
                  <a:lnTo>
                    <a:pt x="19776" y="2243"/>
                  </a:lnTo>
                  <a:lnTo>
                    <a:pt x="19772" y="2309"/>
                  </a:lnTo>
                  <a:lnTo>
                    <a:pt x="19769" y="2370"/>
                  </a:lnTo>
                  <a:lnTo>
                    <a:pt x="19767" y="2431"/>
                  </a:lnTo>
                  <a:lnTo>
                    <a:pt x="19766" y="2491"/>
                  </a:lnTo>
                  <a:lnTo>
                    <a:pt x="19765" y="2569"/>
                  </a:lnTo>
                  <a:lnTo>
                    <a:pt x="19765" y="8568"/>
                  </a:lnTo>
                  <a:lnTo>
                    <a:pt x="19763" y="8640"/>
                  </a:lnTo>
                  <a:lnTo>
                    <a:pt x="19760" y="8706"/>
                  </a:lnTo>
                  <a:lnTo>
                    <a:pt x="19758" y="8762"/>
                  </a:lnTo>
                  <a:lnTo>
                    <a:pt x="19754" y="8822"/>
                  </a:lnTo>
                  <a:lnTo>
                    <a:pt x="19749" y="8878"/>
                  </a:lnTo>
                  <a:lnTo>
                    <a:pt x="19744" y="8933"/>
                  </a:lnTo>
                  <a:lnTo>
                    <a:pt x="19737" y="8983"/>
                  </a:lnTo>
                  <a:lnTo>
                    <a:pt x="19732" y="9027"/>
                  </a:lnTo>
                  <a:lnTo>
                    <a:pt x="19725" y="9065"/>
                  </a:lnTo>
                  <a:lnTo>
                    <a:pt x="19717" y="9099"/>
                  </a:lnTo>
                  <a:lnTo>
                    <a:pt x="19709" y="9121"/>
                  </a:lnTo>
                  <a:lnTo>
                    <a:pt x="19701" y="9148"/>
                  </a:lnTo>
                  <a:lnTo>
                    <a:pt x="19691" y="9159"/>
                  </a:lnTo>
                  <a:lnTo>
                    <a:pt x="19683" y="9176"/>
                  </a:lnTo>
                  <a:lnTo>
                    <a:pt x="19664" y="9176"/>
                  </a:lnTo>
                  <a:lnTo>
                    <a:pt x="19655" y="9159"/>
                  </a:lnTo>
                  <a:lnTo>
                    <a:pt x="19646" y="9148"/>
                  </a:lnTo>
                  <a:lnTo>
                    <a:pt x="19638" y="9121"/>
                  </a:lnTo>
                  <a:lnTo>
                    <a:pt x="19629" y="9099"/>
                  </a:lnTo>
                  <a:lnTo>
                    <a:pt x="19622" y="9065"/>
                  </a:lnTo>
                  <a:lnTo>
                    <a:pt x="19616" y="9027"/>
                  </a:lnTo>
                  <a:lnTo>
                    <a:pt x="19609" y="8983"/>
                  </a:lnTo>
                  <a:lnTo>
                    <a:pt x="19603" y="8933"/>
                  </a:lnTo>
                  <a:lnTo>
                    <a:pt x="19598" y="8878"/>
                  </a:lnTo>
                  <a:lnTo>
                    <a:pt x="19593" y="8822"/>
                  </a:lnTo>
                  <a:lnTo>
                    <a:pt x="19589" y="8762"/>
                  </a:lnTo>
                  <a:lnTo>
                    <a:pt x="19586" y="8706"/>
                  </a:lnTo>
                  <a:lnTo>
                    <a:pt x="19583" y="8640"/>
                  </a:lnTo>
                  <a:lnTo>
                    <a:pt x="19582" y="8568"/>
                  </a:lnTo>
                  <a:lnTo>
                    <a:pt x="19582" y="8507"/>
                  </a:lnTo>
                  <a:lnTo>
                    <a:pt x="19582" y="6983"/>
                  </a:lnTo>
                  <a:lnTo>
                    <a:pt x="19580" y="6922"/>
                  </a:lnTo>
                  <a:lnTo>
                    <a:pt x="19578" y="6850"/>
                  </a:lnTo>
                  <a:lnTo>
                    <a:pt x="19574" y="6789"/>
                  </a:lnTo>
                  <a:lnTo>
                    <a:pt x="19570" y="6734"/>
                  </a:lnTo>
                  <a:lnTo>
                    <a:pt x="19566" y="6673"/>
                  </a:lnTo>
                  <a:lnTo>
                    <a:pt x="19561" y="6624"/>
                  </a:lnTo>
                  <a:lnTo>
                    <a:pt x="19555" y="6574"/>
                  </a:lnTo>
                  <a:lnTo>
                    <a:pt x="19548" y="6530"/>
                  </a:lnTo>
                  <a:lnTo>
                    <a:pt x="19541" y="6497"/>
                  </a:lnTo>
                  <a:lnTo>
                    <a:pt x="19534" y="6463"/>
                  </a:lnTo>
                  <a:lnTo>
                    <a:pt x="19526" y="6430"/>
                  </a:lnTo>
                  <a:lnTo>
                    <a:pt x="19516" y="6414"/>
                  </a:lnTo>
                  <a:lnTo>
                    <a:pt x="19508" y="6392"/>
                  </a:lnTo>
                  <a:lnTo>
                    <a:pt x="19499" y="6386"/>
                  </a:lnTo>
                  <a:lnTo>
                    <a:pt x="19490" y="6381"/>
                  </a:lnTo>
                  <a:lnTo>
                    <a:pt x="19481" y="6386"/>
                  </a:lnTo>
                  <a:lnTo>
                    <a:pt x="19471" y="6392"/>
                  </a:lnTo>
                  <a:lnTo>
                    <a:pt x="19462" y="6414"/>
                  </a:lnTo>
                  <a:lnTo>
                    <a:pt x="19454" y="6430"/>
                  </a:lnTo>
                  <a:lnTo>
                    <a:pt x="19446" y="6463"/>
                  </a:lnTo>
                  <a:lnTo>
                    <a:pt x="19431" y="6530"/>
                  </a:lnTo>
                  <a:lnTo>
                    <a:pt x="19425" y="6574"/>
                  </a:lnTo>
                  <a:lnTo>
                    <a:pt x="19419" y="6624"/>
                  </a:lnTo>
                  <a:lnTo>
                    <a:pt x="19414" y="6673"/>
                  </a:lnTo>
                  <a:lnTo>
                    <a:pt x="19409" y="6734"/>
                  </a:lnTo>
                  <a:lnTo>
                    <a:pt x="19405" y="6789"/>
                  </a:lnTo>
                  <a:lnTo>
                    <a:pt x="19402" y="6850"/>
                  </a:lnTo>
                  <a:lnTo>
                    <a:pt x="19400" y="6922"/>
                  </a:lnTo>
                  <a:lnTo>
                    <a:pt x="19399" y="6983"/>
                  </a:lnTo>
                  <a:lnTo>
                    <a:pt x="19398" y="7049"/>
                  </a:lnTo>
                  <a:lnTo>
                    <a:pt x="19398" y="8121"/>
                  </a:lnTo>
                  <a:lnTo>
                    <a:pt x="19396" y="8253"/>
                  </a:lnTo>
                  <a:lnTo>
                    <a:pt x="19394" y="8320"/>
                  </a:lnTo>
                  <a:lnTo>
                    <a:pt x="19391" y="8380"/>
                  </a:lnTo>
                  <a:lnTo>
                    <a:pt x="19388" y="8436"/>
                  </a:lnTo>
                  <a:lnTo>
                    <a:pt x="19377" y="8546"/>
                  </a:lnTo>
                  <a:lnTo>
                    <a:pt x="19371" y="8590"/>
                  </a:lnTo>
                  <a:lnTo>
                    <a:pt x="19365" y="8640"/>
                  </a:lnTo>
                  <a:lnTo>
                    <a:pt x="19358" y="8679"/>
                  </a:lnTo>
                  <a:lnTo>
                    <a:pt x="19350" y="8712"/>
                  </a:lnTo>
                  <a:lnTo>
                    <a:pt x="19343" y="8739"/>
                  </a:lnTo>
                  <a:lnTo>
                    <a:pt x="19334" y="8762"/>
                  </a:lnTo>
                  <a:lnTo>
                    <a:pt x="19325" y="8778"/>
                  </a:lnTo>
                  <a:lnTo>
                    <a:pt x="19316" y="8789"/>
                  </a:lnTo>
                  <a:lnTo>
                    <a:pt x="19297" y="8789"/>
                  </a:lnTo>
                  <a:lnTo>
                    <a:pt x="19288" y="8778"/>
                  </a:lnTo>
                  <a:lnTo>
                    <a:pt x="19280" y="8762"/>
                  </a:lnTo>
                  <a:lnTo>
                    <a:pt x="19271" y="8739"/>
                  </a:lnTo>
                  <a:lnTo>
                    <a:pt x="19262" y="8712"/>
                  </a:lnTo>
                  <a:lnTo>
                    <a:pt x="19255" y="8679"/>
                  </a:lnTo>
                  <a:lnTo>
                    <a:pt x="19248" y="8640"/>
                  </a:lnTo>
                  <a:lnTo>
                    <a:pt x="19235" y="8546"/>
                  </a:lnTo>
                  <a:lnTo>
                    <a:pt x="19231" y="8491"/>
                  </a:lnTo>
                  <a:lnTo>
                    <a:pt x="19227" y="8436"/>
                  </a:lnTo>
                  <a:lnTo>
                    <a:pt x="19222" y="8380"/>
                  </a:lnTo>
                  <a:lnTo>
                    <a:pt x="19219" y="8320"/>
                  </a:lnTo>
                  <a:lnTo>
                    <a:pt x="19216" y="8253"/>
                  </a:lnTo>
                  <a:lnTo>
                    <a:pt x="19215" y="8187"/>
                  </a:lnTo>
                  <a:lnTo>
                    <a:pt x="19214" y="8121"/>
                  </a:lnTo>
                  <a:lnTo>
                    <a:pt x="19214" y="5917"/>
                  </a:lnTo>
                  <a:lnTo>
                    <a:pt x="19213" y="5850"/>
                  </a:lnTo>
                  <a:lnTo>
                    <a:pt x="19210" y="5789"/>
                  </a:lnTo>
                  <a:lnTo>
                    <a:pt x="19208" y="5723"/>
                  </a:lnTo>
                  <a:lnTo>
                    <a:pt x="19199" y="5613"/>
                  </a:lnTo>
                  <a:lnTo>
                    <a:pt x="19193" y="5557"/>
                  </a:lnTo>
                  <a:lnTo>
                    <a:pt x="19181" y="5469"/>
                  </a:lnTo>
                  <a:lnTo>
                    <a:pt x="19175" y="5436"/>
                  </a:lnTo>
                  <a:lnTo>
                    <a:pt x="19167" y="5397"/>
                  </a:lnTo>
                  <a:lnTo>
                    <a:pt x="19159" y="5370"/>
                  </a:lnTo>
                  <a:lnTo>
                    <a:pt x="19150" y="5348"/>
                  </a:lnTo>
                  <a:lnTo>
                    <a:pt x="19142" y="5325"/>
                  </a:lnTo>
                  <a:lnTo>
                    <a:pt x="19133" y="5314"/>
                  </a:lnTo>
                  <a:lnTo>
                    <a:pt x="19113" y="5314"/>
                  </a:lnTo>
                  <a:lnTo>
                    <a:pt x="19104" y="5325"/>
                  </a:lnTo>
                  <a:lnTo>
                    <a:pt x="19096" y="5348"/>
                  </a:lnTo>
                  <a:lnTo>
                    <a:pt x="19087" y="5370"/>
                  </a:lnTo>
                  <a:lnTo>
                    <a:pt x="19079" y="5397"/>
                  </a:lnTo>
                  <a:lnTo>
                    <a:pt x="19071" y="5436"/>
                  </a:lnTo>
                  <a:lnTo>
                    <a:pt x="19064" y="5469"/>
                  </a:lnTo>
                  <a:lnTo>
                    <a:pt x="19052" y="5557"/>
                  </a:lnTo>
                  <a:lnTo>
                    <a:pt x="19047" y="5613"/>
                  </a:lnTo>
                  <a:lnTo>
                    <a:pt x="19038" y="5723"/>
                  </a:lnTo>
                  <a:lnTo>
                    <a:pt x="19035" y="5789"/>
                  </a:lnTo>
                  <a:lnTo>
                    <a:pt x="19034" y="5850"/>
                  </a:lnTo>
                  <a:lnTo>
                    <a:pt x="19032" y="5917"/>
                  </a:lnTo>
                  <a:lnTo>
                    <a:pt x="19031" y="5988"/>
                  </a:lnTo>
                  <a:lnTo>
                    <a:pt x="19031" y="9099"/>
                  </a:lnTo>
                  <a:lnTo>
                    <a:pt x="19030" y="9170"/>
                  </a:lnTo>
                  <a:lnTo>
                    <a:pt x="19029" y="9231"/>
                  </a:lnTo>
                  <a:lnTo>
                    <a:pt x="19028" y="9297"/>
                  </a:lnTo>
                  <a:lnTo>
                    <a:pt x="19025" y="9358"/>
                  </a:lnTo>
                  <a:lnTo>
                    <a:pt x="19019" y="9419"/>
                  </a:lnTo>
                  <a:lnTo>
                    <a:pt x="19016" y="9474"/>
                  </a:lnTo>
                  <a:lnTo>
                    <a:pt x="19011" y="9529"/>
                  </a:lnTo>
                  <a:lnTo>
                    <a:pt x="18999" y="9618"/>
                  </a:lnTo>
                  <a:lnTo>
                    <a:pt x="18991" y="9651"/>
                  </a:lnTo>
                  <a:lnTo>
                    <a:pt x="18984" y="9690"/>
                  </a:lnTo>
                  <a:lnTo>
                    <a:pt x="18975" y="9712"/>
                  </a:lnTo>
                  <a:lnTo>
                    <a:pt x="18968" y="9739"/>
                  </a:lnTo>
                  <a:lnTo>
                    <a:pt x="18959" y="9761"/>
                  </a:lnTo>
                  <a:lnTo>
                    <a:pt x="18949" y="9767"/>
                  </a:lnTo>
                  <a:lnTo>
                    <a:pt x="18929" y="9767"/>
                  </a:lnTo>
                  <a:lnTo>
                    <a:pt x="18921" y="9761"/>
                  </a:lnTo>
                  <a:lnTo>
                    <a:pt x="18913" y="9739"/>
                  </a:lnTo>
                  <a:lnTo>
                    <a:pt x="18905" y="9712"/>
                  </a:lnTo>
                  <a:lnTo>
                    <a:pt x="18896" y="9690"/>
                  </a:lnTo>
                  <a:lnTo>
                    <a:pt x="18889" y="9651"/>
                  </a:lnTo>
                  <a:lnTo>
                    <a:pt x="18881" y="9618"/>
                  </a:lnTo>
                  <a:lnTo>
                    <a:pt x="18869" y="9529"/>
                  </a:lnTo>
                  <a:lnTo>
                    <a:pt x="18859" y="9419"/>
                  </a:lnTo>
                  <a:lnTo>
                    <a:pt x="18855" y="9358"/>
                  </a:lnTo>
                  <a:lnTo>
                    <a:pt x="18852" y="9297"/>
                  </a:lnTo>
                  <a:lnTo>
                    <a:pt x="18849" y="9231"/>
                  </a:lnTo>
                  <a:lnTo>
                    <a:pt x="18848" y="9170"/>
                  </a:lnTo>
                  <a:lnTo>
                    <a:pt x="18848" y="7999"/>
                  </a:lnTo>
                  <a:lnTo>
                    <a:pt x="18847" y="7856"/>
                  </a:lnTo>
                  <a:lnTo>
                    <a:pt x="18844" y="7800"/>
                  </a:lnTo>
                  <a:lnTo>
                    <a:pt x="18841" y="7734"/>
                  </a:lnTo>
                  <a:lnTo>
                    <a:pt x="18837" y="7684"/>
                  </a:lnTo>
                  <a:lnTo>
                    <a:pt x="18832" y="7624"/>
                  </a:lnTo>
                  <a:lnTo>
                    <a:pt x="18827" y="7568"/>
                  </a:lnTo>
                  <a:lnTo>
                    <a:pt x="18821" y="7524"/>
                  </a:lnTo>
                  <a:lnTo>
                    <a:pt x="18815" y="7485"/>
                  </a:lnTo>
                  <a:lnTo>
                    <a:pt x="18807" y="7441"/>
                  </a:lnTo>
                  <a:lnTo>
                    <a:pt x="18800" y="7408"/>
                  </a:lnTo>
                  <a:lnTo>
                    <a:pt x="18791" y="7380"/>
                  </a:lnTo>
                  <a:lnTo>
                    <a:pt x="18784" y="7358"/>
                  </a:lnTo>
                  <a:lnTo>
                    <a:pt x="18775" y="7342"/>
                  </a:lnTo>
                  <a:lnTo>
                    <a:pt x="18765" y="7325"/>
                  </a:lnTo>
                  <a:lnTo>
                    <a:pt x="18747" y="7325"/>
                  </a:lnTo>
                  <a:lnTo>
                    <a:pt x="18738" y="7342"/>
                  </a:lnTo>
                  <a:lnTo>
                    <a:pt x="18728" y="7358"/>
                  </a:lnTo>
                  <a:lnTo>
                    <a:pt x="18720" y="7380"/>
                  </a:lnTo>
                  <a:lnTo>
                    <a:pt x="18712" y="7408"/>
                  </a:lnTo>
                  <a:lnTo>
                    <a:pt x="18705" y="7441"/>
                  </a:lnTo>
                  <a:lnTo>
                    <a:pt x="18698" y="7485"/>
                  </a:lnTo>
                  <a:lnTo>
                    <a:pt x="18692" y="7524"/>
                  </a:lnTo>
                  <a:lnTo>
                    <a:pt x="18685" y="7568"/>
                  </a:lnTo>
                  <a:lnTo>
                    <a:pt x="18680" y="7624"/>
                  </a:lnTo>
                  <a:lnTo>
                    <a:pt x="18675" y="7684"/>
                  </a:lnTo>
                  <a:lnTo>
                    <a:pt x="18672" y="7734"/>
                  </a:lnTo>
                  <a:lnTo>
                    <a:pt x="18668" y="7800"/>
                  </a:lnTo>
                  <a:lnTo>
                    <a:pt x="18667" y="7856"/>
                  </a:lnTo>
                  <a:lnTo>
                    <a:pt x="18665" y="7927"/>
                  </a:lnTo>
                  <a:lnTo>
                    <a:pt x="18664" y="7999"/>
                  </a:lnTo>
                  <a:lnTo>
                    <a:pt x="18664" y="10568"/>
                  </a:lnTo>
                  <a:lnTo>
                    <a:pt x="18663" y="10634"/>
                  </a:lnTo>
                  <a:lnTo>
                    <a:pt x="18661" y="10706"/>
                  </a:lnTo>
                  <a:lnTo>
                    <a:pt x="18653" y="10828"/>
                  </a:lnTo>
                  <a:lnTo>
                    <a:pt x="18649" y="10877"/>
                  </a:lnTo>
                  <a:lnTo>
                    <a:pt x="18644" y="10933"/>
                  </a:lnTo>
                  <a:lnTo>
                    <a:pt x="18638" y="10982"/>
                  </a:lnTo>
                  <a:lnTo>
                    <a:pt x="18631" y="11026"/>
                  </a:lnTo>
                  <a:lnTo>
                    <a:pt x="18625" y="11060"/>
                  </a:lnTo>
                  <a:lnTo>
                    <a:pt x="18616" y="11087"/>
                  </a:lnTo>
                  <a:lnTo>
                    <a:pt x="18608" y="11120"/>
                  </a:lnTo>
                  <a:lnTo>
                    <a:pt x="18600" y="11148"/>
                  </a:lnTo>
                  <a:lnTo>
                    <a:pt x="18592" y="11159"/>
                  </a:lnTo>
                  <a:lnTo>
                    <a:pt x="18582" y="11170"/>
                  </a:lnTo>
                  <a:lnTo>
                    <a:pt x="18563" y="11170"/>
                  </a:lnTo>
                  <a:lnTo>
                    <a:pt x="18554" y="11159"/>
                  </a:lnTo>
                  <a:lnTo>
                    <a:pt x="18545" y="11148"/>
                  </a:lnTo>
                  <a:lnTo>
                    <a:pt x="18537" y="11120"/>
                  </a:lnTo>
                  <a:lnTo>
                    <a:pt x="18530" y="11087"/>
                  </a:lnTo>
                  <a:lnTo>
                    <a:pt x="18521" y="11060"/>
                  </a:lnTo>
                  <a:lnTo>
                    <a:pt x="18515" y="11026"/>
                  </a:lnTo>
                  <a:lnTo>
                    <a:pt x="18508" y="10982"/>
                  </a:lnTo>
                  <a:lnTo>
                    <a:pt x="18502" y="10933"/>
                  </a:lnTo>
                  <a:lnTo>
                    <a:pt x="18497" y="10877"/>
                  </a:lnTo>
                  <a:lnTo>
                    <a:pt x="18493" y="10828"/>
                  </a:lnTo>
                  <a:lnTo>
                    <a:pt x="18488" y="10767"/>
                  </a:lnTo>
                  <a:lnTo>
                    <a:pt x="18485" y="10706"/>
                  </a:lnTo>
                  <a:lnTo>
                    <a:pt x="18483" y="10634"/>
                  </a:lnTo>
                  <a:lnTo>
                    <a:pt x="18481" y="10568"/>
                  </a:lnTo>
                  <a:lnTo>
                    <a:pt x="18481" y="8071"/>
                  </a:lnTo>
                  <a:lnTo>
                    <a:pt x="18481" y="7994"/>
                  </a:lnTo>
                  <a:lnTo>
                    <a:pt x="18479" y="7927"/>
                  </a:lnTo>
                  <a:lnTo>
                    <a:pt x="18477" y="7872"/>
                  </a:lnTo>
                  <a:lnTo>
                    <a:pt x="18474" y="7806"/>
                  </a:lnTo>
                  <a:lnTo>
                    <a:pt x="18470" y="7751"/>
                  </a:lnTo>
                  <a:lnTo>
                    <a:pt x="18466" y="7690"/>
                  </a:lnTo>
                  <a:lnTo>
                    <a:pt x="18461" y="7640"/>
                  </a:lnTo>
                  <a:lnTo>
                    <a:pt x="18455" y="7596"/>
                  </a:lnTo>
                  <a:lnTo>
                    <a:pt x="18447" y="7552"/>
                  </a:lnTo>
                  <a:lnTo>
                    <a:pt x="18440" y="7513"/>
                  </a:lnTo>
                  <a:lnTo>
                    <a:pt x="18434" y="7480"/>
                  </a:lnTo>
                  <a:lnTo>
                    <a:pt x="18425" y="7447"/>
                  </a:lnTo>
                  <a:lnTo>
                    <a:pt x="18417" y="7425"/>
                  </a:lnTo>
                  <a:lnTo>
                    <a:pt x="18408" y="7408"/>
                  </a:lnTo>
                  <a:lnTo>
                    <a:pt x="18399" y="7397"/>
                  </a:lnTo>
                  <a:lnTo>
                    <a:pt x="18380" y="7397"/>
                  </a:lnTo>
                  <a:lnTo>
                    <a:pt x="18371" y="7408"/>
                  </a:lnTo>
                  <a:lnTo>
                    <a:pt x="18362" y="7425"/>
                  </a:lnTo>
                  <a:lnTo>
                    <a:pt x="18354" y="7447"/>
                  </a:lnTo>
                  <a:lnTo>
                    <a:pt x="18346" y="7480"/>
                  </a:lnTo>
                  <a:lnTo>
                    <a:pt x="18339" y="7513"/>
                  </a:lnTo>
                  <a:lnTo>
                    <a:pt x="18331" y="7552"/>
                  </a:lnTo>
                  <a:lnTo>
                    <a:pt x="18319" y="7640"/>
                  </a:lnTo>
                  <a:lnTo>
                    <a:pt x="18313" y="7690"/>
                  </a:lnTo>
                  <a:lnTo>
                    <a:pt x="18308" y="7751"/>
                  </a:lnTo>
                  <a:lnTo>
                    <a:pt x="18305" y="7806"/>
                  </a:lnTo>
                  <a:lnTo>
                    <a:pt x="18302" y="7872"/>
                  </a:lnTo>
                  <a:lnTo>
                    <a:pt x="18299" y="7927"/>
                  </a:lnTo>
                  <a:lnTo>
                    <a:pt x="18298" y="7994"/>
                  </a:lnTo>
                  <a:lnTo>
                    <a:pt x="18298" y="8900"/>
                  </a:lnTo>
                  <a:lnTo>
                    <a:pt x="18296" y="8960"/>
                  </a:lnTo>
                  <a:lnTo>
                    <a:pt x="18293" y="9027"/>
                  </a:lnTo>
                  <a:lnTo>
                    <a:pt x="18291" y="9082"/>
                  </a:lnTo>
                  <a:lnTo>
                    <a:pt x="18286" y="9148"/>
                  </a:lnTo>
                  <a:lnTo>
                    <a:pt x="18282" y="9198"/>
                  </a:lnTo>
                  <a:lnTo>
                    <a:pt x="18277" y="9253"/>
                  </a:lnTo>
                  <a:lnTo>
                    <a:pt x="18271" y="9303"/>
                  </a:lnTo>
                  <a:lnTo>
                    <a:pt x="18265" y="9342"/>
                  </a:lnTo>
                  <a:lnTo>
                    <a:pt x="18258" y="9386"/>
                  </a:lnTo>
                  <a:lnTo>
                    <a:pt x="18250" y="9419"/>
                  </a:lnTo>
                  <a:lnTo>
                    <a:pt x="18242" y="9447"/>
                  </a:lnTo>
                  <a:lnTo>
                    <a:pt x="18233" y="9469"/>
                  </a:lnTo>
                  <a:lnTo>
                    <a:pt x="18225" y="9485"/>
                  </a:lnTo>
                  <a:lnTo>
                    <a:pt x="18216" y="9496"/>
                  </a:lnTo>
                  <a:lnTo>
                    <a:pt x="18197" y="9496"/>
                  </a:lnTo>
                  <a:lnTo>
                    <a:pt x="18188" y="9485"/>
                  </a:lnTo>
                  <a:lnTo>
                    <a:pt x="18179" y="9469"/>
                  </a:lnTo>
                  <a:lnTo>
                    <a:pt x="18170" y="9447"/>
                  </a:lnTo>
                  <a:lnTo>
                    <a:pt x="18163" y="9419"/>
                  </a:lnTo>
                  <a:lnTo>
                    <a:pt x="18155" y="9386"/>
                  </a:lnTo>
                  <a:lnTo>
                    <a:pt x="18148" y="9342"/>
                  </a:lnTo>
                  <a:lnTo>
                    <a:pt x="18142" y="9303"/>
                  </a:lnTo>
                  <a:lnTo>
                    <a:pt x="18135" y="9253"/>
                  </a:lnTo>
                  <a:lnTo>
                    <a:pt x="18130" y="9198"/>
                  </a:lnTo>
                  <a:lnTo>
                    <a:pt x="18126" y="9148"/>
                  </a:lnTo>
                  <a:lnTo>
                    <a:pt x="18121" y="9082"/>
                  </a:lnTo>
                  <a:lnTo>
                    <a:pt x="18119" y="9027"/>
                  </a:lnTo>
                  <a:lnTo>
                    <a:pt x="18117" y="8960"/>
                  </a:lnTo>
                  <a:lnTo>
                    <a:pt x="18116" y="8900"/>
                  </a:lnTo>
                  <a:lnTo>
                    <a:pt x="18114" y="8822"/>
                  </a:lnTo>
                  <a:lnTo>
                    <a:pt x="18114" y="4895"/>
                  </a:lnTo>
                  <a:lnTo>
                    <a:pt x="18112" y="4834"/>
                  </a:lnTo>
                  <a:lnTo>
                    <a:pt x="18110" y="4773"/>
                  </a:lnTo>
                  <a:lnTo>
                    <a:pt x="18107" y="4701"/>
                  </a:lnTo>
                  <a:lnTo>
                    <a:pt x="18104" y="4646"/>
                  </a:lnTo>
                  <a:lnTo>
                    <a:pt x="18098" y="4596"/>
                  </a:lnTo>
                  <a:lnTo>
                    <a:pt x="18095" y="4535"/>
                  </a:lnTo>
                  <a:lnTo>
                    <a:pt x="18087" y="4497"/>
                  </a:lnTo>
                  <a:lnTo>
                    <a:pt x="18081" y="4453"/>
                  </a:lnTo>
                  <a:lnTo>
                    <a:pt x="18074" y="4414"/>
                  </a:lnTo>
                  <a:lnTo>
                    <a:pt x="18066" y="4375"/>
                  </a:lnTo>
                  <a:lnTo>
                    <a:pt x="18059" y="4348"/>
                  </a:lnTo>
                  <a:lnTo>
                    <a:pt x="18042" y="4303"/>
                  </a:lnTo>
                  <a:lnTo>
                    <a:pt x="18032" y="4298"/>
                  </a:lnTo>
                  <a:lnTo>
                    <a:pt x="18023" y="4292"/>
                  </a:lnTo>
                  <a:lnTo>
                    <a:pt x="18013" y="4298"/>
                  </a:lnTo>
                  <a:lnTo>
                    <a:pt x="18005" y="4303"/>
                  </a:lnTo>
                  <a:lnTo>
                    <a:pt x="17996" y="4326"/>
                  </a:lnTo>
                  <a:lnTo>
                    <a:pt x="17987" y="4348"/>
                  </a:lnTo>
                  <a:lnTo>
                    <a:pt x="17979" y="4375"/>
                  </a:lnTo>
                  <a:lnTo>
                    <a:pt x="17972" y="4414"/>
                  </a:lnTo>
                  <a:lnTo>
                    <a:pt x="17965" y="4453"/>
                  </a:lnTo>
                  <a:lnTo>
                    <a:pt x="17958" y="4497"/>
                  </a:lnTo>
                  <a:lnTo>
                    <a:pt x="17953" y="4535"/>
                  </a:lnTo>
                  <a:lnTo>
                    <a:pt x="17947" y="4596"/>
                  </a:lnTo>
                  <a:lnTo>
                    <a:pt x="17942" y="4646"/>
                  </a:lnTo>
                  <a:lnTo>
                    <a:pt x="17939" y="4701"/>
                  </a:lnTo>
                  <a:lnTo>
                    <a:pt x="17936" y="4773"/>
                  </a:lnTo>
                  <a:lnTo>
                    <a:pt x="17933" y="4834"/>
                  </a:lnTo>
                  <a:lnTo>
                    <a:pt x="17932" y="4895"/>
                  </a:lnTo>
                  <a:lnTo>
                    <a:pt x="17931" y="4972"/>
                  </a:lnTo>
                  <a:lnTo>
                    <a:pt x="17931" y="7198"/>
                  </a:lnTo>
                  <a:lnTo>
                    <a:pt x="17930" y="7259"/>
                  </a:lnTo>
                  <a:lnTo>
                    <a:pt x="17927" y="7325"/>
                  </a:lnTo>
                  <a:lnTo>
                    <a:pt x="17920" y="7447"/>
                  </a:lnTo>
                  <a:lnTo>
                    <a:pt x="17915" y="7502"/>
                  </a:lnTo>
                  <a:lnTo>
                    <a:pt x="17910" y="7557"/>
                  </a:lnTo>
                  <a:lnTo>
                    <a:pt x="17905" y="7607"/>
                  </a:lnTo>
                  <a:lnTo>
                    <a:pt x="17897" y="7646"/>
                  </a:lnTo>
                  <a:lnTo>
                    <a:pt x="17891" y="7684"/>
                  </a:lnTo>
                  <a:lnTo>
                    <a:pt x="17883" y="7717"/>
                  </a:lnTo>
                  <a:lnTo>
                    <a:pt x="17875" y="7751"/>
                  </a:lnTo>
                  <a:lnTo>
                    <a:pt x="17867" y="7767"/>
                  </a:lnTo>
                  <a:lnTo>
                    <a:pt x="17858" y="7789"/>
                  </a:lnTo>
                  <a:lnTo>
                    <a:pt x="17839" y="7800"/>
                  </a:lnTo>
                  <a:lnTo>
                    <a:pt x="17831" y="7795"/>
                  </a:lnTo>
                  <a:lnTo>
                    <a:pt x="17821" y="7789"/>
                  </a:lnTo>
                  <a:lnTo>
                    <a:pt x="17812" y="7767"/>
                  </a:lnTo>
                  <a:lnTo>
                    <a:pt x="17804" y="7751"/>
                  </a:lnTo>
                  <a:lnTo>
                    <a:pt x="17789" y="7684"/>
                  </a:lnTo>
                  <a:lnTo>
                    <a:pt x="17780" y="7646"/>
                  </a:lnTo>
                  <a:lnTo>
                    <a:pt x="17774" y="7607"/>
                  </a:lnTo>
                  <a:lnTo>
                    <a:pt x="17769" y="7557"/>
                  </a:lnTo>
                  <a:lnTo>
                    <a:pt x="17763" y="7502"/>
                  </a:lnTo>
                  <a:lnTo>
                    <a:pt x="17759" y="7447"/>
                  </a:lnTo>
                  <a:lnTo>
                    <a:pt x="17756" y="7386"/>
                  </a:lnTo>
                  <a:lnTo>
                    <a:pt x="17752" y="7325"/>
                  </a:lnTo>
                  <a:lnTo>
                    <a:pt x="17750" y="7259"/>
                  </a:lnTo>
                  <a:lnTo>
                    <a:pt x="17748" y="7198"/>
                  </a:lnTo>
                  <a:lnTo>
                    <a:pt x="17748" y="6353"/>
                  </a:lnTo>
                  <a:lnTo>
                    <a:pt x="17747" y="6292"/>
                  </a:lnTo>
                  <a:lnTo>
                    <a:pt x="17746" y="6220"/>
                  </a:lnTo>
                  <a:lnTo>
                    <a:pt x="17744" y="6154"/>
                  </a:lnTo>
                  <a:lnTo>
                    <a:pt x="17741" y="6093"/>
                  </a:lnTo>
                  <a:lnTo>
                    <a:pt x="17737" y="6033"/>
                  </a:lnTo>
                  <a:lnTo>
                    <a:pt x="17732" y="5977"/>
                  </a:lnTo>
                  <a:lnTo>
                    <a:pt x="17726" y="5922"/>
                  </a:lnTo>
                  <a:lnTo>
                    <a:pt x="17721" y="5878"/>
                  </a:lnTo>
                  <a:lnTo>
                    <a:pt x="17715" y="5834"/>
                  </a:lnTo>
                  <a:lnTo>
                    <a:pt x="17707" y="5801"/>
                  </a:lnTo>
                  <a:lnTo>
                    <a:pt x="17699" y="5767"/>
                  </a:lnTo>
                  <a:lnTo>
                    <a:pt x="17692" y="5740"/>
                  </a:lnTo>
                  <a:lnTo>
                    <a:pt x="17684" y="5712"/>
                  </a:lnTo>
                  <a:lnTo>
                    <a:pt x="17674" y="5701"/>
                  </a:lnTo>
                  <a:lnTo>
                    <a:pt x="17666" y="5690"/>
                  </a:lnTo>
                  <a:lnTo>
                    <a:pt x="17656" y="5685"/>
                  </a:lnTo>
                  <a:lnTo>
                    <a:pt x="17647" y="5690"/>
                  </a:lnTo>
                  <a:lnTo>
                    <a:pt x="17637" y="5701"/>
                  </a:lnTo>
                  <a:lnTo>
                    <a:pt x="17629" y="5712"/>
                  </a:lnTo>
                  <a:lnTo>
                    <a:pt x="17612" y="5767"/>
                  </a:lnTo>
                  <a:lnTo>
                    <a:pt x="17605" y="5801"/>
                  </a:lnTo>
                  <a:lnTo>
                    <a:pt x="17598" y="5834"/>
                  </a:lnTo>
                  <a:lnTo>
                    <a:pt x="17591" y="5878"/>
                  </a:lnTo>
                  <a:lnTo>
                    <a:pt x="17586" y="5922"/>
                  </a:lnTo>
                  <a:lnTo>
                    <a:pt x="17581" y="5977"/>
                  </a:lnTo>
                  <a:lnTo>
                    <a:pt x="17576" y="6033"/>
                  </a:lnTo>
                  <a:lnTo>
                    <a:pt x="17572" y="6093"/>
                  </a:lnTo>
                  <a:lnTo>
                    <a:pt x="17568" y="6154"/>
                  </a:lnTo>
                  <a:lnTo>
                    <a:pt x="17566" y="6220"/>
                  </a:lnTo>
                  <a:lnTo>
                    <a:pt x="17565" y="6292"/>
                  </a:lnTo>
                  <a:lnTo>
                    <a:pt x="17565" y="9563"/>
                  </a:lnTo>
                  <a:lnTo>
                    <a:pt x="17561" y="9761"/>
                  </a:lnTo>
                  <a:lnTo>
                    <a:pt x="17557" y="9817"/>
                  </a:lnTo>
                  <a:lnTo>
                    <a:pt x="17553" y="9883"/>
                  </a:lnTo>
                  <a:lnTo>
                    <a:pt x="17549" y="9938"/>
                  </a:lnTo>
                  <a:lnTo>
                    <a:pt x="17542" y="9982"/>
                  </a:lnTo>
                  <a:lnTo>
                    <a:pt x="17537" y="10038"/>
                  </a:lnTo>
                  <a:lnTo>
                    <a:pt x="17531" y="10082"/>
                  </a:lnTo>
                  <a:lnTo>
                    <a:pt x="17524" y="10115"/>
                  </a:lnTo>
                  <a:lnTo>
                    <a:pt x="17517" y="10154"/>
                  </a:lnTo>
                  <a:lnTo>
                    <a:pt x="17508" y="10176"/>
                  </a:lnTo>
                  <a:lnTo>
                    <a:pt x="17500" y="10203"/>
                  </a:lnTo>
                  <a:lnTo>
                    <a:pt x="17491" y="10220"/>
                  </a:lnTo>
                  <a:lnTo>
                    <a:pt x="17482" y="10225"/>
                  </a:lnTo>
                  <a:lnTo>
                    <a:pt x="17472" y="10237"/>
                  </a:lnTo>
                  <a:lnTo>
                    <a:pt x="17463" y="10225"/>
                  </a:lnTo>
                  <a:lnTo>
                    <a:pt x="17454" y="10220"/>
                  </a:lnTo>
                  <a:lnTo>
                    <a:pt x="17445" y="10203"/>
                  </a:lnTo>
                  <a:lnTo>
                    <a:pt x="17437" y="10176"/>
                  </a:lnTo>
                  <a:lnTo>
                    <a:pt x="17429" y="10154"/>
                  </a:lnTo>
                  <a:lnTo>
                    <a:pt x="17422" y="10115"/>
                  </a:lnTo>
                  <a:lnTo>
                    <a:pt x="17414" y="10082"/>
                  </a:lnTo>
                  <a:lnTo>
                    <a:pt x="17408" y="10038"/>
                  </a:lnTo>
                  <a:lnTo>
                    <a:pt x="17401" y="9982"/>
                  </a:lnTo>
                  <a:lnTo>
                    <a:pt x="17397" y="9938"/>
                  </a:lnTo>
                  <a:lnTo>
                    <a:pt x="17392" y="9883"/>
                  </a:lnTo>
                  <a:lnTo>
                    <a:pt x="17388" y="9817"/>
                  </a:lnTo>
                  <a:lnTo>
                    <a:pt x="17385" y="9761"/>
                  </a:lnTo>
                  <a:lnTo>
                    <a:pt x="17383" y="9695"/>
                  </a:lnTo>
                  <a:lnTo>
                    <a:pt x="17381" y="9629"/>
                  </a:lnTo>
                  <a:lnTo>
                    <a:pt x="17381" y="2607"/>
                  </a:lnTo>
                  <a:lnTo>
                    <a:pt x="17381" y="2547"/>
                  </a:lnTo>
                  <a:lnTo>
                    <a:pt x="17378" y="2480"/>
                  </a:lnTo>
                  <a:lnTo>
                    <a:pt x="17377" y="2409"/>
                  </a:lnTo>
                  <a:lnTo>
                    <a:pt x="17375" y="2342"/>
                  </a:lnTo>
                  <a:lnTo>
                    <a:pt x="17370" y="2293"/>
                  </a:lnTo>
                  <a:lnTo>
                    <a:pt x="17366" y="2237"/>
                  </a:lnTo>
                  <a:lnTo>
                    <a:pt x="17360" y="2182"/>
                  </a:lnTo>
                  <a:lnTo>
                    <a:pt x="17354" y="2132"/>
                  </a:lnTo>
                  <a:lnTo>
                    <a:pt x="17348" y="2094"/>
                  </a:lnTo>
                  <a:lnTo>
                    <a:pt x="17341" y="2050"/>
                  </a:lnTo>
                  <a:lnTo>
                    <a:pt x="17333" y="2016"/>
                  </a:lnTo>
                  <a:lnTo>
                    <a:pt x="17325" y="1994"/>
                  </a:lnTo>
                  <a:lnTo>
                    <a:pt x="17317" y="1967"/>
                  </a:lnTo>
                  <a:lnTo>
                    <a:pt x="17308" y="1956"/>
                  </a:lnTo>
                  <a:lnTo>
                    <a:pt x="17298" y="1939"/>
                  </a:lnTo>
                  <a:lnTo>
                    <a:pt x="17280" y="1939"/>
                  </a:lnTo>
                  <a:lnTo>
                    <a:pt x="17270" y="1956"/>
                  </a:lnTo>
                  <a:lnTo>
                    <a:pt x="17262" y="1967"/>
                  </a:lnTo>
                  <a:lnTo>
                    <a:pt x="17254" y="1994"/>
                  </a:lnTo>
                  <a:lnTo>
                    <a:pt x="17246" y="2016"/>
                  </a:lnTo>
                  <a:lnTo>
                    <a:pt x="17238" y="2050"/>
                  </a:lnTo>
                  <a:lnTo>
                    <a:pt x="17231" y="2094"/>
                  </a:lnTo>
                  <a:lnTo>
                    <a:pt x="17225" y="2132"/>
                  </a:lnTo>
                  <a:lnTo>
                    <a:pt x="17219" y="2182"/>
                  </a:lnTo>
                  <a:lnTo>
                    <a:pt x="17213" y="2237"/>
                  </a:lnTo>
                  <a:lnTo>
                    <a:pt x="17209" y="2293"/>
                  </a:lnTo>
                  <a:lnTo>
                    <a:pt x="17206" y="2342"/>
                  </a:lnTo>
                  <a:lnTo>
                    <a:pt x="17202" y="2409"/>
                  </a:lnTo>
                  <a:lnTo>
                    <a:pt x="17200" y="2480"/>
                  </a:lnTo>
                  <a:lnTo>
                    <a:pt x="17198" y="2547"/>
                  </a:lnTo>
                  <a:lnTo>
                    <a:pt x="17198" y="6861"/>
                  </a:lnTo>
                  <a:lnTo>
                    <a:pt x="17196" y="6927"/>
                  </a:lnTo>
                  <a:lnTo>
                    <a:pt x="17193" y="6999"/>
                  </a:lnTo>
                  <a:lnTo>
                    <a:pt x="17191" y="7055"/>
                  </a:lnTo>
                  <a:lnTo>
                    <a:pt x="17187" y="7110"/>
                  </a:lnTo>
                  <a:lnTo>
                    <a:pt x="17182" y="7171"/>
                  </a:lnTo>
                  <a:lnTo>
                    <a:pt x="17176" y="7215"/>
                  </a:lnTo>
                  <a:lnTo>
                    <a:pt x="17171" y="7264"/>
                  </a:lnTo>
                  <a:lnTo>
                    <a:pt x="17165" y="7320"/>
                  </a:lnTo>
                  <a:lnTo>
                    <a:pt x="17156" y="7347"/>
                  </a:lnTo>
                  <a:lnTo>
                    <a:pt x="17150" y="7380"/>
                  </a:lnTo>
                  <a:lnTo>
                    <a:pt x="17142" y="7414"/>
                  </a:lnTo>
                  <a:lnTo>
                    <a:pt x="17133" y="7441"/>
                  </a:lnTo>
                  <a:lnTo>
                    <a:pt x="17124" y="7452"/>
                  </a:lnTo>
                  <a:lnTo>
                    <a:pt x="17116" y="7458"/>
                  </a:lnTo>
                  <a:lnTo>
                    <a:pt x="17106" y="7463"/>
                  </a:lnTo>
                  <a:lnTo>
                    <a:pt x="17096" y="7458"/>
                  </a:lnTo>
                  <a:lnTo>
                    <a:pt x="17087" y="7452"/>
                  </a:lnTo>
                  <a:lnTo>
                    <a:pt x="17079" y="7441"/>
                  </a:lnTo>
                  <a:lnTo>
                    <a:pt x="17070" y="7414"/>
                  </a:lnTo>
                  <a:lnTo>
                    <a:pt x="17062" y="7380"/>
                  </a:lnTo>
                  <a:lnTo>
                    <a:pt x="17054" y="7347"/>
                  </a:lnTo>
                  <a:lnTo>
                    <a:pt x="17048" y="7320"/>
                  </a:lnTo>
                  <a:lnTo>
                    <a:pt x="17041" y="7264"/>
                  </a:lnTo>
                  <a:lnTo>
                    <a:pt x="17036" y="7215"/>
                  </a:lnTo>
                  <a:lnTo>
                    <a:pt x="17030" y="7171"/>
                  </a:lnTo>
                  <a:lnTo>
                    <a:pt x="17026" y="7110"/>
                  </a:lnTo>
                  <a:lnTo>
                    <a:pt x="17021" y="7055"/>
                  </a:lnTo>
                  <a:lnTo>
                    <a:pt x="17018" y="6999"/>
                  </a:lnTo>
                  <a:lnTo>
                    <a:pt x="17016" y="6927"/>
                  </a:lnTo>
                  <a:lnTo>
                    <a:pt x="17015" y="6795"/>
                  </a:lnTo>
                  <a:lnTo>
                    <a:pt x="17015" y="4696"/>
                  </a:lnTo>
                  <a:lnTo>
                    <a:pt x="17013" y="4635"/>
                  </a:lnTo>
                  <a:lnTo>
                    <a:pt x="17012" y="4563"/>
                  </a:lnTo>
                  <a:lnTo>
                    <a:pt x="17011" y="4497"/>
                  </a:lnTo>
                  <a:lnTo>
                    <a:pt x="17007" y="4430"/>
                  </a:lnTo>
                  <a:lnTo>
                    <a:pt x="17002" y="4375"/>
                  </a:lnTo>
                  <a:lnTo>
                    <a:pt x="16999" y="4320"/>
                  </a:lnTo>
                  <a:lnTo>
                    <a:pt x="16994" y="4265"/>
                  </a:lnTo>
                  <a:lnTo>
                    <a:pt x="16988" y="4221"/>
                  </a:lnTo>
                  <a:lnTo>
                    <a:pt x="16981" y="4176"/>
                  </a:lnTo>
                  <a:lnTo>
                    <a:pt x="16974" y="4138"/>
                  </a:lnTo>
                  <a:lnTo>
                    <a:pt x="16966" y="4105"/>
                  </a:lnTo>
                  <a:lnTo>
                    <a:pt x="16958" y="4082"/>
                  </a:lnTo>
                  <a:lnTo>
                    <a:pt x="16951" y="4055"/>
                  </a:lnTo>
                  <a:lnTo>
                    <a:pt x="16941" y="4044"/>
                  </a:lnTo>
                  <a:lnTo>
                    <a:pt x="16932" y="4027"/>
                  </a:lnTo>
                  <a:lnTo>
                    <a:pt x="16914" y="4027"/>
                  </a:lnTo>
                  <a:lnTo>
                    <a:pt x="16904" y="4044"/>
                  </a:lnTo>
                  <a:lnTo>
                    <a:pt x="16895" y="4055"/>
                  </a:lnTo>
                  <a:lnTo>
                    <a:pt x="16888" y="4082"/>
                  </a:lnTo>
                  <a:lnTo>
                    <a:pt x="16880" y="4105"/>
                  </a:lnTo>
                  <a:lnTo>
                    <a:pt x="16871" y="4138"/>
                  </a:lnTo>
                  <a:lnTo>
                    <a:pt x="16865" y="4176"/>
                  </a:lnTo>
                  <a:lnTo>
                    <a:pt x="16858" y="4221"/>
                  </a:lnTo>
                  <a:lnTo>
                    <a:pt x="16852" y="4265"/>
                  </a:lnTo>
                  <a:lnTo>
                    <a:pt x="16846" y="4320"/>
                  </a:lnTo>
                  <a:lnTo>
                    <a:pt x="16842" y="4375"/>
                  </a:lnTo>
                  <a:lnTo>
                    <a:pt x="16838" y="4430"/>
                  </a:lnTo>
                  <a:lnTo>
                    <a:pt x="16832" y="4563"/>
                  </a:lnTo>
                  <a:lnTo>
                    <a:pt x="16831" y="4635"/>
                  </a:lnTo>
                  <a:lnTo>
                    <a:pt x="16831" y="8839"/>
                  </a:lnTo>
                  <a:lnTo>
                    <a:pt x="16831" y="8911"/>
                  </a:lnTo>
                  <a:lnTo>
                    <a:pt x="16829" y="8977"/>
                  </a:lnTo>
                  <a:lnTo>
                    <a:pt x="16827" y="9038"/>
                  </a:lnTo>
                  <a:lnTo>
                    <a:pt x="16824" y="9110"/>
                  </a:lnTo>
                  <a:lnTo>
                    <a:pt x="16820" y="9159"/>
                  </a:lnTo>
                  <a:lnTo>
                    <a:pt x="16816" y="9220"/>
                  </a:lnTo>
                  <a:lnTo>
                    <a:pt x="16811" y="9264"/>
                  </a:lnTo>
                  <a:lnTo>
                    <a:pt x="16798" y="9358"/>
                  </a:lnTo>
                  <a:lnTo>
                    <a:pt x="16790" y="9397"/>
                  </a:lnTo>
                  <a:lnTo>
                    <a:pt x="16784" y="9430"/>
                  </a:lnTo>
                  <a:lnTo>
                    <a:pt x="16776" y="9463"/>
                  </a:lnTo>
                  <a:lnTo>
                    <a:pt x="16767" y="9485"/>
                  </a:lnTo>
                  <a:lnTo>
                    <a:pt x="16757" y="9502"/>
                  </a:lnTo>
                  <a:lnTo>
                    <a:pt x="16748" y="9507"/>
                  </a:lnTo>
                  <a:lnTo>
                    <a:pt x="16740" y="9513"/>
                  </a:lnTo>
                  <a:lnTo>
                    <a:pt x="16721" y="9502"/>
                  </a:lnTo>
                  <a:lnTo>
                    <a:pt x="16711" y="9485"/>
                  </a:lnTo>
                  <a:lnTo>
                    <a:pt x="16704" y="9463"/>
                  </a:lnTo>
                  <a:lnTo>
                    <a:pt x="16695" y="9430"/>
                  </a:lnTo>
                  <a:lnTo>
                    <a:pt x="16688" y="9397"/>
                  </a:lnTo>
                  <a:lnTo>
                    <a:pt x="16681" y="9358"/>
                  </a:lnTo>
                  <a:lnTo>
                    <a:pt x="16674" y="9314"/>
                  </a:lnTo>
                  <a:lnTo>
                    <a:pt x="16668" y="9264"/>
                  </a:lnTo>
                  <a:lnTo>
                    <a:pt x="16663" y="9220"/>
                  </a:lnTo>
                  <a:lnTo>
                    <a:pt x="16658" y="9159"/>
                  </a:lnTo>
                  <a:lnTo>
                    <a:pt x="16655" y="9110"/>
                  </a:lnTo>
                  <a:lnTo>
                    <a:pt x="16651" y="9038"/>
                  </a:lnTo>
                  <a:lnTo>
                    <a:pt x="16649" y="8977"/>
                  </a:lnTo>
                  <a:lnTo>
                    <a:pt x="16648" y="8911"/>
                  </a:lnTo>
                  <a:lnTo>
                    <a:pt x="16647" y="8839"/>
                  </a:lnTo>
                  <a:lnTo>
                    <a:pt x="16647" y="6458"/>
                  </a:lnTo>
                  <a:lnTo>
                    <a:pt x="16646" y="6386"/>
                  </a:lnTo>
                  <a:lnTo>
                    <a:pt x="16644" y="6331"/>
                  </a:lnTo>
                  <a:lnTo>
                    <a:pt x="16636" y="6198"/>
                  </a:lnTo>
                  <a:lnTo>
                    <a:pt x="16631" y="6154"/>
                  </a:lnTo>
                  <a:lnTo>
                    <a:pt x="16626" y="6099"/>
                  </a:lnTo>
                  <a:lnTo>
                    <a:pt x="16620" y="6055"/>
                  </a:lnTo>
                  <a:lnTo>
                    <a:pt x="16614" y="6005"/>
                  </a:lnTo>
                  <a:lnTo>
                    <a:pt x="16607" y="5966"/>
                  </a:lnTo>
                  <a:lnTo>
                    <a:pt x="16599" y="5939"/>
                  </a:lnTo>
                  <a:lnTo>
                    <a:pt x="16591" y="5911"/>
                  </a:lnTo>
                  <a:lnTo>
                    <a:pt x="16582" y="5883"/>
                  </a:lnTo>
                  <a:lnTo>
                    <a:pt x="16575" y="5867"/>
                  </a:lnTo>
                  <a:lnTo>
                    <a:pt x="16566" y="5850"/>
                  </a:lnTo>
                  <a:lnTo>
                    <a:pt x="16546" y="5850"/>
                  </a:lnTo>
                  <a:lnTo>
                    <a:pt x="16537" y="5867"/>
                  </a:lnTo>
                  <a:lnTo>
                    <a:pt x="16529" y="5883"/>
                  </a:lnTo>
                  <a:lnTo>
                    <a:pt x="16504" y="5966"/>
                  </a:lnTo>
                  <a:lnTo>
                    <a:pt x="16497" y="6005"/>
                  </a:lnTo>
                  <a:lnTo>
                    <a:pt x="16491" y="6055"/>
                  </a:lnTo>
                  <a:lnTo>
                    <a:pt x="16485" y="6099"/>
                  </a:lnTo>
                  <a:lnTo>
                    <a:pt x="16481" y="6154"/>
                  </a:lnTo>
                  <a:lnTo>
                    <a:pt x="16476" y="6198"/>
                  </a:lnTo>
                  <a:lnTo>
                    <a:pt x="16471" y="6265"/>
                  </a:lnTo>
                  <a:lnTo>
                    <a:pt x="16468" y="6331"/>
                  </a:lnTo>
                  <a:lnTo>
                    <a:pt x="16466" y="6386"/>
                  </a:lnTo>
                  <a:lnTo>
                    <a:pt x="16465" y="6530"/>
                  </a:lnTo>
                  <a:lnTo>
                    <a:pt x="16465" y="9894"/>
                  </a:lnTo>
                  <a:lnTo>
                    <a:pt x="16464" y="9966"/>
                  </a:lnTo>
                  <a:lnTo>
                    <a:pt x="16462" y="10027"/>
                  </a:lnTo>
                  <a:lnTo>
                    <a:pt x="16460" y="10093"/>
                  </a:lnTo>
                  <a:lnTo>
                    <a:pt x="16457" y="10154"/>
                  </a:lnTo>
                  <a:lnTo>
                    <a:pt x="16454" y="10214"/>
                  </a:lnTo>
                  <a:lnTo>
                    <a:pt x="16449" y="10275"/>
                  </a:lnTo>
                  <a:lnTo>
                    <a:pt x="16444" y="10325"/>
                  </a:lnTo>
                  <a:lnTo>
                    <a:pt x="16438" y="10369"/>
                  </a:lnTo>
                  <a:lnTo>
                    <a:pt x="16430" y="10413"/>
                  </a:lnTo>
                  <a:lnTo>
                    <a:pt x="16424" y="10446"/>
                  </a:lnTo>
                  <a:lnTo>
                    <a:pt x="16417" y="10480"/>
                  </a:lnTo>
                  <a:lnTo>
                    <a:pt x="16409" y="10513"/>
                  </a:lnTo>
                  <a:lnTo>
                    <a:pt x="16400" y="10535"/>
                  </a:lnTo>
                  <a:lnTo>
                    <a:pt x="16391" y="10557"/>
                  </a:lnTo>
                  <a:lnTo>
                    <a:pt x="16382" y="10562"/>
                  </a:lnTo>
                  <a:lnTo>
                    <a:pt x="16362" y="10562"/>
                  </a:lnTo>
                  <a:lnTo>
                    <a:pt x="16354" y="10557"/>
                  </a:lnTo>
                  <a:lnTo>
                    <a:pt x="16337" y="10513"/>
                  </a:lnTo>
                  <a:lnTo>
                    <a:pt x="16328" y="10480"/>
                  </a:lnTo>
                  <a:lnTo>
                    <a:pt x="16321" y="10446"/>
                  </a:lnTo>
                  <a:lnTo>
                    <a:pt x="16314" y="10413"/>
                  </a:lnTo>
                  <a:lnTo>
                    <a:pt x="16302" y="10325"/>
                  </a:lnTo>
                  <a:lnTo>
                    <a:pt x="16297" y="10275"/>
                  </a:lnTo>
                  <a:lnTo>
                    <a:pt x="16291" y="10214"/>
                  </a:lnTo>
                  <a:lnTo>
                    <a:pt x="16288" y="10154"/>
                  </a:lnTo>
                  <a:lnTo>
                    <a:pt x="16286" y="10093"/>
                  </a:lnTo>
                  <a:lnTo>
                    <a:pt x="16282" y="10027"/>
                  </a:lnTo>
                  <a:lnTo>
                    <a:pt x="16281" y="9966"/>
                  </a:lnTo>
                  <a:lnTo>
                    <a:pt x="16280" y="9894"/>
                  </a:lnTo>
                  <a:lnTo>
                    <a:pt x="16280" y="5491"/>
                  </a:lnTo>
                  <a:lnTo>
                    <a:pt x="16280" y="5425"/>
                  </a:lnTo>
                  <a:lnTo>
                    <a:pt x="16276" y="5364"/>
                  </a:lnTo>
                  <a:lnTo>
                    <a:pt x="16274" y="5298"/>
                  </a:lnTo>
                  <a:lnTo>
                    <a:pt x="16269" y="5248"/>
                  </a:lnTo>
                  <a:lnTo>
                    <a:pt x="16265" y="5193"/>
                  </a:lnTo>
                  <a:lnTo>
                    <a:pt x="16260" y="5132"/>
                  </a:lnTo>
                  <a:lnTo>
                    <a:pt x="16254" y="5088"/>
                  </a:lnTo>
                  <a:lnTo>
                    <a:pt x="16248" y="5049"/>
                  </a:lnTo>
                  <a:lnTo>
                    <a:pt x="16241" y="5005"/>
                  </a:lnTo>
                  <a:lnTo>
                    <a:pt x="16233" y="4972"/>
                  </a:lnTo>
                  <a:lnTo>
                    <a:pt x="16224" y="4950"/>
                  </a:lnTo>
                  <a:lnTo>
                    <a:pt x="16216" y="4922"/>
                  </a:lnTo>
                  <a:lnTo>
                    <a:pt x="16208" y="4911"/>
                  </a:lnTo>
                  <a:lnTo>
                    <a:pt x="16199" y="4895"/>
                  </a:lnTo>
                  <a:lnTo>
                    <a:pt x="16180" y="4895"/>
                  </a:lnTo>
                  <a:lnTo>
                    <a:pt x="16171" y="4911"/>
                  </a:lnTo>
                  <a:lnTo>
                    <a:pt x="16162" y="4922"/>
                  </a:lnTo>
                  <a:lnTo>
                    <a:pt x="16154" y="4950"/>
                  </a:lnTo>
                  <a:lnTo>
                    <a:pt x="16145" y="4972"/>
                  </a:lnTo>
                  <a:lnTo>
                    <a:pt x="16138" y="5005"/>
                  </a:lnTo>
                  <a:lnTo>
                    <a:pt x="16131" y="5049"/>
                  </a:lnTo>
                  <a:lnTo>
                    <a:pt x="16125" y="5088"/>
                  </a:lnTo>
                  <a:lnTo>
                    <a:pt x="16118" y="5132"/>
                  </a:lnTo>
                  <a:lnTo>
                    <a:pt x="16113" y="5193"/>
                  </a:lnTo>
                  <a:lnTo>
                    <a:pt x="16108" y="5248"/>
                  </a:lnTo>
                  <a:lnTo>
                    <a:pt x="16105" y="5298"/>
                  </a:lnTo>
                  <a:lnTo>
                    <a:pt x="16101" y="5364"/>
                  </a:lnTo>
                  <a:lnTo>
                    <a:pt x="16100" y="5425"/>
                  </a:lnTo>
                  <a:lnTo>
                    <a:pt x="16099" y="5491"/>
                  </a:lnTo>
                  <a:lnTo>
                    <a:pt x="16097" y="5563"/>
                  </a:lnTo>
                  <a:lnTo>
                    <a:pt x="16097" y="8065"/>
                  </a:lnTo>
                  <a:lnTo>
                    <a:pt x="16096" y="8126"/>
                  </a:lnTo>
                  <a:lnTo>
                    <a:pt x="16096" y="8198"/>
                  </a:lnTo>
                  <a:lnTo>
                    <a:pt x="16094" y="8264"/>
                  </a:lnTo>
                  <a:lnTo>
                    <a:pt x="16091" y="8320"/>
                  </a:lnTo>
                  <a:lnTo>
                    <a:pt x="16086" y="8380"/>
                  </a:lnTo>
                  <a:lnTo>
                    <a:pt x="16081" y="8436"/>
                  </a:lnTo>
                  <a:lnTo>
                    <a:pt x="16076" y="8485"/>
                  </a:lnTo>
                  <a:lnTo>
                    <a:pt x="16070" y="8541"/>
                  </a:lnTo>
                  <a:lnTo>
                    <a:pt x="16064" y="8585"/>
                  </a:lnTo>
                  <a:lnTo>
                    <a:pt x="16058" y="8623"/>
                  </a:lnTo>
                  <a:lnTo>
                    <a:pt x="16049" y="8657"/>
                  </a:lnTo>
                  <a:lnTo>
                    <a:pt x="16042" y="8679"/>
                  </a:lnTo>
                  <a:lnTo>
                    <a:pt x="16033" y="8706"/>
                  </a:lnTo>
                  <a:lnTo>
                    <a:pt x="16025" y="8717"/>
                  </a:lnTo>
                  <a:lnTo>
                    <a:pt x="16015" y="8734"/>
                  </a:lnTo>
                  <a:lnTo>
                    <a:pt x="15996" y="8734"/>
                  </a:lnTo>
                  <a:lnTo>
                    <a:pt x="15988" y="8717"/>
                  </a:lnTo>
                  <a:lnTo>
                    <a:pt x="15979" y="8706"/>
                  </a:lnTo>
                  <a:lnTo>
                    <a:pt x="15970" y="8679"/>
                  </a:lnTo>
                  <a:lnTo>
                    <a:pt x="15961" y="8657"/>
                  </a:lnTo>
                  <a:lnTo>
                    <a:pt x="15954" y="8623"/>
                  </a:lnTo>
                  <a:lnTo>
                    <a:pt x="15947" y="8585"/>
                  </a:lnTo>
                  <a:lnTo>
                    <a:pt x="15941" y="8541"/>
                  </a:lnTo>
                  <a:lnTo>
                    <a:pt x="15935" y="8485"/>
                  </a:lnTo>
                  <a:lnTo>
                    <a:pt x="15930" y="8436"/>
                  </a:lnTo>
                  <a:lnTo>
                    <a:pt x="15926" y="8380"/>
                  </a:lnTo>
                  <a:lnTo>
                    <a:pt x="15921" y="8320"/>
                  </a:lnTo>
                  <a:lnTo>
                    <a:pt x="15917" y="8264"/>
                  </a:lnTo>
                  <a:lnTo>
                    <a:pt x="15916" y="8198"/>
                  </a:lnTo>
                  <a:lnTo>
                    <a:pt x="15914" y="8126"/>
                  </a:lnTo>
                  <a:lnTo>
                    <a:pt x="15914" y="6889"/>
                  </a:lnTo>
                  <a:lnTo>
                    <a:pt x="15914" y="6823"/>
                  </a:lnTo>
                  <a:lnTo>
                    <a:pt x="15912" y="6751"/>
                  </a:lnTo>
                  <a:lnTo>
                    <a:pt x="15910" y="6690"/>
                  </a:lnTo>
                  <a:lnTo>
                    <a:pt x="15906" y="6629"/>
                  </a:lnTo>
                  <a:lnTo>
                    <a:pt x="15903" y="6574"/>
                  </a:lnTo>
                  <a:lnTo>
                    <a:pt x="15899" y="6513"/>
                  </a:lnTo>
                  <a:lnTo>
                    <a:pt x="15893" y="6463"/>
                  </a:lnTo>
                  <a:lnTo>
                    <a:pt x="15887" y="6419"/>
                  </a:lnTo>
                  <a:lnTo>
                    <a:pt x="15880" y="6370"/>
                  </a:lnTo>
                  <a:lnTo>
                    <a:pt x="15873" y="6331"/>
                  </a:lnTo>
                  <a:lnTo>
                    <a:pt x="15867" y="6298"/>
                  </a:lnTo>
                  <a:lnTo>
                    <a:pt x="15857" y="6270"/>
                  </a:lnTo>
                  <a:lnTo>
                    <a:pt x="15850" y="6254"/>
                  </a:lnTo>
                  <a:lnTo>
                    <a:pt x="15841" y="6231"/>
                  </a:lnTo>
                  <a:lnTo>
                    <a:pt x="15832" y="6220"/>
                  </a:lnTo>
                  <a:lnTo>
                    <a:pt x="15813" y="6220"/>
                  </a:lnTo>
                  <a:lnTo>
                    <a:pt x="15804" y="6231"/>
                  </a:lnTo>
                  <a:lnTo>
                    <a:pt x="15794" y="6254"/>
                  </a:lnTo>
                  <a:lnTo>
                    <a:pt x="15787" y="6270"/>
                  </a:lnTo>
                  <a:lnTo>
                    <a:pt x="15779" y="6298"/>
                  </a:lnTo>
                  <a:lnTo>
                    <a:pt x="15771" y="6331"/>
                  </a:lnTo>
                  <a:lnTo>
                    <a:pt x="15764" y="6370"/>
                  </a:lnTo>
                  <a:lnTo>
                    <a:pt x="15757" y="6419"/>
                  </a:lnTo>
                  <a:lnTo>
                    <a:pt x="15751" y="6463"/>
                  </a:lnTo>
                  <a:lnTo>
                    <a:pt x="15746" y="6513"/>
                  </a:lnTo>
                  <a:lnTo>
                    <a:pt x="15742" y="6574"/>
                  </a:lnTo>
                  <a:lnTo>
                    <a:pt x="15737" y="6629"/>
                  </a:lnTo>
                  <a:lnTo>
                    <a:pt x="15734" y="6690"/>
                  </a:lnTo>
                  <a:lnTo>
                    <a:pt x="15732" y="6751"/>
                  </a:lnTo>
                  <a:lnTo>
                    <a:pt x="15731" y="6823"/>
                  </a:lnTo>
                  <a:lnTo>
                    <a:pt x="15731" y="6889"/>
                  </a:lnTo>
                  <a:lnTo>
                    <a:pt x="15731" y="9231"/>
                  </a:lnTo>
                  <a:lnTo>
                    <a:pt x="15730" y="9303"/>
                  </a:lnTo>
                  <a:lnTo>
                    <a:pt x="15729" y="9369"/>
                  </a:lnTo>
                  <a:lnTo>
                    <a:pt x="15726" y="9430"/>
                  </a:lnTo>
                  <a:lnTo>
                    <a:pt x="15724" y="9491"/>
                  </a:lnTo>
                  <a:lnTo>
                    <a:pt x="15719" y="9552"/>
                  </a:lnTo>
                  <a:lnTo>
                    <a:pt x="15715" y="9607"/>
                  </a:lnTo>
                  <a:lnTo>
                    <a:pt x="15710" y="9662"/>
                  </a:lnTo>
                  <a:lnTo>
                    <a:pt x="15698" y="9750"/>
                  </a:lnTo>
                  <a:lnTo>
                    <a:pt x="15690" y="9784"/>
                  </a:lnTo>
                  <a:lnTo>
                    <a:pt x="15682" y="9828"/>
                  </a:lnTo>
                  <a:lnTo>
                    <a:pt x="15674" y="9850"/>
                  </a:lnTo>
                  <a:lnTo>
                    <a:pt x="15666" y="9877"/>
                  </a:lnTo>
                  <a:lnTo>
                    <a:pt x="15657" y="9894"/>
                  </a:lnTo>
                  <a:lnTo>
                    <a:pt x="15649" y="9900"/>
                  </a:lnTo>
                  <a:lnTo>
                    <a:pt x="15639" y="9905"/>
                  </a:lnTo>
                  <a:lnTo>
                    <a:pt x="15629" y="9900"/>
                  </a:lnTo>
                  <a:lnTo>
                    <a:pt x="15620" y="9894"/>
                  </a:lnTo>
                  <a:lnTo>
                    <a:pt x="15612" y="9877"/>
                  </a:lnTo>
                  <a:lnTo>
                    <a:pt x="15603" y="9850"/>
                  </a:lnTo>
                  <a:lnTo>
                    <a:pt x="15595" y="9828"/>
                  </a:lnTo>
                  <a:lnTo>
                    <a:pt x="15588" y="9784"/>
                  </a:lnTo>
                  <a:lnTo>
                    <a:pt x="15581" y="9750"/>
                  </a:lnTo>
                  <a:lnTo>
                    <a:pt x="15575" y="9706"/>
                  </a:lnTo>
                  <a:lnTo>
                    <a:pt x="15568" y="9662"/>
                  </a:lnTo>
                  <a:lnTo>
                    <a:pt x="15562" y="9607"/>
                  </a:lnTo>
                  <a:lnTo>
                    <a:pt x="15559" y="9552"/>
                  </a:lnTo>
                  <a:lnTo>
                    <a:pt x="15551" y="9430"/>
                  </a:lnTo>
                  <a:lnTo>
                    <a:pt x="15550" y="9369"/>
                  </a:lnTo>
                  <a:lnTo>
                    <a:pt x="15547" y="9303"/>
                  </a:lnTo>
                  <a:lnTo>
                    <a:pt x="15547" y="6226"/>
                  </a:lnTo>
                  <a:lnTo>
                    <a:pt x="15545" y="6160"/>
                  </a:lnTo>
                  <a:lnTo>
                    <a:pt x="15543" y="6093"/>
                  </a:lnTo>
                  <a:lnTo>
                    <a:pt x="15540" y="6033"/>
                  </a:lnTo>
                  <a:lnTo>
                    <a:pt x="15536" y="5977"/>
                  </a:lnTo>
                  <a:lnTo>
                    <a:pt x="15532" y="5917"/>
                  </a:lnTo>
                  <a:lnTo>
                    <a:pt x="15514" y="5778"/>
                  </a:lnTo>
                  <a:lnTo>
                    <a:pt x="15507" y="5740"/>
                  </a:lnTo>
                  <a:lnTo>
                    <a:pt x="15499" y="5701"/>
                  </a:lnTo>
                  <a:lnTo>
                    <a:pt x="15491" y="5673"/>
                  </a:lnTo>
                  <a:lnTo>
                    <a:pt x="15482" y="5651"/>
                  </a:lnTo>
                  <a:lnTo>
                    <a:pt x="15475" y="5635"/>
                  </a:lnTo>
                  <a:lnTo>
                    <a:pt x="15455" y="5624"/>
                  </a:lnTo>
                  <a:lnTo>
                    <a:pt x="15437" y="5635"/>
                  </a:lnTo>
                  <a:lnTo>
                    <a:pt x="15428" y="5651"/>
                  </a:lnTo>
                  <a:lnTo>
                    <a:pt x="15419" y="5673"/>
                  </a:lnTo>
                  <a:lnTo>
                    <a:pt x="15412" y="5701"/>
                  </a:lnTo>
                  <a:lnTo>
                    <a:pt x="15404" y="5740"/>
                  </a:lnTo>
                  <a:lnTo>
                    <a:pt x="15398" y="5778"/>
                  </a:lnTo>
                  <a:lnTo>
                    <a:pt x="15391" y="5823"/>
                  </a:lnTo>
                  <a:lnTo>
                    <a:pt x="15385" y="5867"/>
                  </a:lnTo>
                  <a:lnTo>
                    <a:pt x="15380" y="5917"/>
                  </a:lnTo>
                  <a:lnTo>
                    <a:pt x="15375" y="5977"/>
                  </a:lnTo>
                  <a:lnTo>
                    <a:pt x="15371" y="6033"/>
                  </a:lnTo>
                  <a:lnTo>
                    <a:pt x="15368" y="6093"/>
                  </a:lnTo>
                  <a:lnTo>
                    <a:pt x="15366" y="6160"/>
                  </a:lnTo>
                  <a:lnTo>
                    <a:pt x="15365" y="6226"/>
                  </a:lnTo>
                  <a:lnTo>
                    <a:pt x="15364" y="6298"/>
                  </a:lnTo>
                  <a:lnTo>
                    <a:pt x="15364" y="9579"/>
                  </a:lnTo>
                  <a:lnTo>
                    <a:pt x="15361" y="9645"/>
                  </a:lnTo>
                  <a:lnTo>
                    <a:pt x="15360" y="9706"/>
                  </a:lnTo>
                  <a:lnTo>
                    <a:pt x="15356" y="9767"/>
                  </a:lnTo>
                  <a:lnTo>
                    <a:pt x="15353" y="9828"/>
                  </a:lnTo>
                  <a:lnTo>
                    <a:pt x="15348" y="9883"/>
                  </a:lnTo>
                  <a:lnTo>
                    <a:pt x="15344" y="9938"/>
                  </a:lnTo>
                  <a:lnTo>
                    <a:pt x="15338" y="9982"/>
                  </a:lnTo>
                  <a:lnTo>
                    <a:pt x="15330" y="10027"/>
                  </a:lnTo>
                  <a:lnTo>
                    <a:pt x="15323" y="10060"/>
                  </a:lnTo>
                  <a:lnTo>
                    <a:pt x="15316" y="10093"/>
                  </a:lnTo>
                  <a:lnTo>
                    <a:pt x="15308" y="10126"/>
                  </a:lnTo>
                  <a:lnTo>
                    <a:pt x="15300" y="10154"/>
                  </a:lnTo>
                  <a:lnTo>
                    <a:pt x="15291" y="10170"/>
                  </a:lnTo>
                  <a:lnTo>
                    <a:pt x="15281" y="10176"/>
                  </a:lnTo>
                  <a:lnTo>
                    <a:pt x="15263" y="10176"/>
                  </a:lnTo>
                  <a:lnTo>
                    <a:pt x="15254" y="10170"/>
                  </a:lnTo>
                  <a:lnTo>
                    <a:pt x="15244" y="10154"/>
                  </a:lnTo>
                  <a:lnTo>
                    <a:pt x="15237" y="10126"/>
                  </a:lnTo>
                  <a:lnTo>
                    <a:pt x="15229" y="10093"/>
                  </a:lnTo>
                  <a:lnTo>
                    <a:pt x="15214" y="10027"/>
                  </a:lnTo>
                  <a:lnTo>
                    <a:pt x="15207" y="9982"/>
                  </a:lnTo>
                  <a:lnTo>
                    <a:pt x="15202" y="9938"/>
                  </a:lnTo>
                  <a:lnTo>
                    <a:pt x="15196" y="9883"/>
                  </a:lnTo>
                  <a:lnTo>
                    <a:pt x="15191" y="9828"/>
                  </a:lnTo>
                  <a:lnTo>
                    <a:pt x="15188" y="9767"/>
                  </a:lnTo>
                  <a:lnTo>
                    <a:pt x="15184" y="9706"/>
                  </a:lnTo>
                  <a:lnTo>
                    <a:pt x="15183" y="9645"/>
                  </a:lnTo>
                  <a:lnTo>
                    <a:pt x="15181" y="9579"/>
                  </a:lnTo>
                  <a:lnTo>
                    <a:pt x="15181" y="3182"/>
                  </a:lnTo>
                  <a:lnTo>
                    <a:pt x="15180" y="3110"/>
                  </a:lnTo>
                  <a:lnTo>
                    <a:pt x="15179" y="3044"/>
                  </a:lnTo>
                  <a:lnTo>
                    <a:pt x="15176" y="2983"/>
                  </a:lnTo>
                  <a:lnTo>
                    <a:pt x="15173" y="2911"/>
                  </a:lnTo>
                  <a:lnTo>
                    <a:pt x="15169" y="2862"/>
                  </a:lnTo>
                  <a:lnTo>
                    <a:pt x="15165" y="2801"/>
                  </a:lnTo>
                  <a:lnTo>
                    <a:pt x="15160" y="2746"/>
                  </a:lnTo>
                  <a:lnTo>
                    <a:pt x="15154" y="2707"/>
                  </a:lnTo>
                  <a:lnTo>
                    <a:pt x="15147" y="2657"/>
                  </a:lnTo>
                  <a:lnTo>
                    <a:pt x="15139" y="2624"/>
                  </a:lnTo>
                  <a:lnTo>
                    <a:pt x="15133" y="2591"/>
                  </a:lnTo>
                  <a:lnTo>
                    <a:pt x="15125" y="2558"/>
                  </a:lnTo>
                  <a:lnTo>
                    <a:pt x="15116" y="2536"/>
                  </a:lnTo>
                  <a:lnTo>
                    <a:pt x="15107" y="2519"/>
                  </a:lnTo>
                  <a:lnTo>
                    <a:pt x="15098" y="2508"/>
                  </a:lnTo>
                  <a:lnTo>
                    <a:pt x="15079" y="2508"/>
                  </a:lnTo>
                  <a:lnTo>
                    <a:pt x="15071" y="2519"/>
                  </a:lnTo>
                  <a:lnTo>
                    <a:pt x="15062" y="2536"/>
                  </a:lnTo>
                  <a:lnTo>
                    <a:pt x="15053" y="2558"/>
                  </a:lnTo>
                  <a:lnTo>
                    <a:pt x="15046" y="2591"/>
                  </a:lnTo>
                  <a:lnTo>
                    <a:pt x="15038" y="2624"/>
                  </a:lnTo>
                  <a:lnTo>
                    <a:pt x="15031" y="2657"/>
                  </a:lnTo>
                  <a:lnTo>
                    <a:pt x="15025" y="2707"/>
                  </a:lnTo>
                  <a:lnTo>
                    <a:pt x="15018" y="2746"/>
                  </a:lnTo>
                  <a:lnTo>
                    <a:pt x="15012" y="2801"/>
                  </a:lnTo>
                  <a:lnTo>
                    <a:pt x="15008" y="2862"/>
                  </a:lnTo>
                  <a:lnTo>
                    <a:pt x="15004" y="2911"/>
                  </a:lnTo>
                  <a:lnTo>
                    <a:pt x="15002" y="2983"/>
                  </a:lnTo>
                  <a:lnTo>
                    <a:pt x="14999" y="3044"/>
                  </a:lnTo>
                  <a:lnTo>
                    <a:pt x="14998" y="3110"/>
                  </a:lnTo>
                  <a:lnTo>
                    <a:pt x="14996" y="3182"/>
                  </a:lnTo>
                  <a:lnTo>
                    <a:pt x="14996" y="7182"/>
                  </a:lnTo>
                  <a:lnTo>
                    <a:pt x="14995" y="7248"/>
                  </a:lnTo>
                  <a:lnTo>
                    <a:pt x="14993" y="7320"/>
                  </a:lnTo>
                  <a:lnTo>
                    <a:pt x="14989" y="7375"/>
                  </a:lnTo>
                  <a:lnTo>
                    <a:pt x="14986" y="7436"/>
                  </a:lnTo>
                  <a:lnTo>
                    <a:pt x="14982" y="7485"/>
                  </a:lnTo>
                  <a:lnTo>
                    <a:pt x="14975" y="7535"/>
                  </a:lnTo>
                  <a:lnTo>
                    <a:pt x="14970" y="7579"/>
                  </a:lnTo>
                  <a:lnTo>
                    <a:pt x="14964" y="7635"/>
                  </a:lnTo>
                  <a:lnTo>
                    <a:pt x="14957" y="7673"/>
                  </a:lnTo>
                  <a:lnTo>
                    <a:pt x="14948" y="7701"/>
                  </a:lnTo>
                  <a:lnTo>
                    <a:pt x="14942" y="7734"/>
                  </a:lnTo>
                  <a:lnTo>
                    <a:pt x="14932" y="7756"/>
                  </a:lnTo>
                  <a:lnTo>
                    <a:pt x="14925" y="7767"/>
                  </a:lnTo>
                  <a:lnTo>
                    <a:pt x="14915" y="7778"/>
                  </a:lnTo>
                  <a:lnTo>
                    <a:pt x="14905" y="7789"/>
                  </a:lnTo>
                  <a:lnTo>
                    <a:pt x="14896" y="7778"/>
                  </a:lnTo>
                  <a:lnTo>
                    <a:pt x="14888" y="7767"/>
                  </a:lnTo>
                  <a:lnTo>
                    <a:pt x="14878" y="7756"/>
                  </a:lnTo>
                  <a:lnTo>
                    <a:pt x="14869" y="7734"/>
                  </a:lnTo>
                  <a:lnTo>
                    <a:pt x="14862" y="7701"/>
                  </a:lnTo>
                  <a:lnTo>
                    <a:pt x="14854" y="7673"/>
                  </a:lnTo>
                  <a:lnTo>
                    <a:pt x="14847" y="7635"/>
                  </a:lnTo>
                  <a:lnTo>
                    <a:pt x="14840" y="7579"/>
                  </a:lnTo>
                  <a:lnTo>
                    <a:pt x="14835" y="7535"/>
                  </a:lnTo>
                  <a:lnTo>
                    <a:pt x="14830" y="7485"/>
                  </a:lnTo>
                  <a:lnTo>
                    <a:pt x="14825" y="7436"/>
                  </a:lnTo>
                  <a:lnTo>
                    <a:pt x="14821" y="7375"/>
                  </a:lnTo>
                  <a:lnTo>
                    <a:pt x="14818" y="7320"/>
                  </a:lnTo>
                  <a:lnTo>
                    <a:pt x="14816" y="7248"/>
                  </a:lnTo>
                  <a:lnTo>
                    <a:pt x="14815" y="7182"/>
                  </a:lnTo>
                  <a:lnTo>
                    <a:pt x="14814" y="7110"/>
                  </a:lnTo>
                  <a:lnTo>
                    <a:pt x="14814" y="3966"/>
                  </a:lnTo>
                  <a:lnTo>
                    <a:pt x="14813" y="3966"/>
                  </a:lnTo>
                  <a:lnTo>
                    <a:pt x="14810" y="3906"/>
                  </a:lnTo>
                  <a:lnTo>
                    <a:pt x="14808" y="3850"/>
                  </a:lnTo>
                  <a:lnTo>
                    <a:pt x="14802" y="3740"/>
                  </a:lnTo>
                  <a:lnTo>
                    <a:pt x="14797" y="3701"/>
                  </a:lnTo>
                  <a:lnTo>
                    <a:pt x="14788" y="3602"/>
                  </a:lnTo>
                  <a:lnTo>
                    <a:pt x="14782" y="3563"/>
                  </a:lnTo>
                  <a:lnTo>
                    <a:pt x="14776" y="3536"/>
                  </a:lnTo>
                  <a:lnTo>
                    <a:pt x="14768" y="3502"/>
                  </a:lnTo>
                  <a:lnTo>
                    <a:pt x="14762" y="3475"/>
                  </a:lnTo>
                  <a:lnTo>
                    <a:pt x="14755" y="3453"/>
                  </a:lnTo>
                  <a:lnTo>
                    <a:pt x="14747" y="3431"/>
                  </a:lnTo>
                  <a:lnTo>
                    <a:pt x="14739" y="3425"/>
                  </a:lnTo>
                  <a:lnTo>
                    <a:pt x="14731" y="3414"/>
                  </a:lnTo>
                  <a:lnTo>
                    <a:pt x="14723" y="3403"/>
                  </a:lnTo>
                  <a:lnTo>
                    <a:pt x="14714" y="3414"/>
                  </a:lnTo>
                  <a:lnTo>
                    <a:pt x="14705" y="3425"/>
                  </a:lnTo>
                  <a:lnTo>
                    <a:pt x="14698" y="3431"/>
                  </a:lnTo>
                  <a:lnTo>
                    <a:pt x="14689" y="3453"/>
                  </a:lnTo>
                  <a:lnTo>
                    <a:pt x="14683" y="3475"/>
                  </a:lnTo>
                  <a:lnTo>
                    <a:pt x="14676" y="3502"/>
                  </a:lnTo>
                  <a:lnTo>
                    <a:pt x="14669" y="3536"/>
                  </a:lnTo>
                  <a:lnTo>
                    <a:pt x="14662" y="3563"/>
                  </a:lnTo>
                  <a:lnTo>
                    <a:pt x="14657" y="3602"/>
                  </a:lnTo>
                  <a:lnTo>
                    <a:pt x="14651" y="3652"/>
                  </a:lnTo>
                  <a:lnTo>
                    <a:pt x="14647" y="3701"/>
                  </a:lnTo>
                  <a:lnTo>
                    <a:pt x="14643" y="3740"/>
                  </a:lnTo>
                  <a:lnTo>
                    <a:pt x="14636" y="3850"/>
                  </a:lnTo>
                  <a:lnTo>
                    <a:pt x="14634" y="3906"/>
                  </a:lnTo>
                  <a:lnTo>
                    <a:pt x="14632" y="3966"/>
                  </a:lnTo>
                  <a:lnTo>
                    <a:pt x="14630" y="3966"/>
                  </a:lnTo>
                  <a:lnTo>
                    <a:pt x="14630" y="9916"/>
                  </a:lnTo>
                  <a:lnTo>
                    <a:pt x="14629" y="9977"/>
                  </a:lnTo>
                  <a:lnTo>
                    <a:pt x="14626" y="10049"/>
                  </a:lnTo>
                  <a:lnTo>
                    <a:pt x="14624" y="10104"/>
                  </a:lnTo>
                  <a:lnTo>
                    <a:pt x="14619" y="10165"/>
                  </a:lnTo>
                  <a:lnTo>
                    <a:pt x="14614" y="10220"/>
                  </a:lnTo>
                  <a:lnTo>
                    <a:pt x="14609" y="10275"/>
                  </a:lnTo>
                  <a:lnTo>
                    <a:pt x="14603" y="10325"/>
                  </a:lnTo>
                  <a:lnTo>
                    <a:pt x="14597" y="10364"/>
                  </a:lnTo>
                  <a:lnTo>
                    <a:pt x="14591" y="10402"/>
                  </a:lnTo>
                  <a:lnTo>
                    <a:pt x="14582" y="10435"/>
                  </a:lnTo>
                  <a:lnTo>
                    <a:pt x="14575" y="10469"/>
                  </a:lnTo>
                  <a:lnTo>
                    <a:pt x="14566" y="10491"/>
                  </a:lnTo>
                  <a:lnTo>
                    <a:pt x="14557" y="10507"/>
                  </a:lnTo>
                  <a:lnTo>
                    <a:pt x="14549" y="10513"/>
                  </a:lnTo>
                  <a:lnTo>
                    <a:pt x="14539" y="10518"/>
                  </a:lnTo>
                  <a:lnTo>
                    <a:pt x="14530" y="10513"/>
                  </a:lnTo>
                  <a:lnTo>
                    <a:pt x="14520" y="10507"/>
                  </a:lnTo>
                  <a:lnTo>
                    <a:pt x="14512" y="10491"/>
                  </a:lnTo>
                  <a:lnTo>
                    <a:pt x="14503" y="10469"/>
                  </a:lnTo>
                  <a:lnTo>
                    <a:pt x="14495" y="10435"/>
                  </a:lnTo>
                  <a:lnTo>
                    <a:pt x="14487" y="10402"/>
                  </a:lnTo>
                  <a:lnTo>
                    <a:pt x="14480" y="10364"/>
                  </a:lnTo>
                  <a:lnTo>
                    <a:pt x="14474" y="10325"/>
                  </a:lnTo>
                  <a:lnTo>
                    <a:pt x="14468" y="10275"/>
                  </a:lnTo>
                  <a:lnTo>
                    <a:pt x="14462" y="10220"/>
                  </a:lnTo>
                  <a:lnTo>
                    <a:pt x="14459" y="10165"/>
                  </a:lnTo>
                  <a:lnTo>
                    <a:pt x="14454" y="10104"/>
                  </a:lnTo>
                  <a:lnTo>
                    <a:pt x="14451" y="10049"/>
                  </a:lnTo>
                  <a:lnTo>
                    <a:pt x="14449" y="9977"/>
                  </a:lnTo>
                  <a:lnTo>
                    <a:pt x="14448" y="9916"/>
                  </a:lnTo>
                  <a:lnTo>
                    <a:pt x="14447" y="9844"/>
                  </a:lnTo>
                  <a:lnTo>
                    <a:pt x="14447" y="6541"/>
                  </a:lnTo>
                  <a:lnTo>
                    <a:pt x="14445" y="6469"/>
                  </a:lnTo>
                  <a:lnTo>
                    <a:pt x="14444" y="6408"/>
                  </a:lnTo>
                  <a:lnTo>
                    <a:pt x="14440" y="6342"/>
                  </a:lnTo>
                  <a:lnTo>
                    <a:pt x="14437" y="6281"/>
                  </a:lnTo>
                  <a:lnTo>
                    <a:pt x="14432" y="6226"/>
                  </a:lnTo>
                  <a:lnTo>
                    <a:pt x="14426" y="6176"/>
                  </a:lnTo>
                  <a:lnTo>
                    <a:pt x="14421" y="6132"/>
                  </a:lnTo>
                  <a:lnTo>
                    <a:pt x="14414" y="6082"/>
                  </a:lnTo>
                  <a:lnTo>
                    <a:pt x="14407" y="6044"/>
                  </a:lnTo>
                  <a:lnTo>
                    <a:pt x="14399" y="6016"/>
                  </a:lnTo>
                  <a:lnTo>
                    <a:pt x="14391" y="5988"/>
                  </a:lnTo>
                  <a:lnTo>
                    <a:pt x="14383" y="5961"/>
                  </a:lnTo>
                  <a:lnTo>
                    <a:pt x="14374" y="5944"/>
                  </a:lnTo>
                  <a:lnTo>
                    <a:pt x="14365" y="5939"/>
                  </a:lnTo>
                  <a:lnTo>
                    <a:pt x="14355" y="5928"/>
                  </a:lnTo>
                  <a:lnTo>
                    <a:pt x="14345" y="5939"/>
                  </a:lnTo>
                  <a:lnTo>
                    <a:pt x="14337" y="5944"/>
                  </a:lnTo>
                  <a:lnTo>
                    <a:pt x="14328" y="5961"/>
                  </a:lnTo>
                  <a:lnTo>
                    <a:pt x="14321" y="5988"/>
                  </a:lnTo>
                  <a:lnTo>
                    <a:pt x="14312" y="6016"/>
                  </a:lnTo>
                  <a:lnTo>
                    <a:pt x="14305" y="6044"/>
                  </a:lnTo>
                  <a:lnTo>
                    <a:pt x="14297" y="6082"/>
                  </a:lnTo>
                  <a:lnTo>
                    <a:pt x="14284" y="6176"/>
                  </a:lnTo>
                  <a:lnTo>
                    <a:pt x="14279" y="6226"/>
                  </a:lnTo>
                  <a:lnTo>
                    <a:pt x="14275" y="6281"/>
                  </a:lnTo>
                  <a:lnTo>
                    <a:pt x="14271" y="6342"/>
                  </a:lnTo>
                  <a:lnTo>
                    <a:pt x="14268" y="6408"/>
                  </a:lnTo>
                  <a:lnTo>
                    <a:pt x="14265" y="6469"/>
                  </a:lnTo>
                  <a:lnTo>
                    <a:pt x="14264" y="6541"/>
                  </a:lnTo>
                  <a:lnTo>
                    <a:pt x="14264" y="8380"/>
                  </a:lnTo>
                  <a:lnTo>
                    <a:pt x="14264" y="8458"/>
                  </a:lnTo>
                  <a:lnTo>
                    <a:pt x="14262" y="8518"/>
                  </a:lnTo>
                  <a:lnTo>
                    <a:pt x="14260" y="8585"/>
                  </a:lnTo>
                  <a:lnTo>
                    <a:pt x="14257" y="8640"/>
                  </a:lnTo>
                  <a:lnTo>
                    <a:pt x="14253" y="8706"/>
                  </a:lnTo>
                  <a:lnTo>
                    <a:pt x="14242" y="8806"/>
                  </a:lnTo>
                  <a:lnTo>
                    <a:pt x="14237" y="8861"/>
                  </a:lnTo>
                  <a:lnTo>
                    <a:pt x="14231" y="8900"/>
                  </a:lnTo>
                  <a:lnTo>
                    <a:pt x="14223" y="8938"/>
                  </a:lnTo>
                  <a:lnTo>
                    <a:pt x="14216" y="8977"/>
                  </a:lnTo>
                  <a:lnTo>
                    <a:pt x="14207" y="8999"/>
                  </a:lnTo>
                  <a:lnTo>
                    <a:pt x="14199" y="9027"/>
                  </a:lnTo>
                  <a:lnTo>
                    <a:pt x="14191" y="9038"/>
                  </a:lnTo>
                  <a:lnTo>
                    <a:pt x="14181" y="9054"/>
                  </a:lnTo>
                  <a:lnTo>
                    <a:pt x="14163" y="9054"/>
                  </a:lnTo>
                  <a:lnTo>
                    <a:pt x="14153" y="9038"/>
                  </a:lnTo>
                  <a:lnTo>
                    <a:pt x="14144" y="9027"/>
                  </a:lnTo>
                  <a:lnTo>
                    <a:pt x="14137" y="8999"/>
                  </a:lnTo>
                  <a:lnTo>
                    <a:pt x="14129" y="8977"/>
                  </a:lnTo>
                  <a:lnTo>
                    <a:pt x="14120" y="8938"/>
                  </a:lnTo>
                  <a:lnTo>
                    <a:pt x="14114" y="8900"/>
                  </a:lnTo>
                  <a:lnTo>
                    <a:pt x="14107" y="8861"/>
                  </a:lnTo>
                  <a:lnTo>
                    <a:pt x="14101" y="8806"/>
                  </a:lnTo>
                  <a:lnTo>
                    <a:pt x="14096" y="8756"/>
                  </a:lnTo>
                  <a:lnTo>
                    <a:pt x="14091" y="8706"/>
                  </a:lnTo>
                  <a:lnTo>
                    <a:pt x="14088" y="8640"/>
                  </a:lnTo>
                  <a:lnTo>
                    <a:pt x="14084" y="8585"/>
                  </a:lnTo>
                  <a:lnTo>
                    <a:pt x="14082" y="8518"/>
                  </a:lnTo>
                  <a:lnTo>
                    <a:pt x="14081" y="8458"/>
                  </a:lnTo>
                  <a:lnTo>
                    <a:pt x="14081" y="4651"/>
                  </a:lnTo>
                  <a:lnTo>
                    <a:pt x="14080" y="4580"/>
                  </a:lnTo>
                  <a:lnTo>
                    <a:pt x="14078" y="4519"/>
                  </a:lnTo>
                  <a:lnTo>
                    <a:pt x="14077" y="4453"/>
                  </a:lnTo>
                  <a:lnTo>
                    <a:pt x="14073" y="4386"/>
                  </a:lnTo>
                  <a:lnTo>
                    <a:pt x="14069" y="4331"/>
                  </a:lnTo>
                  <a:lnTo>
                    <a:pt x="14065" y="4270"/>
                  </a:lnTo>
                  <a:lnTo>
                    <a:pt x="14059" y="4221"/>
                  </a:lnTo>
                  <a:lnTo>
                    <a:pt x="14048" y="4132"/>
                  </a:lnTo>
                  <a:lnTo>
                    <a:pt x="14040" y="4094"/>
                  </a:lnTo>
                  <a:lnTo>
                    <a:pt x="14032" y="4060"/>
                  </a:lnTo>
                  <a:lnTo>
                    <a:pt x="14025" y="4027"/>
                  </a:lnTo>
                  <a:lnTo>
                    <a:pt x="14016" y="4011"/>
                  </a:lnTo>
                  <a:lnTo>
                    <a:pt x="14006" y="3989"/>
                  </a:lnTo>
                  <a:lnTo>
                    <a:pt x="13998" y="3983"/>
                  </a:lnTo>
                  <a:lnTo>
                    <a:pt x="13988" y="3977"/>
                  </a:lnTo>
                  <a:lnTo>
                    <a:pt x="13979" y="3983"/>
                  </a:lnTo>
                  <a:lnTo>
                    <a:pt x="13969" y="3989"/>
                  </a:lnTo>
                  <a:lnTo>
                    <a:pt x="13961" y="4011"/>
                  </a:lnTo>
                  <a:lnTo>
                    <a:pt x="13953" y="4027"/>
                  </a:lnTo>
                  <a:lnTo>
                    <a:pt x="13946" y="4060"/>
                  </a:lnTo>
                  <a:lnTo>
                    <a:pt x="13937" y="4094"/>
                  </a:lnTo>
                  <a:lnTo>
                    <a:pt x="13931" y="4132"/>
                  </a:lnTo>
                  <a:lnTo>
                    <a:pt x="13917" y="4221"/>
                  </a:lnTo>
                  <a:lnTo>
                    <a:pt x="13913" y="4270"/>
                  </a:lnTo>
                  <a:lnTo>
                    <a:pt x="13909" y="4331"/>
                  </a:lnTo>
                  <a:lnTo>
                    <a:pt x="13904" y="4386"/>
                  </a:lnTo>
                  <a:lnTo>
                    <a:pt x="13901" y="4453"/>
                  </a:lnTo>
                  <a:lnTo>
                    <a:pt x="13899" y="4519"/>
                  </a:lnTo>
                  <a:lnTo>
                    <a:pt x="13898" y="4580"/>
                  </a:lnTo>
                  <a:lnTo>
                    <a:pt x="13898" y="7552"/>
                  </a:lnTo>
                  <a:lnTo>
                    <a:pt x="13897" y="7612"/>
                  </a:lnTo>
                  <a:lnTo>
                    <a:pt x="13895" y="7684"/>
                  </a:lnTo>
                  <a:lnTo>
                    <a:pt x="13893" y="7751"/>
                  </a:lnTo>
                  <a:lnTo>
                    <a:pt x="13890" y="7811"/>
                  </a:lnTo>
                  <a:lnTo>
                    <a:pt x="13886" y="7872"/>
                  </a:lnTo>
                  <a:lnTo>
                    <a:pt x="13882" y="7922"/>
                  </a:lnTo>
                  <a:lnTo>
                    <a:pt x="13876" y="7966"/>
                  </a:lnTo>
                  <a:lnTo>
                    <a:pt x="13869" y="8027"/>
                  </a:lnTo>
                  <a:lnTo>
                    <a:pt x="13863" y="8071"/>
                  </a:lnTo>
                  <a:lnTo>
                    <a:pt x="13856" y="8104"/>
                  </a:lnTo>
                  <a:lnTo>
                    <a:pt x="13849" y="8132"/>
                  </a:lnTo>
                  <a:lnTo>
                    <a:pt x="13841" y="8165"/>
                  </a:lnTo>
                  <a:lnTo>
                    <a:pt x="13832" y="8193"/>
                  </a:lnTo>
                  <a:lnTo>
                    <a:pt x="13824" y="8204"/>
                  </a:lnTo>
                  <a:lnTo>
                    <a:pt x="13815" y="8209"/>
                  </a:lnTo>
                  <a:lnTo>
                    <a:pt x="13804" y="8215"/>
                  </a:lnTo>
                  <a:lnTo>
                    <a:pt x="13796" y="8209"/>
                  </a:lnTo>
                  <a:lnTo>
                    <a:pt x="13787" y="8204"/>
                  </a:lnTo>
                  <a:lnTo>
                    <a:pt x="13778" y="8193"/>
                  </a:lnTo>
                  <a:lnTo>
                    <a:pt x="13769" y="8165"/>
                  </a:lnTo>
                  <a:lnTo>
                    <a:pt x="13761" y="8132"/>
                  </a:lnTo>
                  <a:lnTo>
                    <a:pt x="13753" y="8104"/>
                  </a:lnTo>
                  <a:lnTo>
                    <a:pt x="13747" y="8071"/>
                  </a:lnTo>
                  <a:lnTo>
                    <a:pt x="13741" y="8027"/>
                  </a:lnTo>
                  <a:lnTo>
                    <a:pt x="13734" y="7966"/>
                  </a:lnTo>
                  <a:lnTo>
                    <a:pt x="13729" y="7922"/>
                  </a:lnTo>
                  <a:lnTo>
                    <a:pt x="13725" y="7872"/>
                  </a:lnTo>
                  <a:lnTo>
                    <a:pt x="13720" y="7811"/>
                  </a:lnTo>
                  <a:lnTo>
                    <a:pt x="13718" y="7751"/>
                  </a:lnTo>
                  <a:lnTo>
                    <a:pt x="13715" y="7684"/>
                  </a:lnTo>
                  <a:lnTo>
                    <a:pt x="13714" y="7612"/>
                  </a:lnTo>
                  <a:lnTo>
                    <a:pt x="13714" y="7552"/>
                  </a:lnTo>
                  <a:lnTo>
                    <a:pt x="13714" y="5756"/>
                  </a:lnTo>
                  <a:lnTo>
                    <a:pt x="13712" y="5690"/>
                  </a:lnTo>
                  <a:lnTo>
                    <a:pt x="13709" y="5629"/>
                  </a:lnTo>
                  <a:lnTo>
                    <a:pt x="13707" y="5563"/>
                  </a:lnTo>
                  <a:lnTo>
                    <a:pt x="13702" y="5508"/>
                  </a:lnTo>
                  <a:lnTo>
                    <a:pt x="13698" y="5447"/>
                  </a:lnTo>
                  <a:lnTo>
                    <a:pt x="13693" y="5397"/>
                  </a:lnTo>
                  <a:lnTo>
                    <a:pt x="13681" y="5309"/>
                  </a:lnTo>
                  <a:lnTo>
                    <a:pt x="13673" y="5270"/>
                  </a:lnTo>
                  <a:lnTo>
                    <a:pt x="13666" y="5237"/>
                  </a:lnTo>
                  <a:lnTo>
                    <a:pt x="13658" y="5204"/>
                  </a:lnTo>
                  <a:lnTo>
                    <a:pt x="13649" y="5187"/>
                  </a:lnTo>
                  <a:lnTo>
                    <a:pt x="13640" y="5171"/>
                  </a:lnTo>
                  <a:lnTo>
                    <a:pt x="13631" y="5160"/>
                  </a:lnTo>
                  <a:lnTo>
                    <a:pt x="13622" y="5154"/>
                  </a:lnTo>
                  <a:lnTo>
                    <a:pt x="13613" y="5160"/>
                  </a:lnTo>
                  <a:lnTo>
                    <a:pt x="13604" y="5171"/>
                  </a:lnTo>
                  <a:lnTo>
                    <a:pt x="13595" y="5187"/>
                  </a:lnTo>
                  <a:lnTo>
                    <a:pt x="13586" y="5204"/>
                  </a:lnTo>
                  <a:lnTo>
                    <a:pt x="13578" y="5237"/>
                  </a:lnTo>
                  <a:lnTo>
                    <a:pt x="13571" y="5270"/>
                  </a:lnTo>
                  <a:lnTo>
                    <a:pt x="13564" y="5309"/>
                  </a:lnTo>
                  <a:lnTo>
                    <a:pt x="13557" y="5353"/>
                  </a:lnTo>
                  <a:lnTo>
                    <a:pt x="13551" y="5397"/>
                  </a:lnTo>
                  <a:lnTo>
                    <a:pt x="13546" y="5447"/>
                  </a:lnTo>
                  <a:lnTo>
                    <a:pt x="13541" y="5508"/>
                  </a:lnTo>
                  <a:lnTo>
                    <a:pt x="13538" y="5563"/>
                  </a:lnTo>
                  <a:lnTo>
                    <a:pt x="13534" y="5629"/>
                  </a:lnTo>
                  <a:lnTo>
                    <a:pt x="13532" y="5690"/>
                  </a:lnTo>
                  <a:lnTo>
                    <a:pt x="13532" y="5756"/>
                  </a:lnTo>
                  <a:lnTo>
                    <a:pt x="13530" y="5828"/>
                  </a:lnTo>
                  <a:lnTo>
                    <a:pt x="13530" y="8701"/>
                  </a:lnTo>
                  <a:lnTo>
                    <a:pt x="13529" y="8762"/>
                  </a:lnTo>
                  <a:lnTo>
                    <a:pt x="13529" y="8833"/>
                  </a:lnTo>
                  <a:lnTo>
                    <a:pt x="13526" y="8900"/>
                  </a:lnTo>
                  <a:lnTo>
                    <a:pt x="13523" y="8955"/>
                  </a:lnTo>
                  <a:lnTo>
                    <a:pt x="13519" y="9016"/>
                  </a:lnTo>
                  <a:lnTo>
                    <a:pt x="13509" y="9115"/>
                  </a:lnTo>
                  <a:lnTo>
                    <a:pt x="13503" y="9170"/>
                  </a:lnTo>
                  <a:lnTo>
                    <a:pt x="13497" y="9215"/>
                  </a:lnTo>
                  <a:lnTo>
                    <a:pt x="13490" y="9253"/>
                  </a:lnTo>
                  <a:lnTo>
                    <a:pt x="13482" y="9286"/>
                  </a:lnTo>
                  <a:lnTo>
                    <a:pt x="13474" y="9314"/>
                  </a:lnTo>
                  <a:lnTo>
                    <a:pt x="13466" y="9336"/>
                  </a:lnTo>
                  <a:lnTo>
                    <a:pt x="13457" y="9353"/>
                  </a:lnTo>
                  <a:lnTo>
                    <a:pt x="13448" y="9358"/>
                  </a:lnTo>
                  <a:lnTo>
                    <a:pt x="13439" y="9369"/>
                  </a:lnTo>
                  <a:lnTo>
                    <a:pt x="13429" y="9358"/>
                  </a:lnTo>
                  <a:lnTo>
                    <a:pt x="13421" y="9353"/>
                  </a:lnTo>
                  <a:lnTo>
                    <a:pt x="13412" y="9336"/>
                  </a:lnTo>
                  <a:lnTo>
                    <a:pt x="13403" y="9314"/>
                  </a:lnTo>
                  <a:lnTo>
                    <a:pt x="13395" y="9286"/>
                  </a:lnTo>
                  <a:lnTo>
                    <a:pt x="13387" y="9253"/>
                  </a:lnTo>
                  <a:lnTo>
                    <a:pt x="13380" y="9215"/>
                  </a:lnTo>
                  <a:lnTo>
                    <a:pt x="13374" y="9170"/>
                  </a:lnTo>
                  <a:lnTo>
                    <a:pt x="13368" y="9115"/>
                  </a:lnTo>
                  <a:lnTo>
                    <a:pt x="13358" y="9016"/>
                  </a:lnTo>
                  <a:lnTo>
                    <a:pt x="13354" y="8955"/>
                  </a:lnTo>
                  <a:lnTo>
                    <a:pt x="13351" y="8900"/>
                  </a:lnTo>
                  <a:lnTo>
                    <a:pt x="13349" y="8833"/>
                  </a:lnTo>
                  <a:lnTo>
                    <a:pt x="13348" y="8762"/>
                  </a:lnTo>
                  <a:lnTo>
                    <a:pt x="13347" y="8701"/>
                  </a:lnTo>
                  <a:lnTo>
                    <a:pt x="13347" y="7463"/>
                  </a:lnTo>
                  <a:lnTo>
                    <a:pt x="13345" y="7403"/>
                  </a:lnTo>
                  <a:lnTo>
                    <a:pt x="13342" y="7336"/>
                  </a:lnTo>
                  <a:lnTo>
                    <a:pt x="13339" y="7275"/>
                  </a:lnTo>
                  <a:lnTo>
                    <a:pt x="13336" y="7215"/>
                  </a:lnTo>
                  <a:lnTo>
                    <a:pt x="13331" y="7165"/>
                  </a:lnTo>
                  <a:lnTo>
                    <a:pt x="13326" y="7104"/>
                  </a:lnTo>
                  <a:lnTo>
                    <a:pt x="13320" y="7060"/>
                  </a:lnTo>
                  <a:lnTo>
                    <a:pt x="13313" y="7016"/>
                  </a:lnTo>
                  <a:lnTo>
                    <a:pt x="13307" y="6983"/>
                  </a:lnTo>
                  <a:lnTo>
                    <a:pt x="13299" y="6944"/>
                  </a:lnTo>
                  <a:lnTo>
                    <a:pt x="13291" y="6922"/>
                  </a:lnTo>
                  <a:lnTo>
                    <a:pt x="13282" y="6894"/>
                  </a:lnTo>
                  <a:lnTo>
                    <a:pt x="13274" y="6872"/>
                  </a:lnTo>
                  <a:lnTo>
                    <a:pt x="13264" y="6861"/>
                  </a:lnTo>
                  <a:lnTo>
                    <a:pt x="13246" y="6861"/>
                  </a:lnTo>
                  <a:lnTo>
                    <a:pt x="13237" y="6872"/>
                  </a:lnTo>
                  <a:lnTo>
                    <a:pt x="13228" y="6894"/>
                  </a:lnTo>
                  <a:lnTo>
                    <a:pt x="13219" y="6922"/>
                  </a:lnTo>
                  <a:lnTo>
                    <a:pt x="13211" y="6944"/>
                  </a:lnTo>
                  <a:lnTo>
                    <a:pt x="13204" y="6983"/>
                  </a:lnTo>
                  <a:lnTo>
                    <a:pt x="13196" y="7016"/>
                  </a:lnTo>
                  <a:lnTo>
                    <a:pt x="13184" y="7104"/>
                  </a:lnTo>
                  <a:lnTo>
                    <a:pt x="13179" y="7165"/>
                  </a:lnTo>
                  <a:lnTo>
                    <a:pt x="13174" y="7215"/>
                  </a:lnTo>
                  <a:lnTo>
                    <a:pt x="13170" y="7275"/>
                  </a:lnTo>
                  <a:lnTo>
                    <a:pt x="13167" y="7336"/>
                  </a:lnTo>
                  <a:lnTo>
                    <a:pt x="13166" y="7403"/>
                  </a:lnTo>
                  <a:lnTo>
                    <a:pt x="13164" y="7463"/>
                  </a:lnTo>
                  <a:lnTo>
                    <a:pt x="13163" y="7535"/>
                  </a:lnTo>
                  <a:lnTo>
                    <a:pt x="13163" y="11966"/>
                  </a:lnTo>
                  <a:lnTo>
                    <a:pt x="13162" y="12026"/>
                  </a:lnTo>
                  <a:lnTo>
                    <a:pt x="13162" y="12098"/>
                  </a:lnTo>
                  <a:lnTo>
                    <a:pt x="13159" y="12165"/>
                  </a:lnTo>
                  <a:lnTo>
                    <a:pt x="13157" y="12220"/>
                  </a:lnTo>
                  <a:lnTo>
                    <a:pt x="13152" y="12275"/>
                  </a:lnTo>
                  <a:lnTo>
                    <a:pt x="13148" y="12336"/>
                  </a:lnTo>
                  <a:lnTo>
                    <a:pt x="13143" y="12385"/>
                  </a:lnTo>
                  <a:lnTo>
                    <a:pt x="13137" y="12441"/>
                  </a:lnTo>
                  <a:lnTo>
                    <a:pt x="13131" y="12485"/>
                  </a:lnTo>
                  <a:lnTo>
                    <a:pt x="13123" y="12518"/>
                  </a:lnTo>
                  <a:lnTo>
                    <a:pt x="13116" y="12546"/>
                  </a:lnTo>
                  <a:lnTo>
                    <a:pt x="13099" y="12606"/>
                  </a:lnTo>
                  <a:lnTo>
                    <a:pt x="13090" y="12617"/>
                  </a:lnTo>
                  <a:lnTo>
                    <a:pt x="13081" y="12623"/>
                  </a:lnTo>
                  <a:lnTo>
                    <a:pt x="13072" y="12629"/>
                  </a:lnTo>
                  <a:lnTo>
                    <a:pt x="13062" y="12623"/>
                  </a:lnTo>
                  <a:lnTo>
                    <a:pt x="13053" y="12617"/>
                  </a:lnTo>
                  <a:lnTo>
                    <a:pt x="13046" y="12606"/>
                  </a:lnTo>
                  <a:lnTo>
                    <a:pt x="13036" y="12579"/>
                  </a:lnTo>
                  <a:lnTo>
                    <a:pt x="13028" y="12546"/>
                  </a:lnTo>
                  <a:lnTo>
                    <a:pt x="13021" y="12518"/>
                  </a:lnTo>
                  <a:lnTo>
                    <a:pt x="13013" y="12485"/>
                  </a:lnTo>
                  <a:lnTo>
                    <a:pt x="13008" y="12441"/>
                  </a:lnTo>
                  <a:lnTo>
                    <a:pt x="13001" y="12385"/>
                  </a:lnTo>
                  <a:lnTo>
                    <a:pt x="12996" y="12336"/>
                  </a:lnTo>
                  <a:lnTo>
                    <a:pt x="12991" y="12275"/>
                  </a:lnTo>
                  <a:lnTo>
                    <a:pt x="12988" y="12220"/>
                  </a:lnTo>
                  <a:lnTo>
                    <a:pt x="12984" y="12165"/>
                  </a:lnTo>
                  <a:lnTo>
                    <a:pt x="12982" y="12098"/>
                  </a:lnTo>
                  <a:lnTo>
                    <a:pt x="12979" y="12026"/>
                  </a:lnTo>
                  <a:lnTo>
                    <a:pt x="12979" y="7336"/>
                  </a:lnTo>
                  <a:lnTo>
                    <a:pt x="12979" y="7275"/>
                  </a:lnTo>
                  <a:lnTo>
                    <a:pt x="12976" y="7209"/>
                  </a:lnTo>
                  <a:lnTo>
                    <a:pt x="12973" y="7148"/>
                  </a:lnTo>
                  <a:lnTo>
                    <a:pt x="12968" y="7093"/>
                  </a:lnTo>
                  <a:lnTo>
                    <a:pt x="12964" y="7027"/>
                  </a:lnTo>
                  <a:lnTo>
                    <a:pt x="12959" y="6983"/>
                  </a:lnTo>
                  <a:lnTo>
                    <a:pt x="12952" y="6933"/>
                  </a:lnTo>
                  <a:lnTo>
                    <a:pt x="12947" y="6889"/>
                  </a:lnTo>
                  <a:lnTo>
                    <a:pt x="12940" y="6850"/>
                  </a:lnTo>
                  <a:lnTo>
                    <a:pt x="12932" y="6817"/>
                  </a:lnTo>
                  <a:lnTo>
                    <a:pt x="12924" y="6789"/>
                  </a:lnTo>
                  <a:lnTo>
                    <a:pt x="12915" y="6767"/>
                  </a:lnTo>
                  <a:lnTo>
                    <a:pt x="12908" y="6745"/>
                  </a:lnTo>
                  <a:lnTo>
                    <a:pt x="12898" y="6740"/>
                  </a:lnTo>
                  <a:lnTo>
                    <a:pt x="12879" y="6740"/>
                  </a:lnTo>
                  <a:lnTo>
                    <a:pt x="12871" y="6745"/>
                  </a:lnTo>
                  <a:lnTo>
                    <a:pt x="12861" y="6767"/>
                  </a:lnTo>
                  <a:lnTo>
                    <a:pt x="12852" y="6789"/>
                  </a:lnTo>
                  <a:lnTo>
                    <a:pt x="12844" y="6817"/>
                  </a:lnTo>
                  <a:lnTo>
                    <a:pt x="12837" y="6850"/>
                  </a:lnTo>
                  <a:lnTo>
                    <a:pt x="12829" y="6889"/>
                  </a:lnTo>
                  <a:lnTo>
                    <a:pt x="12824" y="6933"/>
                  </a:lnTo>
                  <a:lnTo>
                    <a:pt x="12818" y="6983"/>
                  </a:lnTo>
                  <a:lnTo>
                    <a:pt x="12812" y="7027"/>
                  </a:lnTo>
                  <a:lnTo>
                    <a:pt x="12804" y="7148"/>
                  </a:lnTo>
                  <a:lnTo>
                    <a:pt x="12800" y="7209"/>
                  </a:lnTo>
                  <a:lnTo>
                    <a:pt x="12799" y="7275"/>
                  </a:lnTo>
                  <a:lnTo>
                    <a:pt x="12797" y="7336"/>
                  </a:lnTo>
                  <a:lnTo>
                    <a:pt x="12797" y="7408"/>
                  </a:lnTo>
                  <a:lnTo>
                    <a:pt x="12797" y="9861"/>
                  </a:lnTo>
                  <a:lnTo>
                    <a:pt x="12794" y="9927"/>
                  </a:lnTo>
                  <a:lnTo>
                    <a:pt x="12793" y="9999"/>
                  </a:lnTo>
                  <a:lnTo>
                    <a:pt x="12789" y="10060"/>
                  </a:lnTo>
                  <a:lnTo>
                    <a:pt x="12786" y="10115"/>
                  </a:lnTo>
                  <a:lnTo>
                    <a:pt x="12782" y="10170"/>
                  </a:lnTo>
                  <a:lnTo>
                    <a:pt x="12776" y="10225"/>
                  </a:lnTo>
                  <a:lnTo>
                    <a:pt x="12770" y="10275"/>
                  </a:lnTo>
                  <a:lnTo>
                    <a:pt x="12763" y="10314"/>
                  </a:lnTo>
                  <a:lnTo>
                    <a:pt x="12757" y="10358"/>
                  </a:lnTo>
                  <a:lnTo>
                    <a:pt x="12749" y="10391"/>
                  </a:lnTo>
                  <a:lnTo>
                    <a:pt x="12740" y="10413"/>
                  </a:lnTo>
                  <a:lnTo>
                    <a:pt x="12733" y="10441"/>
                  </a:lnTo>
                  <a:lnTo>
                    <a:pt x="12724" y="10452"/>
                  </a:lnTo>
                  <a:lnTo>
                    <a:pt x="12714" y="10469"/>
                  </a:lnTo>
                  <a:lnTo>
                    <a:pt x="12705" y="10474"/>
                  </a:lnTo>
                  <a:lnTo>
                    <a:pt x="12695" y="10469"/>
                  </a:lnTo>
                  <a:lnTo>
                    <a:pt x="12686" y="10452"/>
                  </a:lnTo>
                  <a:lnTo>
                    <a:pt x="12677" y="10441"/>
                  </a:lnTo>
                  <a:lnTo>
                    <a:pt x="12670" y="10413"/>
                  </a:lnTo>
                  <a:lnTo>
                    <a:pt x="12661" y="10391"/>
                  </a:lnTo>
                  <a:lnTo>
                    <a:pt x="12654" y="10358"/>
                  </a:lnTo>
                  <a:lnTo>
                    <a:pt x="12647" y="10314"/>
                  </a:lnTo>
                  <a:lnTo>
                    <a:pt x="12640" y="10275"/>
                  </a:lnTo>
                  <a:lnTo>
                    <a:pt x="12634" y="10225"/>
                  </a:lnTo>
                  <a:lnTo>
                    <a:pt x="12624" y="10115"/>
                  </a:lnTo>
                  <a:lnTo>
                    <a:pt x="12620" y="10060"/>
                  </a:lnTo>
                  <a:lnTo>
                    <a:pt x="12617" y="9999"/>
                  </a:lnTo>
                  <a:lnTo>
                    <a:pt x="12615" y="9927"/>
                  </a:lnTo>
                  <a:lnTo>
                    <a:pt x="12614" y="9861"/>
                  </a:lnTo>
                  <a:lnTo>
                    <a:pt x="12614" y="2569"/>
                  </a:lnTo>
                  <a:lnTo>
                    <a:pt x="12613" y="2491"/>
                  </a:lnTo>
                  <a:lnTo>
                    <a:pt x="12612" y="2431"/>
                  </a:lnTo>
                  <a:lnTo>
                    <a:pt x="12606" y="2309"/>
                  </a:lnTo>
                  <a:lnTo>
                    <a:pt x="12602" y="2243"/>
                  </a:lnTo>
                  <a:lnTo>
                    <a:pt x="12597" y="2193"/>
                  </a:lnTo>
                  <a:lnTo>
                    <a:pt x="12592" y="2138"/>
                  </a:lnTo>
                  <a:lnTo>
                    <a:pt x="12587" y="2094"/>
                  </a:lnTo>
                  <a:lnTo>
                    <a:pt x="12580" y="2050"/>
                  </a:lnTo>
                  <a:lnTo>
                    <a:pt x="12572" y="2005"/>
                  </a:lnTo>
                  <a:lnTo>
                    <a:pt x="12566" y="1972"/>
                  </a:lnTo>
                  <a:lnTo>
                    <a:pt x="12557" y="1939"/>
                  </a:lnTo>
                  <a:lnTo>
                    <a:pt x="12549" y="1928"/>
                  </a:lnTo>
                  <a:lnTo>
                    <a:pt x="12540" y="1906"/>
                  </a:lnTo>
                  <a:lnTo>
                    <a:pt x="12530" y="1895"/>
                  </a:lnTo>
                  <a:lnTo>
                    <a:pt x="12522" y="1889"/>
                  </a:lnTo>
                  <a:lnTo>
                    <a:pt x="12512" y="1895"/>
                  </a:lnTo>
                  <a:lnTo>
                    <a:pt x="12503" y="1906"/>
                  </a:lnTo>
                  <a:lnTo>
                    <a:pt x="12494" y="1928"/>
                  </a:lnTo>
                  <a:lnTo>
                    <a:pt x="12486" y="1939"/>
                  </a:lnTo>
                  <a:lnTo>
                    <a:pt x="12479" y="1972"/>
                  </a:lnTo>
                  <a:lnTo>
                    <a:pt x="12470" y="2005"/>
                  </a:lnTo>
                  <a:lnTo>
                    <a:pt x="12464" y="2050"/>
                  </a:lnTo>
                  <a:lnTo>
                    <a:pt x="12456" y="2094"/>
                  </a:lnTo>
                  <a:lnTo>
                    <a:pt x="12451" y="2138"/>
                  </a:lnTo>
                  <a:lnTo>
                    <a:pt x="12445" y="2193"/>
                  </a:lnTo>
                  <a:lnTo>
                    <a:pt x="12440" y="2243"/>
                  </a:lnTo>
                  <a:lnTo>
                    <a:pt x="12437" y="2309"/>
                  </a:lnTo>
                  <a:lnTo>
                    <a:pt x="12434" y="2370"/>
                  </a:lnTo>
                  <a:lnTo>
                    <a:pt x="12432" y="2431"/>
                  </a:lnTo>
                  <a:lnTo>
                    <a:pt x="12430" y="2491"/>
                  </a:lnTo>
                  <a:lnTo>
                    <a:pt x="12430" y="8507"/>
                  </a:lnTo>
                  <a:lnTo>
                    <a:pt x="12429" y="8568"/>
                  </a:lnTo>
                  <a:lnTo>
                    <a:pt x="12428" y="8640"/>
                  </a:lnTo>
                  <a:lnTo>
                    <a:pt x="12426" y="8706"/>
                  </a:lnTo>
                  <a:lnTo>
                    <a:pt x="12422" y="8762"/>
                  </a:lnTo>
                  <a:lnTo>
                    <a:pt x="12419" y="8822"/>
                  </a:lnTo>
                  <a:lnTo>
                    <a:pt x="12415" y="8878"/>
                  </a:lnTo>
                  <a:lnTo>
                    <a:pt x="12409" y="8933"/>
                  </a:lnTo>
                  <a:lnTo>
                    <a:pt x="12397" y="9027"/>
                  </a:lnTo>
                  <a:lnTo>
                    <a:pt x="12389" y="9065"/>
                  </a:lnTo>
                  <a:lnTo>
                    <a:pt x="12382" y="9099"/>
                  </a:lnTo>
                  <a:lnTo>
                    <a:pt x="12374" y="9121"/>
                  </a:lnTo>
                  <a:lnTo>
                    <a:pt x="12365" y="9148"/>
                  </a:lnTo>
                  <a:lnTo>
                    <a:pt x="12357" y="9159"/>
                  </a:lnTo>
                  <a:lnTo>
                    <a:pt x="12347" y="9176"/>
                  </a:lnTo>
                  <a:lnTo>
                    <a:pt x="12329" y="9176"/>
                  </a:lnTo>
                  <a:lnTo>
                    <a:pt x="12320" y="9159"/>
                  </a:lnTo>
                  <a:lnTo>
                    <a:pt x="12311" y="9148"/>
                  </a:lnTo>
                  <a:lnTo>
                    <a:pt x="12302" y="9121"/>
                  </a:lnTo>
                  <a:lnTo>
                    <a:pt x="12295" y="9099"/>
                  </a:lnTo>
                  <a:lnTo>
                    <a:pt x="12287" y="9065"/>
                  </a:lnTo>
                  <a:lnTo>
                    <a:pt x="12280" y="9027"/>
                  </a:lnTo>
                  <a:lnTo>
                    <a:pt x="12273" y="8983"/>
                  </a:lnTo>
                  <a:lnTo>
                    <a:pt x="12268" y="8933"/>
                  </a:lnTo>
                  <a:lnTo>
                    <a:pt x="12262" y="8878"/>
                  </a:lnTo>
                  <a:lnTo>
                    <a:pt x="12258" y="8822"/>
                  </a:lnTo>
                  <a:lnTo>
                    <a:pt x="12254" y="8762"/>
                  </a:lnTo>
                  <a:lnTo>
                    <a:pt x="12251" y="8706"/>
                  </a:lnTo>
                  <a:lnTo>
                    <a:pt x="12249" y="8640"/>
                  </a:lnTo>
                  <a:lnTo>
                    <a:pt x="12247" y="8568"/>
                  </a:lnTo>
                  <a:lnTo>
                    <a:pt x="12247" y="7049"/>
                  </a:lnTo>
                  <a:lnTo>
                    <a:pt x="12246" y="6983"/>
                  </a:lnTo>
                  <a:lnTo>
                    <a:pt x="12244" y="6922"/>
                  </a:lnTo>
                  <a:lnTo>
                    <a:pt x="12242" y="6850"/>
                  </a:lnTo>
                  <a:lnTo>
                    <a:pt x="12239" y="6789"/>
                  </a:lnTo>
                  <a:lnTo>
                    <a:pt x="12236" y="6734"/>
                  </a:lnTo>
                  <a:lnTo>
                    <a:pt x="12231" y="6673"/>
                  </a:lnTo>
                  <a:lnTo>
                    <a:pt x="12225" y="6624"/>
                  </a:lnTo>
                  <a:lnTo>
                    <a:pt x="12220" y="6574"/>
                  </a:lnTo>
                  <a:lnTo>
                    <a:pt x="12212" y="6530"/>
                  </a:lnTo>
                  <a:lnTo>
                    <a:pt x="12199" y="6463"/>
                  </a:lnTo>
                  <a:lnTo>
                    <a:pt x="12191" y="6430"/>
                  </a:lnTo>
                  <a:lnTo>
                    <a:pt x="12182" y="6414"/>
                  </a:lnTo>
                  <a:lnTo>
                    <a:pt x="12174" y="6392"/>
                  </a:lnTo>
                  <a:lnTo>
                    <a:pt x="12164" y="6386"/>
                  </a:lnTo>
                  <a:lnTo>
                    <a:pt x="12154" y="6381"/>
                  </a:lnTo>
                  <a:lnTo>
                    <a:pt x="12146" y="6386"/>
                  </a:lnTo>
                  <a:lnTo>
                    <a:pt x="12137" y="6392"/>
                  </a:lnTo>
                  <a:lnTo>
                    <a:pt x="12127" y="6414"/>
                  </a:lnTo>
                  <a:lnTo>
                    <a:pt x="12120" y="6430"/>
                  </a:lnTo>
                  <a:lnTo>
                    <a:pt x="12111" y="6463"/>
                  </a:lnTo>
                  <a:lnTo>
                    <a:pt x="12098" y="6530"/>
                  </a:lnTo>
                  <a:lnTo>
                    <a:pt x="12090" y="6574"/>
                  </a:lnTo>
                  <a:lnTo>
                    <a:pt x="12085" y="6624"/>
                  </a:lnTo>
                  <a:lnTo>
                    <a:pt x="12079" y="6673"/>
                  </a:lnTo>
                  <a:lnTo>
                    <a:pt x="12074" y="6734"/>
                  </a:lnTo>
                  <a:lnTo>
                    <a:pt x="12070" y="6789"/>
                  </a:lnTo>
                  <a:lnTo>
                    <a:pt x="12068" y="6850"/>
                  </a:lnTo>
                  <a:lnTo>
                    <a:pt x="12064" y="6922"/>
                  </a:lnTo>
                  <a:lnTo>
                    <a:pt x="12064" y="6983"/>
                  </a:lnTo>
                  <a:lnTo>
                    <a:pt x="12063" y="7049"/>
                  </a:lnTo>
                  <a:lnTo>
                    <a:pt x="12063" y="8187"/>
                  </a:lnTo>
                  <a:lnTo>
                    <a:pt x="12061" y="8253"/>
                  </a:lnTo>
                  <a:lnTo>
                    <a:pt x="12059" y="8320"/>
                  </a:lnTo>
                  <a:lnTo>
                    <a:pt x="12056" y="8380"/>
                  </a:lnTo>
                  <a:lnTo>
                    <a:pt x="12047" y="8491"/>
                  </a:lnTo>
                  <a:lnTo>
                    <a:pt x="12042" y="8546"/>
                  </a:lnTo>
                  <a:lnTo>
                    <a:pt x="12037" y="8590"/>
                  </a:lnTo>
                  <a:lnTo>
                    <a:pt x="12030" y="8640"/>
                  </a:lnTo>
                  <a:lnTo>
                    <a:pt x="12023" y="8679"/>
                  </a:lnTo>
                  <a:lnTo>
                    <a:pt x="12015" y="8712"/>
                  </a:lnTo>
                  <a:lnTo>
                    <a:pt x="12008" y="8739"/>
                  </a:lnTo>
                  <a:lnTo>
                    <a:pt x="11999" y="8762"/>
                  </a:lnTo>
                  <a:lnTo>
                    <a:pt x="11989" y="8778"/>
                  </a:lnTo>
                  <a:lnTo>
                    <a:pt x="11981" y="8789"/>
                  </a:lnTo>
                  <a:lnTo>
                    <a:pt x="11962" y="8789"/>
                  </a:lnTo>
                  <a:lnTo>
                    <a:pt x="11954" y="8778"/>
                  </a:lnTo>
                  <a:lnTo>
                    <a:pt x="11944" y="8762"/>
                  </a:lnTo>
                  <a:lnTo>
                    <a:pt x="11936" y="8739"/>
                  </a:lnTo>
                  <a:lnTo>
                    <a:pt x="11928" y="8712"/>
                  </a:lnTo>
                  <a:lnTo>
                    <a:pt x="11921" y="8679"/>
                  </a:lnTo>
                  <a:lnTo>
                    <a:pt x="11913" y="8640"/>
                  </a:lnTo>
                  <a:lnTo>
                    <a:pt x="11907" y="8590"/>
                  </a:lnTo>
                  <a:lnTo>
                    <a:pt x="11900" y="8546"/>
                  </a:lnTo>
                  <a:lnTo>
                    <a:pt x="11895" y="8491"/>
                  </a:lnTo>
                  <a:lnTo>
                    <a:pt x="11888" y="8380"/>
                  </a:lnTo>
                  <a:lnTo>
                    <a:pt x="11884" y="8320"/>
                  </a:lnTo>
                  <a:lnTo>
                    <a:pt x="11879" y="8121"/>
                  </a:lnTo>
                  <a:lnTo>
                    <a:pt x="11879" y="5917"/>
                  </a:lnTo>
                  <a:lnTo>
                    <a:pt x="11878" y="5850"/>
                  </a:lnTo>
                  <a:lnTo>
                    <a:pt x="11876" y="5789"/>
                  </a:lnTo>
                  <a:lnTo>
                    <a:pt x="11872" y="5723"/>
                  </a:lnTo>
                  <a:lnTo>
                    <a:pt x="11865" y="5613"/>
                  </a:lnTo>
                  <a:lnTo>
                    <a:pt x="11859" y="5557"/>
                  </a:lnTo>
                  <a:lnTo>
                    <a:pt x="11854" y="5513"/>
                  </a:lnTo>
                  <a:lnTo>
                    <a:pt x="11846" y="5469"/>
                  </a:lnTo>
                  <a:lnTo>
                    <a:pt x="11839" y="5436"/>
                  </a:lnTo>
                  <a:lnTo>
                    <a:pt x="11831" y="5397"/>
                  </a:lnTo>
                  <a:lnTo>
                    <a:pt x="11824" y="5370"/>
                  </a:lnTo>
                  <a:lnTo>
                    <a:pt x="11816" y="5348"/>
                  </a:lnTo>
                  <a:lnTo>
                    <a:pt x="11807" y="5325"/>
                  </a:lnTo>
                  <a:lnTo>
                    <a:pt x="11798" y="5314"/>
                  </a:lnTo>
                  <a:lnTo>
                    <a:pt x="11779" y="5314"/>
                  </a:lnTo>
                  <a:lnTo>
                    <a:pt x="11770" y="5325"/>
                  </a:lnTo>
                  <a:lnTo>
                    <a:pt x="11761" y="5348"/>
                  </a:lnTo>
                  <a:lnTo>
                    <a:pt x="11753" y="5370"/>
                  </a:lnTo>
                  <a:lnTo>
                    <a:pt x="11745" y="5397"/>
                  </a:lnTo>
                  <a:lnTo>
                    <a:pt x="11738" y="5436"/>
                  </a:lnTo>
                  <a:lnTo>
                    <a:pt x="11730" y="5469"/>
                  </a:lnTo>
                  <a:lnTo>
                    <a:pt x="11723" y="5513"/>
                  </a:lnTo>
                  <a:lnTo>
                    <a:pt x="11718" y="5557"/>
                  </a:lnTo>
                  <a:lnTo>
                    <a:pt x="11713" y="5613"/>
                  </a:lnTo>
                  <a:lnTo>
                    <a:pt x="11704" y="5723"/>
                  </a:lnTo>
                  <a:lnTo>
                    <a:pt x="11701" y="5789"/>
                  </a:lnTo>
                  <a:lnTo>
                    <a:pt x="11699" y="5850"/>
                  </a:lnTo>
                  <a:lnTo>
                    <a:pt x="11697" y="5917"/>
                  </a:lnTo>
                  <a:lnTo>
                    <a:pt x="11697" y="9099"/>
                  </a:lnTo>
                  <a:lnTo>
                    <a:pt x="11696" y="9170"/>
                  </a:lnTo>
                  <a:lnTo>
                    <a:pt x="11694" y="9231"/>
                  </a:lnTo>
                  <a:lnTo>
                    <a:pt x="11692" y="9297"/>
                  </a:lnTo>
                  <a:lnTo>
                    <a:pt x="11690" y="9358"/>
                  </a:lnTo>
                  <a:lnTo>
                    <a:pt x="11686" y="9419"/>
                  </a:lnTo>
                  <a:lnTo>
                    <a:pt x="11681" y="9474"/>
                  </a:lnTo>
                  <a:lnTo>
                    <a:pt x="11675" y="9529"/>
                  </a:lnTo>
                  <a:lnTo>
                    <a:pt x="11670" y="9574"/>
                  </a:lnTo>
                  <a:lnTo>
                    <a:pt x="11663" y="9618"/>
                  </a:lnTo>
                  <a:lnTo>
                    <a:pt x="11656" y="9651"/>
                  </a:lnTo>
                  <a:lnTo>
                    <a:pt x="11649" y="9690"/>
                  </a:lnTo>
                  <a:lnTo>
                    <a:pt x="11640" y="9712"/>
                  </a:lnTo>
                  <a:lnTo>
                    <a:pt x="11632" y="9739"/>
                  </a:lnTo>
                  <a:lnTo>
                    <a:pt x="11624" y="9761"/>
                  </a:lnTo>
                  <a:lnTo>
                    <a:pt x="11614" y="9767"/>
                  </a:lnTo>
                  <a:lnTo>
                    <a:pt x="11596" y="9767"/>
                  </a:lnTo>
                  <a:lnTo>
                    <a:pt x="11586" y="9761"/>
                  </a:lnTo>
                  <a:lnTo>
                    <a:pt x="11579" y="9739"/>
                  </a:lnTo>
                  <a:lnTo>
                    <a:pt x="11569" y="9712"/>
                  </a:lnTo>
                  <a:lnTo>
                    <a:pt x="11561" y="9690"/>
                  </a:lnTo>
                  <a:lnTo>
                    <a:pt x="11554" y="9651"/>
                  </a:lnTo>
                  <a:lnTo>
                    <a:pt x="11547" y="9618"/>
                  </a:lnTo>
                  <a:lnTo>
                    <a:pt x="11540" y="9574"/>
                  </a:lnTo>
                  <a:lnTo>
                    <a:pt x="11534" y="9529"/>
                  </a:lnTo>
                  <a:lnTo>
                    <a:pt x="11528" y="9474"/>
                  </a:lnTo>
                  <a:lnTo>
                    <a:pt x="11524" y="9419"/>
                  </a:lnTo>
                  <a:lnTo>
                    <a:pt x="11518" y="9297"/>
                  </a:lnTo>
                  <a:lnTo>
                    <a:pt x="11516" y="9231"/>
                  </a:lnTo>
                  <a:lnTo>
                    <a:pt x="11513" y="9170"/>
                  </a:lnTo>
                  <a:lnTo>
                    <a:pt x="11513" y="7927"/>
                  </a:lnTo>
                  <a:lnTo>
                    <a:pt x="11511" y="7856"/>
                  </a:lnTo>
                  <a:lnTo>
                    <a:pt x="11509" y="7800"/>
                  </a:lnTo>
                  <a:lnTo>
                    <a:pt x="11506" y="7734"/>
                  </a:lnTo>
                  <a:lnTo>
                    <a:pt x="11502" y="7684"/>
                  </a:lnTo>
                  <a:lnTo>
                    <a:pt x="11498" y="7624"/>
                  </a:lnTo>
                  <a:lnTo>
                    <a:pt x="11492" y="7568"/>
                  </a:lnTo>
                  <a:lnTo>
                    <a:pt x="11486" y="7524"/>
                  </a:lnTo>
                  <a:lnTo>
                    <a:pt x="11480" y="7485"/>
                  </a:lnTo>
                  <a:lnTo>
                    <a:pt x="11474" y="7441"/>
                  </a:lnTo>
                  <a:lnTo>
                    <a:pt x="11465" y="7408"/>
                  </a:lnTo>
                  <a:lnTo>
                    <a:pt x="11458" y="7380"/>
                  </a:lnTo>
                  <a:lnTo>
                    <a:pt x="11449" y="7358"/>
                  </a:lnTo>
                  <a:lnTo>
                    <a:pt x="11440" y="7342"/>
                  </a:lnTo>
                  <a:lnTo>
                    <a:pt x="11432" y="7325"/>
                  </a:lnTo>
                  <a:lnTo>
                    <a:pt x="11413" y="7325"/>
                  </a:lnTo>
                  <a:lnTo>
                    <a:pt x="11403" y="7342"/>
                  </a:lnTo>
                  <a:lnTo>
                    <a:pt x="11395" y="7358"/>
                  </a:lnTo>
                  <a:lnTo>
                    <a:pt x="11386" y="7380"/>
                  </a:lnTo>
                  <a:lnTo>
                    <a:pt x="11378" y="7408"/>
                  </a:lnTo>
                  <a:lnTo>
                    <a:pt x="11370" y="7441"/>
                  </a:lnTo>
                  <a:lnTo>
                    <a:pt x="11363" y="7485"/>
                  </a:lnTo>
                  <a:lnTo>
                    <a:pt x="11357" y="7524"/>
                  </a:lnTo>
                  <a:lnTo>
                    <a:pt x="11351" y="7568"/>
                  </a:lnTo>
                  <a:lnTo>
                    <a:pt x="11346" y="7624"/>
                  </a:lnTo>
                  <a:lnTo>
                    <a:pt x="11342" y="7684"/>
                  </a:lnTo>
                  <a:lnTo>
                    <a:pt x="11337" y="7734"/>
                  </a:lnTo>
                  <a:lnTo>
                    <a:pt x="11334" y="7800"/>
                  </a:lnTo>
                  <a:lnTo>
                    <a:pt x="11332" y="7856"/>
                  </a:lnTo>
                  <a:lnTo>
                    <a:pt x="11330" y="7999"/>
                  </a:lnTo>
                  <a:lnTo>
                    <a:pt x="11330" y="10568"/>
                  </a:lnTo>
                  <a:lnTo>
                    <a:pt x="11328" y="10634"/>
                  </a:lnTo>
                  <a:lnTo>
                    <a:pt x="11327" y="10706"/>
                  </a:lnTo>
                  <a:lnTo>
                    <a:pt x="11323" y="10767"/>
                  </a:lnTo>
                  <a:lnTo>
                    <a:pt x="11320" y="10828"/>
                  </a:lnTo>
                  <a:lnTo>
                    <a:pt x="11314" y="10877"/>
                  </a:lnTo>
                  <a:lnTo>
                    <a:pt x="11309" y="10933"/>
                  </a:lnTo>
                  <a:lnTo>
                    <a:pt x="11303" y="10982"/>
                  </a:lnTo>
                  <a:lnTo>
                    <a:pt x="11297" y="11026"/>
                  </a:lnTo>
                  <a:lnTo>
                    <a:pt x="11290" y="11060"/>
                  </a:lnTo>
                  <a:lnTo>
                    <a:pt x="11282" y="11087"/>
                  </a:lnTo>
                  <a:lnTo>
                    <a:pt x="11274" y="11120"/>
                  </a:lnTo>
                  <a:lnTo>
                    <a:pt x="11267" y="11148"/>
                  </a:lnTo>
                  <a:lnTo>
                    <a:pt x="11257" y="11159"/>
                  </a:lnTo>
                  <a:lnTo>
                    <a:pt x="11248" y="11170"/>
                  </a:lnTo>
                  <a:lnTo>
                    <a:pt x="11228" y="11170"/>
                  </a:lnTo>
                  <a:lnTo>
                    <a:pt x="11220" y="11159"/>
                  </a:lnTo>
                  <a:lnTo>
                    <a:pt x="11211" y="11148"/>
                  </a:lnTo>
                  <a:lnTo>
                    <a:pt x="11194" y="11087"/>
                  </a:lnTo>
                  <a:lnTo>
                    <a:pt x="11188" y="11060"/>
                  </a:lnTo>
                  <a:lnTo>
                    <a:pt x="11180" y="11026"/>
                  </a:lnTo>
                  <a:lnTo>
                    <a:pt x="11174" y="10982"/>
                  </a:lnTo>
                  <a:lnTo>
                    <a:pt x="11168" y="10933"/>
                  </a:lnTo>
                  <a:lnTo>
                    <a:pt x="11162" y="10877"/>
                  </a:lnTo>
                  <a:lnTo>
                    <a:pt x="11158" y="10828"/>
                  </a:lnTo>
                  <a:lnTo>
                    <a:pt x="11154" y="10767"/>
                  </a:lnTo>
                  <a:lnTo>
                    <a:pt x="11151" y="10706"/>
                  </a:lnTo>
                  <a:lnTo>
                    <a:pt x="11148" y="10634"/>
                  </a:lnTo>
                  <a:lnTo>
                    <a:pt x="11147" y="10568"/>
                  </a:lnTo>
                  <a:lnTo>
                    <a:pt x="11147" y="10507"/>
                  </a:lnTo>
                  <a:lnTo>
                    <a:pt x="11147" y="7994"/>
                  </a:lnTo>
                  <a:lnTo>
                    <a:pt x="11145" y="7927"/>
                  </a:lnTo>
                  <a:lnTo>
                    <a:pt x="11143" y="7872"/>
                  </a:lnTo>
                  <a:lnTo>
                    <a:pt x="11140" y="7806"/>
                  </a:lnTo>
                  <a:lnTo>
                    <a:pt x="11135" y="7751"/>
                  </a:lnTo>
                  <a:lnTo>
                    <a:pt x="11131" y="7690"/>
                  </a:lnTo>
                  <a:lnTo>
                    <a:pt x="11126" y="7640"/>
                  </a:lnTo>
                  <a:lnTo>
                    <a:pt x="11120" y="7596"/>
                  </a:lnTo>
                  <a:lnTo>
                    <a:pt x="11114" y="7552"/>
                  </a:lnTo>
                  <a:lnTo>
                    <a:pt x="11106" y="7513"/>
                  </a:lnTo>
                  <a:lnTo>
                    <a:pt x="11099" y="7480"/>
                  </a:lnTo>
                  <a:lnTo>
                    <a:pt x="11090" y="7447"/>
                  </a:lnTo>
                  <a:lnTo>
                    <a:pt x="11083" y="7425"/>
                  </a:lnTo>
                  <a:lnTo>
                    <a:pt x="11073" y="7408"/>
                  </a:lnTo>
                  <a:lnTo>
                    <a:pt x="11064" y="7397"/>
                  </a:lnTo>
                  <a:lnTo>
                    <a:pt x="11046" y="7397"/>
                  </a:lnTo>
                  <a:lnTo>
                    <a:pt x="11036" y="7408"/>
                  </a:lnTo>
                  <a:lnTo>
                    <a:pt x="11028" y="7425"/>
                  </a:lnTo>
                  <a:lnTo>
                    <a:pt x="11019" y="7447"/>
                  </a:lnTo>
                  <a:lnTo>
                    <a:pt x="11012" y="7480"/>
                  </a:lnTo>
                  <a:lnTo>
                    <a:pt x="11003" y="7513"/>
                  </a:lnTo>
                  <a:lnTo>
                    <a:pt x="10997" y="7552"/>
                  </a:lnTo>
                  <a:lnTo>
                    <a:pt x="10990" y="7596"/>
                  </a:lnTo>
                  <a:lnTo>
                    <a:pt x="10984" y="7640"/>
                  </a:lnTo>
                  <a:lnTo>
                    <a:pt x="10979" y="7690"/>
                  </a:lnTo>
                  <a:lnTo>
                    <a:pt x="10974" y="7751"/>
                  </a:lnTo>
                  <a:lnTo>
                    <a:pt x="10971" y="7806"/>
                  </a:lnTo>
                  <a:lnTo>
                    <a:pt x="10967" y="7872"/>
                  </a:lnTo>
                  <a:lnTo>
                    <a:pt x="10965" y="7927"/>
                  </a:lnTo>
                  <a:lnTo>
                    <a:pt x="10964" y="7994"/>
                  </a:lnTo>
                  <a:lnTo>
                    <a:pt x="10963" y="8071"/>
                  </a:lnTo>
                  <a:lnTo>
                    <a:pt x="10963" y="8900"/>
                  </a:lnTo>
                  <a:lnTo>
                    <a:pt x="10961" y="8960"/>
                  </a:lnTo>
                  <a:lnTo>
                    <a:pt x="10960" y="9027"/>
                  </a:lnTo>
                  <a:lnTo>
                    <a:pt x="10956" y="9082"/>
                  </a:lnTo>
                  <a:lnTo>
                    <a:pt x="10952" y="9148"/>
                  </a:lnTo>
                  <a:lnTo>
                    <a:pt x="10948" y="9198"/>
                  </a:lnTo>
                  <a:lnTo>
                    <a:pt x="10942" y="9253"/>
                  </a:lnTo>
                  <a:lnTo>
                    <a:pt x="10937" y="9303"/>
                  </a:lnTo>
                  <a:lnTo>
                    <a:pt x="10931" y="9342"/>
                  </a:lnTo>
                  <a:lnTo>
                    <a:pt x="10923" y="9386"/>
                  </a:lnTo>
                  <a:lnTo>
                    <a:pt x="10915" y="9419"/>
                  </a:lnTo>
                  <a:lnTo>
                    <a:pt x="10908" y="9447"/>
                  </a:lnTo>
                  <a:lnTo>
                    <a:pt x="10899" y="9469"/>
                  </a:lnTo>
                  <a:lnTo>
                    <a:pt x="10889" y="9485"/>
                  </a:lnTo>
                  <a:lnTo>
                    <a:pt x="10881" y="9496"/>
                  </a:lnTo>
                  <a:lnTo>
                    <a:pt x="10862" y="9496"/>
                  </a:lnTo>
                  <a:lnTo>
                    <a:pt x="10852" y="9485"/>
                  </a:lnTo>
                  <a:lnTo>
                    <a:pt x="10844" y="9469"/>
                  </a:lnTo>
                  <a:lnTo>
                    <a:pt x="10836" y="9447"/>
                  </a:lnTo>
                  <a:lnTo>
                    <a:pt x="10828" y="9419"/>
                  </a:lnTo>
                  <a:lnTo>
                    <a:pt x="10820" y="9386"/>
                  </a:lnTo>
                  <a:lnTo>
                    <a:pt x="10814" y="9342"/>
                  </a:lnTo>
                  <a:lnTo>
                    <a:pt x="10807" y="9303"/>
                  </a:lnTo>
                  <a:lnTo>
                    <a:pt x="10801" y="9253"/>
                  </a:lnTo>
                  <a:lnTo>
                    <a:pt x="10796" y="9198"/>
                  </a:lnTo>
                  <a:lnTo>
                    <a:pt x="10792" y="9148"/>
                  </a:lnTo>
                  <a:lnTo>
                    <a:pt x="10784" y="9027"/>
                  </a:lnTo>
                  <a:lnTo>
                    <a:pt x="10781" y="8960"/>
                  </a:lnTo>
                  <a:lnTo>
                    <a:pt x="10781" y="8900"/>
                  </a:lnTo>
                  <a:lnTo>
                    <a:pt x="10781" y="4972"/>
                  </a:lnTo>
                  <a:lnTo>
                    <a:pt x="10780" y="4895"/>
                  </a:lnTo>
                  <a:lnTo>
                    <a:pt x="10778" y="4834"/>
                  </a:lnTo>
                  <a:lnTo>
                    <a:pt x="10776" y="4773"/>
                  </a:lnTo>
                  <a:lnTo>
                    <a:pt x="10772" y="4701"/>
                  </a:lnTo>
                  <a:lnTo>
                    <a:pt x="10769" y="4646"/>
                  </a:lnTo>
                  <a:lnTo>
                    <a:pt x="10764" y="4596"/>
                  </a:lnTo>
                  <a:lnTo>
                    <a:pt x="10759" y="4535"/>
                  </a:lnTo>
                  <a:lnTo>
                    <a:pt x="10753" y="4497"/>
                  </a:lnTo>
                  <a:lnTo>
                    <a:pt x="10746" y="4453"/>
                  </a:lnTo>
                  <a:lnTo>
                    <a:pt x="10732" y="4375"/>
                  </a:lnTo>
                  <a:lnTo>
                    <a:pt x="10724" y="4348"/>
                  </a:lnTo>
                  <a:lnTo>
                    <a:pt x="10714" y="4326"/>
                  </a:lnTo>
                  <a:lnTo>
                    <a:pt x="10707" y="4303"/>
                  </a:lnTo>
                  <a:lnTo>
                    <a:pt x="10698" y="4298"/>
                  </a:lnTo>
                  <a:lnTo>
                    <a:pt x="10688" y="4292"/>
                  </a:lnTo>
                  <a:lnTo>
                    <a:pt x="10679" y="4298"/>
                  </a:lnTo>
                  <a:lnTo>
                    <a:pt x="10669" y="4303"/>
                  </a:lnTo>
                  <a:lnTo>
                    <a:pt x="10661" y="4326"/>
                  </a:lnTo>
                  <a:lnTo>
                    <a:pt x="10653" y="4348"/>
                  </a:lnTo>
                  <a:lnTo>
                    <a:pt x="10644" y="4375"/>
                  </a:lnTo>
                  <a:lnTo>
                    <a:pt x="10629" y="4453"/>
                  </a:lnTo>
                  <a:lnTo>
                    <a:pt x="10623" y="4497"/>
                  </a:lnTo>
                  <a:lnTo>
                    <a:pt x="10617" y="4535"/>
                  </a:lnTo>
                  <a:lnTo>
                    <a:pt x="10612" y="4596"/>
                  </a:lnTo>
                  <a:lnTo>
                    <a:pt x="10607" y="4646"/>
                  </a:lnTo>
                  <a:lnTo>
                    <a:pt x="10603" y="4701"/>
                  </a:lnTo>
                  <a:lnTo>
                    <a:pt x="10601" y="4773"/>
                  </a:lnTo>
                  <a:lnTo>
                    <a:pt x="10598" y="4834"/>
                  </a:lnTo>
                  <a:lnTo>
                    <a:pt x="10597" y="4895"/>
                  </a:lnTo>
                  <a:lnTo>
                    <a:pt x="10597" y="7126"/>
                  </a:lnTo>
                  <a:lnTo>
                    <a:pt x="10596" y="7198"/>
                  </a:lnTo>
                  <a:lnTo>
                    <a:pt x="10594" y="7259"/>
                  </a:lnTo>
                  <a:lnTo>
                    <a:pt x="10592" y="7325"/>
                  </a:lnTo>
                  <a:lnTo>
                    <a:pt x="10590" y="7386"/>
                  </a:lnTo>
                  <a:lnTo>
                    <a:pt x="10586" y="7447"/>
                  </a:lnTo>
                  <a:lnTo>
                    <a:pt x="10580" y="7502"/>
                  </a:lnTo>
                  <a:lnTo>
                    <a:pt x="10576" y="7557"/>
                  </a:lnTo>
                  <a:lnTo>
                    <a:pt x="10570" y="7607"/>
                  </a:lnTo>
                  <a:lnTo>
                    <a:pt x="10564" y="7646"/>
                  </a:lnTo>
                  <a:lnTo>
                    <a:pt x="10557" y="7684"/>
                  </a:lnTo>
                  <a:lnTo>
                    <a:pt x="10549" y="7717"/>
                  </a:lnTo>
                  <a:lnTo>
                    <a:pt x="10541" y="7751"/>
                  </a:lnTo>
                  <a:lnTo>
                    <a:pt x="10532" y="7767"/>
                  </a:lnTo>
                  <a:lnTo>
                    <a:pt x="10523" y="7789"/>
                  </a:lnTo>
                  <a:lnTo>
                    <a:pt x="10514" y="7795"/>
                  </a:lnTo>
                  <a:lnTo>
                    <a:pt x="10505" y="7800"/>
                  </a:lnTo>
                  <a:lnTo>
                    <a:pt x="10495" y="7795"/>
                  </a:lnTo>
                  <a:lnTo>
                    <a:pt x="10486" y="7789"/>
                  </a:lnTo>
                  <a:lnTo>
                    <a:pt x="10478" y="7767"/>
                  </a:lnTo>
                  <a:lnTo>
                    <a:pt x="10469" y="7751"/>
                  </a:lnTo>
                  <a:lnTo>
                    <a:pt x="10462" y="7717"/>
                  </a:lnTo>
                  <a:lnTo>
                    <a:pt x="10454" y="7684"/>
                  </a:lnTo>
                  <a:lnTo>
                    <a:pt x="10447" y="7646"/>
                  </a:lnTo>
                  <a:lnTo>
                    <a:pt x="10441" y="7607"/>
                  </a:lnTo>
                  <a:lnTo>
                    <a:pt x="10434" y="7557"/>
                  </a:lnTo>
                  <a:lnTo>
                    <a:pt x="10429" y="7502"/>
                  </a:lnTo>
                  <a:lnTo>
                    <a:pt x="10425" y="7447"/>
                  </a:lnTo>
                  <a:lnTo>
                    <a:pt x="10421" y="7386"/>
                  </a:lnTo>
                  <a:lnTo>
                    <a:pt x="10418" y="7325"/>
                  </a:lnTo>
                  <a:lnTo>
                    <a:pt x="10415" y="7259"/>
                  </a:lnTo>
                  <a:lnTo>
                    <a:pt x="10413" y="7198"/>
                  </a:lnTo>
                  <a:lnTo>
                    <a:pt x="10413" y="6353"/>
                  </a:lnTo>
                  <a:lnTo>
                    <a:pt x="10412" y="6292"/>
                  </a:lnTo>
                  <a:lnTo>
                    <a:pt x="10412" y="6220"/>
                  </a:lnTo>
                  <a:lnTo>
                    <a:pt x="10409" y="6154"/>
                  </a:lnTo>
                  <a:lnTo>
                    <a:pt x="10406" y="6093"/>
                  </a:lnTo>
                  <a:lnTo>
                    <a:pt x="10402" y="6033"/>
                  </a:lnTo>
                  <a:lnTo>
                    <a:pt x="10392" y="5922"/>
                  </a:lnTo>
                  <a:lnTo>
                    <a:pt x="10380" y="5834"/>
                  </a:lnTo>
                  <a:lnTo>
                    <a:pt x="10365" y="5767"/>
                  </a:lnTo>
                  <a:lnTo>
                    <a:pt x="10349" y="5712"/>
                  </a:lnTo>
                  <a:lnTo>
                    <a:pt x="10340" y="5701"/>
                  </a:lnTo>
                  <a:lnTo>
                    <a:pt x="10331" y="5690"/>
                  </a:lnTo>
                  <a:lnTo>
                    <a:pt x="10322" y="5685"/>
                  </a:lnTo>
                  <a:lnTo>
                    <a:pt x="10312" y="5690"/>
                  </a:lnTo>
                  <a:lnTo>
                    <a:pt x="10304" y="5701"/>
                  </a:lnTo>
                  <a:lnTo>
                    <a:pt x="10294" y="5712"/>
                  </a:lnTo>
                  <a:lnTo>
                    <a:pt x="10285" y="5740"/>
                  </a:lnTo>
                  <a:lnTo>
                    <a:pt x="10278" y="5767"/>
                  </a:lnTo>
                  <a:lnTo>
                    <a:pt x="10270" y="5801"/>
                  </a:lnTo>
                  <a:lnTo>
                    <a:pt x="10263" y="5834"/>
                  </a:lnTo>
                  <a:lnTo>
                    <a:pt x="10251" y="5922"/>
                  </a:lnTo>
                  <a:lnTo>
                    <a:pt x="10241" y="6033"/>
                  </a:lnTo>
                  <a:lnTo>
                    <a:pt x="10237" y="6093"/>
                  </a:lnTo>
                  <a:lnTo>
                    <a:pt x="10234" y="6154"/>
                  </a:lnTo>
                  <a:lnTo>
                    <a:pt x="10232" y="6220"/>
                  </a:lnTo>
                  <a:lnTo>
                    <a:pt x="10231" y="6292"/>
                  </a:lnTo>
                  <a:lnTo>
                    <a:pt x="10229" y="6353"/>
                  </a:lnTo>
                  <a:lnTo>
                    <a:pt x="10229" y="9629"/>
                  </a:lnTo>
                  <a:lnTo>
                    <a:pt x="10228" y="9695"/>
                  </a:lnTo>
                  <a:lnTo>
                    <a:pt x="10226" y="9761"/>
                  </a:lnTo>
                  <a:lnTo>
                    <a:pt x="10222" y="9817"/>
                  </a:lnTo>
                  <a:lnTo>
                    <a:pt x="10219" y="9883"/>
                  </a:lnTo>
                  <a:lnTo>
                    <a:pt x="10214" y="9938"/>
                  </a:lnTo>
                  <a:lnTo>
                    <a:pt x="10209" y="9982"/>
                  </a:lnTo>
                  <a:lnTo>
                    <a:pt x="10203" y="10038"/>
                  </a:lnTo>
                  <a:lnTo>
                    <a:pt x="10197" y="10082"/>
                  </a:lnTo>
                  <a:lnTo>
                    <a:pt x="10189" y="10115"/>
                  </a:lnTo>
                  <a:lnTo>
                    <a:pt x="10182" y="10154"/>
                  </a:lnTo>
                  <a:lnTo>
                    <a:pt x="10174" y="10176"/>
                  </a:lnTo>
                  <a:lnTo>
                    <a:pt x="10166" y="10203"/>
                  </a:lnTo>
                  <a:lnTo>
                    <a:pt x="10157" y="10220"/>
                  </a:lnTo>
                  <a:lnTo>
                    <a:pt x="10147" y="10225"/>
                  </a:lnTo>
                  <a:lnTo>
                    <a:pt x="10138" y="10237"/>
                  </a:lnTo>
                  <a:lnTo>
                    <a:pt x="10129" y="10225"/>
                  </a:lnTo>
                  <a:lnTo>
                    <a:pt x="10120" y="10220"/>
                  </a:lnTo>
                  <a:lnTo>
                    <a:pt x="10111" y="10203"/>
                  </a:lnTo>
                  <a:lnTo>
                    <a:pt x="10102" y="10176"/>
                  </a:lnTo>
                  <a:lnTo>
                    <a:pt x="10094" y="10154"/>
                  </a:lnTo>
                  <a:lnTo>
                    <a:pt x="10087" y="10115"/>
                  </a:lnTo>
                  <a:lnTo>
                    <a:pt x="10079" y="10082"/>
                  </a:lnTo>
                  <a:lnTo>
                    <a:pt x="10073" y="10038"/>
                  </a:lnTo>
                  <a:lnTo>
                    <a:pt x="10067" y="9982"/>
                  </a:lnTo>
                  <a:lnTo>
                    <a:pt x="10062" y="9938"/>
                  </a:lnTo>
                  <a:lnTo>
                    <a:pt x="10058" y="9883"/>
                  </a:lnTo>
                  <a:lnTo>
                    <a:pt x="10053" y="9817"/>
                  </a:lnTo>
                  <a:lnTo>
                    <a:pt x="10050" y="9761"/>
                  </a:lnTo>
                  <a:lnTo>
                    <a:pt x="10048" y="9695"/>
                  </a:lnTo>
                  <a:lnTo>
                    <a:pt x="10046" y="9629"/>
                  </a:lnTo>
                  <a:lnTo>
                    <a:pt x="10046" y="2607"/>
                  </a:lnTo>
                  <a:lnTo>
                    <a:pt x="10046" y="2547"/>
                  </a:lnTo>
                  <a:lnTo>
                    <a:pt x="10045" y="2480"/>
                  </a:lnTo>
                  <a:lnTo>
                    <a:pt x="10042" y="2409"/>
                  </a:lnTo>
                  <a:lnTo>
                    <a:pt x="10039" y="2342"/>
                  </a:lnTo>
                  <a:lnTo>
                    <a:pt x="10035" y="2293"/>
                  </a:lnTo>
                  <a:lnTo>
                    <a:pt x="10026" y="2182"/>
                  </a:lnTo>
                  <a:lnTo>
                    <a:pt x="10019" y="2132"/>
                  </a:lnTo>
                  <a:lnTo>
                    <a:pt x="10012" y="2094"/>
                  </a:lnTo>
                  <a:lnTo>
                    <a:pt x="10007" y="2050"/>
                  </a:lnTo>
                  <a:lnTo>
                    <a:pt x="9999" y="2016"/>
                  </a:lnTo>
                  <a:lnTo>
                    <a:pt x="9992" y="1994"/>
                  </a:lnTo>
                  <a:lnTo>
                    <a:pt x="9982" y="1967"/>
                  </a:lnTo>
                  <a:lnTo>
                    <a:pt x="9973" y="1956"/>
                  </a:lnTo>
                  <a:lnTo>
                    <a:pt x="9964" y="1939"/>
                  </a:lnTo>
                  <a:lnTo>
                    <a:pt x="9945" y="1939"/>
                  </a:lnTo>
                  <a:lnTo>
                    <a:pt x="9936" y="1956"/>
                  </a:lnTo>
                  <a:lnTo>
                    <a:pt x="9928" y="1967"/>
                  </a:lnTo>
                  <a:lnTo>
                    <a:pt x="9919" y="1994"/>
                  </a:lnTo>
                  <a:lnTo>
                    <a:pt x="9911" y="2016"/>
                  </a:lnTo>
                  <a:lnTo>
                    <a:pt x="9904" y="2050"/>
                  </a:lnTo>
                  <a:lnTo>
                    <a:pt x="9896" y="2094"/>
                  </a:lnTo>
                  <a:lnTo>
                    <a:pt x="9890" y="2132"/>
                  </a:lnTo>
                  <a:lnTo>
                    <a:pt x="9884" y="2182"/>
                  </a:lnTo>
                  <a:lnTo>
                    <a:pt x="9873" y="2293"/>
                  </a:lnTo>
                  <a:lnTo>
                    <a:pt x="9870" y="2342"/>
                  </a:lnTo>
                  <a:lnTo>
                    <a:pt x="9867" y="2409"/>
                  </a:lnTo>
                  <a:lnTo>
                    <a:pt x="9865" y="2480"/>
                  </a:lnTo>
                  <a:lnTo>
                    <a:pt x="9862" y="2547"/>
                  </a:lnTo>
                  <a:lnTo>
                    <a:pt x="9862" y="6861"/>
                  </a:lnTo>
                  <a:lnTo>
                    <a:pt x="9861" y="6927"/>
                  </a:lnTo>
                  <a:lnTo>
                    <a:pt x="9859" y="6999"/>
                  </a:lnTo>
                  <a:lnTo>
                    <a:pt x="9856" y="7055"/>
                  </a:lnTo>
                  <a:lnTo>
                    <a:pt x="9851" y="7110"/>
                  </a:lnTo>
                  <a:lnTo>
                    <a:pt x="9847" y="7171"/>
                  </a:lnTo>
                  <a:lnTo>
                    <a:pt x="9842" y="7215"/>
                  </a:lnTo>
                  <a:lnTo>
                    <a:pt x="9836" y="7264"/>
                  </a:lnTo>
                  <a:lnTo>
                    <a:pt x="9829" y="7320"/>
                  </a:lnTo>
                  <a:lnTo>
                    <a:pt x="9823" y="7347"/>
                  </a:lnTo>
                  <a:lnTo>
                    <a:pt x="9814" y="7380"/>
                  </a:lnTo>
                  <a:lnTo>
                    <a:pt x="9807" y="7414"/>
                  </a:lnTo>
                  <a:lnTo>
                    <a:pt x="9798" y="7441"/>
                  </a:lnTo>
                  <a:lnTo>
                    <a:pt x="9791" y="7452"/>
                  </a:lnTo>
                  <a:lnTo>
                    <a:pt x="9771" y="7463"/>
                  </a:lnTo>
                  <a:lnTo>
                    <a:pt x="9753" y="7452"/>
                  </a:lnTo>
                  <a:lnTo>
                    <a:pt x="9744" y="7441"/>
                  </a:lnTo>
                  <a:lnTo>
                    <a:pt x="9735" y="7414"/>
                  </a:lnTo>
                  <a:lnTo>
                    <a:pt x="9728" y="7380"/>
                  </a:lnTo>
                  <a:lnTo>
                    <a:pt x="9719" y="7347"/>
                  </a:lnTo>
                  <a:lnTo>
                    <a:pt x="9712" y="7320"/>
                  </a:lnTo>
                  <a:lnTo>
                    <a:pt x="9707" y="7264"/>
                  </a:lnTo>
                  <a:lnTo>
                    <a:pt x="9701" y="7215"/>
                  </a:lnTo>
                  <a:lnTo>
                    <a:pt x="9695" y="7171"/>
                  </a:lnTo>
                  <a:lnTo>
                    <a:pt x="9691" y="7110"/>
                  </a:lnTo>
                  <a:lnTo>
                    <a:pt x="9686" y="7055"/>
                  </a:lnTo>
                  <a:lnTo>
                    <a:pt x="9684" y="6999"/>
                  </a:lnTo>
                  <a:lnTo>
                    <a:pt x="9682" y="6927"/>
                  </a:lnTo>
                  <a:lnTo>
                    <a:pt x="9680" y="6861"/>
                  </a:lnTo>
                  <a:lnTo>
                    <a:pt x="9679" y="6795"/>
                  </a:lnTo>
                  <a:lnTo>
                    <a:pt x="9679" y="4635"/>
                  </a:lnTo>
                  <a:lnTo>
                    <a:pt x="9677" y="4563"/>
                  </a:lnTo>
                  <a:lnTo>
                    <a:pt x="9676" y="4497"/>
                  </a:lnTo>
                  <a:lnTo>
                    <a:pt x="9672" y="4430"/>
                  </a:lnTo>
                  <a:lnTo>
                    <a:pt x="9669" y="4375"/>
                  </a:lnTo>
                  <a:lnTo>
                    <a:pt x="9664" y="4320"/>
                  </a:lnTo>
                  <a:lnTo>
                    <a:pt x="9659" y="4265"/>
                  </a:lnTo>
                  <a:lnTo>
                    <a:pt x="9653" y="4221"/>
                  </a:lnTo>
                  <a:lnTo>
                    <a:pt x="9646" y="4176"/>
                  </a:lnTo>
                  <a:lnTo>
                    <a:pt x="9640" y="4138"/>
                  </a:lnTo>
                  <a:lnTo>
                    <a:pt x="9632" y="4105"/>
                  </a:lnTo>
                  <a:lnTo>
                    <a:pt x="9623" y="4082"/>
                  </a:lnTo>
                  <a:lnTo>
                    <a:pt x="9616" y="4055"/>
                  </a:lnTo>
                  <a:lnTo>
                    <a:pt x="9607" y="4044"/>
                  </a:lnTo>
                  <a:lnTo>
                    <a:pt x="9597" y="4027"/>
                  </a:lnTo>
                  <a:lnTo>
                    <a:pt x="9578" y="4027"/>
                  </a:lnTo>
                  <a:lnTo>
                    <a:pt x="9569" y="4044"/>
                  </a:lnTo>
                  <a:lnTo>
                    <a:pt x="9561" y="4055"/>
                  </a:lnTo>
                  <a:lnTo>
                    <a:pt x="9553" y="4082"/>
                  </a:lnTo>
                  <a:lnTo>
                    <a:pt x="9544" y="4105"/>
                  </a:lnTo>
                  <a:lnTo>
                    <a:pt x="9537" y="4138"/>
                  </a:lnTo>
                  <a:lnTo>
                    <a:pt x="9530" y="4176"/>
                  </a:lnTo>
                  <a:lnTo>
                    <a:pt x="9523" y="4221"/>
                  </a:lnTo>
                  <a:lnTo>
                    <a:pt x="9518" y="4265"/>
                  </a:lnTo>
                  <a:lnTo>
                    <a:pt x="9512" y="4320"/>
                  </a:lnTo>
                  <a:lnTo>
                    <a:pt x="9507" y="4375"/>
                  </a:lnTo>
                  <a:lnTo>
                    <a:pt x="9504" y="4430"/>
                  </a:lnTo>
                  <a:lnTo>
                    <a:pt x="9500" y="4497"/>
                  </a:lnTo>
                  <a:lnTo>
                    <a:pt x="9499" y="4563"/>
                  </a:lnTo>
                  <a:lnTo>
                    <a:pt x="9497" y="4635"/>
                  </a:lnTo>
                  <a:lnTo>
                    <a:pt x="9496" y="4696"/>
                  </a:lnTo>
                  <a:lnTo>
                    <a:pt x="9496" y="8911"/>
                  </a:lnTo>
                  <a:lnTo>
                    <a:pt x="9495" y="8977"/>
                  </a:lnTo>
                  <a:lnTo>
                    <a:pt x="9492" y="9038"/>
                  </a:lnTo>
                  <a:lnTo>
                    <a:pt x="9489" y="9110"/>
                  </a:lnTo>
                  <a:lnTo>
                    <a:pt x="9484" y="9159"/>
                  </a:lnTo>
                  <a:lnTo>
                    <a:pt x="9480" y="9220"/>
                  </a:lnTo>
                  <a:lnTo>
                    <a:pt x="9476" y="9264"/>
                  </a:lnTo>
                  <a:lnTo>
                    <a:pt x="9469" y="9314"/>
                  </a:lnTo>
                  <a:lnTo>
                    <a:pt x="9463" y="9358"/>
                  </a:lnTo>
                  <a:lnTo>
                    <a:pt x="9456" y="9397"/>
                  </a:lnTo>
                  <a:lnTo>
                    <a:pt x="9449" y="9430"/>
                  </a:lnTo>
                  <a:lnTo>
                    <a:pt x="9440" y="9463"/>
                  </a:lnTo>
                  <a:lnTo>
                    <a:pt x="9432" y="9485"/>
                  </a:lnTo>
                  <a:lnTo>
                    <a:pt x="9423" y="9502"/>
                  </a:lnTo>
                  <a:lnTo>
                    <a:pt x="9405" y="9513"/>
                  </a:lnTo>
                  <a:lnTo>
                    <a:pt x="9395" y="9507"/>
                  </a:lnTo>
                  <a:lnTo>
                    <a:pt x="9386" y="9502"/>
                  </a:lnTo>
                  <a:lnTo>
                    <a:pt x="9377" y="9485"/>
                  </a:lnTo>
                  <a:lnTo>
                    <a:pt x="9368" y="9463"/>
                  </a:lnTo>
                  <a:lnTo>
                    <a:pt x="9362" y="9430"/>
                  </a:lnTo>
                  <a:lnTo>
                    <a:pt x="9353" y="9397"/>
                  </a:lnTo>
                  <a:lnTo>
                    <a:pt x="9347" y="9358"/>
                  </a:lnTo>
                  <a:lnTo>
                    <a:pt x="9340" y="9314"/>
                  </a:lnTo>
                  <a:lnTo>
                    <a:pt x="9334" y="9264"/>
                  </a:lnTo>
                  <a:lnTo>
                    <a:pt x="9328" y="9220"/>
                  </a:lnTo>
                  <a:lnTo>
                    <a:pt x="9324" y="9159"/>
                  </a:lnTo>
                  <a:lnTo>
                    <a:pt x="9320" y="9110"/>
                  </a:lnTo>
                  <a:lnTo>
                    <a:pt x="9317" y="9038"/>
                  </a:lnTo>
                  <a:lnTo>
                    <a:pt x="9315" y="8977"/>
                  </a:lnTo>
                  <a:lnTo>
                    <a:pt x="9314" y="8911"/>
                  </a:lnTo>
                  <a:lnTo>
                    <a:pt x="9314" y="6530"/>
                  </a:lnTo>
                  <a:lnTo>
                    <a:pt x="9312" y="6458"/>
                  </a:lnTo>
                  <a:lnTo>
                    <a:pt x="9311" y="6386"/>
                  </a:lnTo>
                  <a:lnTo>
                    <a:pt x="9309" y="6331"/>
                  </a:lnTo>
                  <a:lnTo>
                    <a:pt x="9302" y="6198"/>
                  </a:lnTo>
                  <a:lnTo>
                    <a:pt x="9298" y="6154"/>
                  </a:lnTo>
                  <a:lnTo>
                    <a:pt x="9292" y="6099"/>
                  </a:lnTo>
                  <a:lnTo>
                    <a:pt x="9286" y="6055"/>
                  </a:lnTo>
                  <a:lnTo>
                    <a:pt x="9280" y="6005"/>
                  </a:lnTo>
                  <a:lnTo>
                    <a:pt x="9272" y="5966"/>
                  </a:lnTo>
                  <a:lnTo>
                    <a:pt x="9264" y="5939"/>
                  </a:lnTo>
                  <a:lnTo>
                    <a:pt x="9257" y="5911"/>
                  </a:lnTo>
                  <a:lnTo>
                    <a:pt x="9248" y="5883"/>
                  </a:lnTo>
                  <a:lnTo>
                    <a:pt x="9240" y="5867"/>
                  </a:lnTo>
                  <a:lnTo>
                    <a:pt x="9230" y="5850"/>
                  </a:lnTo>
                  <a:lnTo>
                    <a:pt x="9212" y="5850"/>
                  </a:lnTo>
                  <a:lnTo>
                    <a:pt x="9203" y="5867"/>
                  </a:lnTo>
                  <a:lnTo>
                    <a:pt x="9194" y="5883"/>
                  </a:lnTo>
                  <a:lnTo>
                    <a:pt x="9177" y="5939"/>
                  </a:lnTo>
                  <a:lnTo>
                    <a:pt x="9170" y="5966"/>
                  </a:lnTo>
                  <a:lnTo>
                    <a:pt x="9163" y="6005"/>
                  </a:lnTo>
                  <a:lnTo>
                    <a:pt x="9156" y="6055"/>
                  </a:lnTo>
                  <a:lnTo>
                    <a:pt x="9151" y="6099"/>
                  </a:lnTo>
                  <a:lnTo>
                    <a:pt x="9146" y="6154"/>
                  </a:lnTo>
                  <a:lnTo>
                    <a:pt x="9141" y="6198"/>
                  </a:lnTo>
                  <a:lnTo>
                    <a:pt x="9137" y="6265"/>
                  </a:lnTo>
                  <a:lnTo>
                    <a:pt x="9134" y="6331"/>
                  </a:lnTo>
                  <a:lnTo>
                    <a:pt x="9131" y="6386"/>
                  </a:lnTo>
                  <a:lnTo>
                    <a:pt x="9130" y="6458"/>
                  </a:lnTo>
                  <a:lnTo>
                    <a:pt x="9130" y="9894"/>
                  </a:lnTo>
                  <a:lnTo>
                    <a:pt x="9129" y="9966"/>
                  </a:lnTo>
                  <a:lnTo>
                    <a:pt x="9128" y="10027"/>
                  </a:lnTo>
                  <a:lnTo>
                    <a:pt x="9125" y="10093"/>
                  </a:lnTo>
                  <a:lnTo>
                    <a:pt x="9122" y="10154"/>
                  </a:lnTo>
                  <a:lnTo>
                    <a:pt x="9119" y="10214"/>
                  </a:lnTo>
                  <a:lnTo>
                    <a:pt x="9114" y="10275"/>
                  </a:lnTo>
                  <a:lnTo>
                    <a:pt x="9108" y="10325"/>
                  </a:lnTo>
                  <a:lnTo>
                    <a:pt x="9103" y="10369"/>
                  </a:lnTo>
                  <a:lnTo>
                    <a:pt x="9095" y="10413"/>
                  </a:lnTo>
                  <a:lnTo>
                    <a:pt x="9082" y="10480"/>
                  </a:lnTo>
                  <a:lnTo>
                    <a:pt x="9073" y="10513"/>
                  </a:lnTo>
                  <a:lnTo>
                    <a:pt x="9065" y="10535"/>
                  </a:lnTo>
                  <a:lnTo>
                    <a:pt x="9056" y="10557"/>
                  </a:lnTo>
                  <a:lnTo>
                    <a:pt x="9047" y="10562"/>
                  </a:lnTo>
                  <a:lnTo>
                    <a:pt x="9029" y="10562"/>
                  </a:lnTo>
                  <a:lnTo>
                    <a:pt x="9019" y="10557"/>
                  </a:lnTo>
                  <a:lnTo>
                    <a:pt x="9010" y="10535"/>
                  </a:lnTo>
                  <a:lnTo>
                    <a:pt x="9002" y="10513"/>
                  </a:lnTo>
                  <a:lnTo>
                    <a:pt x="8994" y="10480"/>
                  </a:lnTo>
                  <a:lnTo>
                    <a:pt x="8987" y="10446"/>
                  </a:lnTo>
                  <a:lnTo>
                    <a:pt x="8980" y="10413"/>
                  </a:lnTo>
                  <a:lnTo>
                    <a:pt x="8972" y="10369"/>
                  </a:lnTo>
                  <a:lnTo>
                    <a:pt x="8967" y="10325"/>
                  </a:lnTo>
                  <a:lnTo>
                    <a:pt x="8962" y="10275"/>
                  </a:lnTo>
                  <a:lnTo>
                    <a:pt x="8957" y="10214"/>
                  </a:lnTo>
                  <a:lnTo>
                    <a:pt x="8950" y="10093"/>
                  </a:lnTo>
                  <a:lnTo>
                    <a:pt x="8948" y="10027"/>
                  </a:lnTo>
                  <a:lnTo>
                    <a:pt x="8946" y="9966"/>
                  </a:lnTo>
                  <a:lnTo>
                    <a:pt x="8946" y="5563"/>
                  </a:lnTo>
                  <a:lnTo>
                    <a:pt x="8945" y="5491"/>
                  </a:lnTo>
                  <a:lnTo>
                    <a:pt x="8944" y="5425"/>
                  </a:lnTo>
                  <a:lnTo>
                    <a:pt x="8942" y="5364"/>
                  </a:lnTo>
                  <a:lnTo>
                    <a:pt x="8939" y="5298"/>
                  </a:lnTo>
                  <a:lnTo>
                    <a:pt x="8935" y="5248"/>
                  </a:lnTo>
                  <a:lnTo>
                    <a:pt x="8930" y="5193"/>
                  </a:lnTo>
                  <a:lnTo>
                    <a:pt x="8925" y="5132"/>
                  </a:lnTo>
                  <a:lnTo>
                    <a:pt x="8919" y="5088"/>
                  </a:lnTo>
                  <a:lnTo>
                    <a:pt x="8913" y="5049"/>
                  </a:lnTo>
                  <a:lnTo>
                    <a:pt x="8906" y="5005"/>
                  </a:lnTo>
                  <a:lnTo>
                    <a:pt x="8898" y="4972"/>
                  </a:lnTo>
                  <a:lnTo>
                    <a:pt x="8891" y="4950"/>
                  </a:lnTo>
                  <a:lnTo>
                    <a:pt x="8882" y="4922"/>
                  </a:lnTo>
                  <a:lnTo>
                    <a:pt x="8872" y="4911"/>
                  </a:lnTo>
                  <a:lnTo>
                    <a:pt x="8864" y="4895"/>
                  </a:lnTo>
                  <a:lnTo>
                    <a:pt x="8845" y="4895"/>
                  </a:lnTo>
                  <a:lnTo>
                    <a:pt x="8835" y="4911"/>
                  </a:lnTo>
                  <a:lnTo>
                    <a:pt x="8828" y="4922"/>
                  </a:lnTo>
                  <a:lnTo>
                    <a:pt x="8819" y="4950"/>
                  </a:lnTo>
                  <a:lnTo>
                    <a:pt x="8811" y="4972"/>
                  </a:lnTo>
                  <a:lnTo>
                    <a:pt x="8804" y="5005"/>
                  </a:lnTo>
                  <a:lnTo>
                    <a:pt x="8796" y="5049"/>
                  </a:lnTo>
                  <a:lnTo>
                    <a:pt x="8790" y="5088"/>
                  </a:lnTo>
                  <a:lnTo>
                    <a:pt x="8784" y="5132"/>
                  </a:lnTo>
                  <a:lnTo>
                    <a:pt x="8779" y="5193"/>
                  </a:lnTo>
                  <a:lnTo>
                    <a:pt x="8774" y="5248"/>
                  </a:lnTo>
                  <a:lnTo>
                    <a:pt x="8771" y="5298"/>
                  </a:lnTo>
                  <a:lnTo>
                    <a:pt x="8767" y="5364"/>
                  </a:lnTo>
                  <a:lnTo>
                    <a:pt x="8765" y="5425"/>
                  </a:lnTo>
                  <a:lnTo>
                    <a:pt x="8763" y="5491"/>
                  </a:lnTo>
                  <a:lnTo>
                    <a:pt x="8763" y="8126"/>
                  </a:lnTo>
                  <a:lnTo>
                    <a:pt x="8761" y="8198"/>
                  </a:lnTo>
                  <a:lnTo>
                    <a:pt x="8759" y="8264"/>
                  </a:lnTo>
                  <a:lnTo>
                    <a:pt x="8756" y="8320"/>
                  </a:lnTo>
                  <a:lnTo>
                    <a:pt x="8752" y="8380"/>
                  </a:lnTo>
                  <a:lnTo>
                    <a:pt x="8748" y="8436"/>
                  </a:lnTo>
                  <a:lnTo>
                    <a:pt x="8742" y="8485"/>
                  </a:lnTo>
                  <a:lnTo>
                    <a:pt x="8735" y="8541"/>
                  </a:lnTo>
                  <a:lnTo>
                    <a:pt x="8729" y="8585"/>
                  </a:lnTo>
                  <a:lnTo>
                    <a:pt x="8722" y="8623"/>
                  </a:lnTo>
                  <a:lnTo>
                    <a:pt x="8714" y="8657"/>
                  </a:lnTo>
                  <a:lnTo>
                    <a:pt x="8707" y="8679"/>
                  </a:lnTo>
                  <a:lnTo>
                    <a:pt x="8698" y="8706"/>
                  </a:lnTo>
                  <a:lnTo>
                    <a:pt x="8689" y="8717"/>
                  </a:lnTo>
                  <a:lnTo>
                    <a:pt x="8681" y="8734"/>
                  </a:lnTo>
                  <a:lnTo>
                    <a:pt x="8661" y="8734"/>
                  </a:lnTo>
                  <a:lnTo>
                    <a:pt x="8653" y="8717"/>
                  </a:lnTo>
                  <a:lnTo>
                    <a:pt x="8644" y="8706"/>
                  </a:lnTo>
                  <a:lnTo>
                    <a:pt x="8635" y="8679"/>
                  </a:lnTo>
                  <a:lnTo>
                    <a:pt x="8627" y="8657"/>
                  </a:lnTo>
                  <a:lnTo>
                    <a:pt x="8620" y="8623"/>
                  </a:lnTo>
                  <a:lnTo>
                    <a:pt x="8613" y="8585"/>
                  </a:lnTo>
                  <a:lnTo>
                    <a:pt x="8606" y="8541"/>
                  </a:lnTo>
                  <a:lnTo>
                    <a:pt x="8600" y="8485"/>
                  </a:lnTo>
                  <a:lnTo>
                    <a:pt x="8595" y="8436"/>
                  </a:lnTo>
                  <a:lnTo>
                    <a:pt x="8591" y="8380"/>
                  </a:lnTo>
                  <a:lnTo>
                    <a:pt x="8586" y="8320"/>
                  </a:lnTo>
                  <a:lnTo>
                    <a:pt x="8584" y="8264"/>
                  </a:lnTo>
                  <a:lnTo>
                    <a:pt x="8581" y="8198"/>
                  </a:lnTo>
                  <a:lnTo>
                    <a:pt x="8580" y="8126"/>
                  </a:lnTo>
                  <a:lnTo>
                    <a:pt x="8579" y="8065"/>
                  </a:lnTo>
                  <a:lnTo>
                    <a:pt x="8579" y="6823"/>
                  </a:lnTo>
                  <a:lnTo>
                    <a:pt x="8578" y="6751"/>
                  </a:lnTo>
                  <a:lnTo>
                    <a:pt x="8576" y="6690"/>
                  </a:lnTo>
                  <a:lnTo>
                    <a:pt x="8572" y="6629"/>
                  </a:lnTo>
                  <a:lnTo>
                    <a:pt x="8569" y="6574"/>
                  </a:lnTo>
                  <a:lnTo>
                    <a:pt x="8564" y="6513"/>
                  </a:lnTo>
                  <a:lnTo>
                    <a:pt x="8558" y="6463"/>
                  </a:lnTo>
                  <a:lnTo>
                    <a:pt x="8553" y="6419"/>
                  </a:lnTo>
                  <a:lnTo>
                    <a:pt x="8546" y="6370"/>
                  </a:lnTo>
                  <a:lnTo>
                    <a:pt x="8539" y="6331"/>
                  </a:lnTo>
                  <a:lnTo>
                    <a:pt x="8531" y="6298"/>
                  </a:lnTo>
                  <a:lnTo>
                    <a:pt x="8523" y="6270"/>
                  </a:lnTo>
                  <a:lnTo>
                    <a:pt x="8516" y="6254"/>
                  </a:lnTo>
                  <a:lnTo>
                    <a:pt x="8506" y="6231"/>
                  </a:lnTo>
                  <a:lnTo>
                    <a:pt x="8497" y="6220"/>
                  </a:lnTo>
                  <a:lnTo>
                    <a:pt x="8479" y="6220"/>
                  </a:lnTo>
                  <a:lnTo>
                    <a:pt x="8469" y="6231"/>
                  </a:lnTo>
                  <a:lnTo>
                    <a:pt x="8460" y="6254"/>
                  </a:lnTo>
                  <a:lnTo>
                    <a:pt x="8452" y="6270"/>
                  </a:lnTo>
                  <a:lnTo>
                    <a:pt x="8444" y="6298"/>
                  </a:lnTo>
                  <a:lnTo>
                    <a:pt x="8437" y="6331"/>
                  </a:lnTo>
                  <a:lnTo>
                    <a:pt x="8430" y="6370"/>
                  </a:lnTo>
                  <a:lnTo>
                    <a:pt x="8422" y="6419"/>
                  </a:lnTo>
                  <a:lnTo>
                    <a:pt x="8417" y="6463"/>
                  </a:lnTo>
                  <a:lnTo>
                    <a:pt x="8411" y="6513"/>
                  </a:lnTo>
                  <a:lnTo>
                    <a:pt x="8407" y="6574"/>
                  </a:lnTo>
                  <a:lnTo>
                    <a:pt x="8404" y="6629"/>
                  </a:lnTo>
                  <a:lnTo>
                    <a:pt x="8400" y="6690"/>
                  </a:lnTo>
                  <a:lnTo>
                    <a:pt x="8399" y="6751"/>
                  </a:lnTo>
                  <a:lnTo>
                    <a:pt x="8396" y="6823"/>
                  </a:lnTo>
                  <a:lnTo>
                    <a:pt x="8396" y="9231"/>
                  </a:lnTo>
                  <a:lnTo>
                    <a:pt x="8396" y="9303"/>
                  </a:lnTo>
                  <a:lnTo>
                    <a:pt x="8394" y="9369"/>
                  </a:lnTo>
                  <a:lnTo>
                    <a:pt x="8392" y="9430"/>
                  </a:lnTo>
                  <a:lnTo>
                    <a:pt x="8385" y="9552"/>
                  </a:lnTo>
                  <a:lnTo>
                    <a:pt x="8381" y="9607"/>
                  </a:lnTo>
                  <a:lnTo>
                    <a:pt x="8375" y="9662"/>
                  </a:lnTo>
                  <a:lnTo>
                    <a:pt x="8369" y="9706"/>
                  </a:lnTo>
                  <a:lnTo>
                    <a:pt x="8362" y="9750"/>
                  </a:lnTo>
                  <a:lnTo>
                    <a:pt x="8356" y="9784"/>
                  </a:lnTo>
                  <a:lnTo>
                    <a:pt x="8348" y="9828"/>
                  </a:lnTo>
                  <a:lnTo>
                    <a:pt x="8341" y="9850"/>
                  </a:lnTo>
                  <a:lnTo>
                    <a:pt x="8332" y="9877"/>
                  </a:lnTo>
                  <a:lnTo>
                    <a:pt x="8322" y="9894"/>
                  </a:lnTo>
                  <a:lnTo>
                    <a:pt x="8314" y="9900"/>
                  </a:lnTo>
                  <a:lnTo>
                    <a:pt x="8305" y="9905"/>
                  </a:lnTo>
                  <a:lnTo>
                    <a:pt x="8285" y="9894"/>
                  </a:lnTo>
                  <a:lnTo>
                    <a:pt x="8278" y="9877"/>
                  </a:lnTo>
                  <a:lnTo>
                    <a:pt x="8269" y="9850"/>
                  </a:lnTo>
                  <a:lnTo>
                    <a:pt x="8261" y="9828"/>
                  </a:lnTo>
                  <a:lnTo>
                    <a:pt x="8253" y="9784"/>
                  </a:lnTo>
                  <a:lnTo>
                    <a:pt x="8246" y="9750"/>
                  </a:lnTo>
                  <a:lnTo>
                    <a:pt x="8239" y="9706"/>
                  </a:lnTo>
                  <a:lnTo>
                    <a:pt x="8234" y="9662"/>
                  </a:lnTo>
                  <a:lnTo>
                    <a:pt x="8228" y="9607"/>
                  </a:lnTo>
                  <a:lnTo>
                    <a:pt x="8224" y="9552"/>
                  </a:lnTo>
                  <a:lnTo>
                    <a:pt x="8220" y="9491"/>
                  </a:lnTo>
                  <a:lnTo>
                    <a:pt x="8218" y="9430"/>
                  </a:lnTo>
                  <a:lnTo>
                    <a:pt x="8214" y="9369"/>
                  </a:lnTo>
                  <a:lnTo>
                    <a:pt x="8213" y="9303"/>
                  </a:lnTo>
                  <a:lnTo>
                    <a:pt x="8212" y="9231"/>
                  </a:lnTo>
                  <a:lnTo>
                    <a:pt x="8212" y="6226"/>
                  </a:lnTo>
                  <a:lnTo>
                    <a:pt x="8210" y="6160"/>
                  </a:lnTo>
                  <a:lnTo>
                    <a:pt x="8209" y="6093"/>
                  </a:lnTo>
                  <a:lnTo>
                    <a:pt x="8205" y="6033"/>
                  </a:lnTo>
                  <a:lnTo>
                    <a:pt x="8202" y="5977"/>
                  </a:lnTo>
                  <a:lnTo>
                    <a:pt x="8198" y="5917"/>
                  </a:lnTo>
                  <a:lnTo>
                    <a:pt x="8192" y="5867"/>
                  </a:lnTo>
                  <a:lnTo>
                    <a:pt x="8186" y="5823"/>
                  </a:lnTo>
                  <a:lnTo>
                    <a:pt x="8179" y="5778"/>
                  </a:lnTo>
                  <a:lnTo>
                    <a:pt x="8172" y="5740"/>
                  </a:lnTo>
                  <a:lnTo>
                    <a:pt x="8164" y="5701"/>
                  </a:lnTo>
                  <a:lnTo>
                    <a:pt x="8157" y="5673"/>
                  </a:lnTo>
                  <a:lnTo>
                    <a:pt x="8149" y="5651"/>
                  </a:lnTo>
                  <a:lnTo>
                    <a:pt x="8140" y="5635"/>
                  </a:lnTo>
                  <a:lnTo>
                    <a:pt x="8131" y="5629"/>
                  </a:lnTo>
                  <a:lnTo>
                    <a:pt x="8120" y="5624"/>
                  </a:lnTo>
                  <a:lnTo>
                    <a:pt x="8112" y="5629"/>
                  </a:lnTo>
                  <a:lnTo>
                    <a:pt x="8103" y="5635"/>
                  </a:lnTo>
                  <a:lnTo>
                    <a:pt x="8093" y="5651"/>
                  </a:lnTo>
                  <a:lnTo>
                    <a:pt x="8086" y="5673"/>
                  </a:lnTo>
                  <a:lnTo>
                    <a:pt x="8078" y="5701"/>
                  </a:lnTo>
                  <a:lnTo>
                    <a:pt x="8062" y="5778"/>
                  </a:lnTo>
                  <a:lnTo>
                    <a:pt x="8056" y="5823"/>
                  </a:lnTo>
                  <a:lnTo>
                    <a:pt x="8050" y="5867"/>
                  </a:lnTo>
                  <a:lnTo>
                    <a:pt x="8045" y="5917"/>
                  </a:lnTo>
                  <a:lnTo>
                    <a:pt x="8041" y="5977"/>
                  </a:lnTo>
                  <a:lnTo>
                    <a:pt x="8036" y="6033"/>
                  </a:lnTo>
                  <a:lnTo>
                    <a:pt x="8033" y="6093"/>
                  </a:lnTo>
                  <a:lnTo>
                    <a:pt x="8031" y="6160"/>
                  </a:lnTo>
                  <a:lnTo>
                    <a:pt x="8030" y="6226"/>
                  </a:lnTo>
                  <a:lnTo>
                    <a:pt x="8029" y="6298"/>
                  </a:lnTo>
                  <a:lnTo>
                    <a:pt x="8029" y="9507"/>
                  </a:lnTo>
                  <a:lnTo>
                    <a:pt x="8029" y="9579"/>
                  </a:lnTo>
                  <a:lnTo>
                    <a:pt x="8027" y="9645"/>
                  </a:lnTo>
                  <a:lnTo>
                    <a:pt x="8026" y="9706"/>
                  </a:lnTo>
                  <a:lnTo>
                    <a:pt x="8023" y="9767"/>
                  </a:lnTo>
                  <a:lnTo>
                    <a:pt x="8018" y="9828"/>
                  </a:lnTo>
                  <a:lnTo>
                    <a:pt x="8014" y="9883"/>
                  </a:lnTo>
                  <a:lnTo>
                    <a:pt x="8009" y="9938"/>
                  </a:lnTo>
                  <a:lnTo>
                    <a:pt x="8003" y="9982"/>
                  </a:lnTo>
                  <a:lnTo>
                    <a:pt x="7997" y="10027"/>
                  </a:lnTo>
                  <a:lnTo>
                    <a:pt x="7982" y="10093"/>
                  </a:lnTo>
                  <a:lnTo>
                    <a:pt x="7973" y="10126"/>
                  </a:lnTo>
                  <a:lnTo>
                    <a:pt x="7966" y="10154"/>
                  </a:lnTo>
                  <a:lnTo>
                    <a:pt x="7956" y="10170"/>
                  </a:lnTo>
                  <a:lnTo>
                    <a:pt x="7948" y="10176"/>
                  </a:lnTo>
                  <a:lnTo>
                    <a:pt x="7928" y="10176"/>
                  </a:lnTo>
                  <a:lnTo>
                    <a:pt x="7919" y="10170"/>
                  </a:lnTo>
                  <a:lnTo>
                    <a:pt x="7911" y="10154"/>
                  </a:lnTo>
                  <a:lnTo>
                    <a:pt x="7902" y="10126"/>
                  </a:lnTo>
                  <a:lnTo>
                    <a:pt x="7893" y="10093"/>
                  </a:lnTo>
                  <a:lnTo>
                    <a:pt x="7887" y="10060"/>
                  </a:lnTo>
                  <a:lnTo>
                    <a:pt x="7879" y="10027"/>
                  </a:lnTo>
                  <a:lnTo>
                    <a:pt x="7874" y="9982"/>
                  </a:lnTo>
                  <a:lnTo>
                    <a:pt x="7867" y="9938"/>
                  </a:lnTo>
                  <a:lnTo>
                    <a:pt x="7862" y="9883"/>
                  </a:lnTo>
                  <a:lnTo>
                    <a:pt x="7858" y="9828"/>
                  </a:lnTo>
                  <a:lnTo>
                    <a:pt x="7850" y="9706"/>
                  </a:lnTo>
                  <a:lnTo>
                    <a:pt x="7848" y="9645"/>
                  </a:lnTo>
                  <a:lnTo>
                    <a:pt x="7846" y="9579"/>
                  </a:lnTo>
                  <a:lnTo>
                    <a:pt x="7846" y="3110"/>
                  </a:lnTo>
                  <a:lnTo>
                    <a:pt x="7844" y="3044"/>
                  </a:lnTo>
                  <a:lnTo>
                    <a:pt x="7842" y="2983"/>
                  </a:lnTo>
                  <a:lnTo>
                    <a:pt x="7839" y="2911"/>
                  </a:lnTo>
                  <a:lnTo>
                    <a:pt x="7834" y="2862"/>
                  </a:lnTo>
                  <a:lnTo>
                    <a:pt x="7829" y="2801"/>
                  </a:lnTo>
                  <a:lnTo>
                    <a:pt x="7825" y="2746"/>
                  </a:lnTo>
                  <a:lnTo>
                    <a:pt x="7819" y="2707"/>
                  </a:lnTo>
                  <a:lnTo>
                    <a:pt x="7813" y="2657"/>
                  </a:lnTo>
                  <a:lnTo>
                    <a:pt x="7806" y="2624"/>
                  </a:lnTo>
                  <a:lnTo>
                    <a:pt x="7798" y="2591"/>
                  </a:lnTo>
                  <a:lnTo>
                    <a:pt x="7790" y="2558"/>
                  </a:lnTo>
                  <a:lnTo>
                    <a:pt x="7781" y="2536"/>
                  </a:lnTo>
                  <a:lnTo>
                    <a:pt x="7773" y="2519"/>
                  </a:lnTo>
                  <a:lnTo>
                    <a:pt x="7764" y="2508"/>
                  </a:lnTo>
                  <a:lnTo>
                    <a:pt x="7745" y="2508"/>
                  </a:lnTo>
                  <a:lnTo>
                    <a:pt x="7736" y="2519"/>
                  </a:lnTo>
                  <a:lnTo>
                    <a:pt x="7727" y="2536"/>
                  </a:lnTo>
                  <a:lnTo>
                    <a:pt x="7718" y="2558"/>
                  </a:lnTo>
                  <a:lnTo>
                    <a:pt x="7711" y="2591"/>
                  </a:lnTo>
                  <a:lnTo>
                    <a:pt x="7702" y="2624"/>
                  </a:lnTo>
                  <a:lnTo>
                    <a:pt x="7696" y="2657"/>
                  </a:lnTo>
                  <a:lnTo>
                    <a:pt x="7690" y="2707"/>
                  </a:lnTo>
                  <a:lnTo>
                    <a:pt x="7684" y="2746"/>
                  </a:lnTo>
                  <a:lnTo>
                    <a:pt x="7678" y="2801"/>
                  </a:lnTo>
                  <a:lnTo>
                    <a:pt x="7674" y="2862"/>
                  </a:lnTo>
                  <a:lnTo>
                    <a:pt x="7670" y="2911"/>
                  </a:lnTo>
                  <a:lnTo>
                    <a:pt x="7667" y="2983"/>
                  </a:lnTo>
                  <a:lnTo>
                    <a:pt x="7664" y="3044"/>
                  </a:lnTo>
                  <a:lnTo>
                    <a:pt x="7663" y="3110"/>
                  </a:lnTo>
                  <a:lnTo>
                    <a:pt x="7663" y="3182"/>
                  </a:lnTo>
                  <a:lnTo>
                    <a:pt x="7663" y="7110"/>
                  </a:lnTo>
                  <a:lnTo>
                    <a:pt x="7662" y="7182"/>
                  </a:lnTo>
                  <a:lnTo>
                    <a:pt x="7661" y="7248"/>
                  </a:lnTo>
                  <a:lnTo>
                    <a:pt x="7659" y="7320"/>
                  </a:lnTo>
                  <a:lnTo>
                    <a:pt x="7655" y="7375"/>
                  </a:lnTo>
                  <a:lnTo>
                    <a:pt x="7652" y="7436"/>
                  </a:lnTo>
                  <a:lnTo>
                    <a:pt x="7642" y="7535"/>
                  </a:lnTo>
                  <a:lnTo>
                    <a:pt x="7636" y="7579"/>
                  </a:lnTo>
                  <a:lnTo>
                    <a:pt x="7629" y="7635"/>
                  </a:lnTo>
                  <a:lnTo>
                    <a:pt x="7622" y="7673"/>
                  </a:lnTo>
                  <a:lnTo>
                    <a:pt x="7615" y="7701"/>
                  </a:lnTo>
                  <a:lnTo>
                    <a:pt x="7607" y="7734"/>
                  </a:lnTo>
                  <a:lnTo>
                    <a:pt x="7598" y="7756"/>
                  </a:lnTo>
                  <a:lnTo>
                    <a:pt x="7580" y="7778"/>
                  </a:lnTo>
                  <a:lnTo>
                    <a:pt x="7571" y="7789"/>
                  </a:lnTo>
                  <a:lnTo>
                    <a:pt x="7543" y="7756"/>
                  </a:lnTo>
                  <a:lnTo>
                    <a:pt x="7536" y="7734"/>
                  </a:lnTo>
                  <a:lnTo>
                    <a:pt x="7520" y="7673"/>
                  </a:lnTo>
                  <a:lnTo>
                    <a:pt x="7512" y="7635"/>
                  </a:lnTo>
                  <a:lnTo>
                    <a:pt x="7506" y="7579"/>
                  </a:lnTo>
                  <a:lnTo>
                    <a:pt x="7500" y="7535"/>
                  </a:lnTo>
                  <a:lnTo>
                    <a:pt x="7495" y="7485"/>
                  </a:lnTo>
                  <a:lnTo>
                    <a:pt x="7490" y="7436"/>
                  </a:lnTo>
                  <a:lnTo>
                    <a:pt x="7486" y="7375"/>
                  </a:lnTo>
                  <a:lnTo>
                    <a:pt x="7483" y="7320"/>
                  </a:lnTo>
                  <a:lnTo>
                    <a:pt x="7481" y="7248"/>
                  </a:lnTo>
                  <a:lnTo>
                    <a:pt x="7480" y="7182"/>
                  </a:lnTo>
                  <a:lnTo>
                    <a:pt x="7480" y="3966"/>
                  </a:lnTo>
                  <a:lnTo>
                    <a:pt x="7478" y="3966"/>
                  </a:lnTo>
                  <a:lnTo>
                    <a:pt x="7477" y="3906"/>
                  </a:lnTo>
                  <a:lnTo>
                    <a:pt x="7474" y="3850"/>
                  </a:lnTo>
                  <a:lnTo>
                    <a:pt x="7470" y="3795"/>
                  </a:lnTo>
                  <a:lnTo>
                    <a:pt x="7467" y="3740"/>
                  </a:lnTo>
                  <a:lnTo>
                    <a:pt x="7462" y="3701"/>
                  </a:lnTo>
                  <a:lnTo>
                    <a:pt x="7458" y="3652"/>
                  </a:lnTo>
                  <a:lnTo>
                    <a:pt x="7453" y="3602"/>
                  </a:lnTo>
                  <a:lnTo>
                    <a:pt x="7447" y="3563"/>
                  </a:lnTo>
                  <a:lnTo>
                    <a:pt x="7441" y="3536"/>
                  </a:lnTo>
                  <a:lnTo>
                    <a:pt x="7433" y="3502"/>
                  </a:lnTo>
                  <a:lnTo>
                    <a:pt x="7427" y="3475"/>
                  </a:lnTo>
                  <a:lnTo>
                    <a:pt x="7420" y="3453"/>
                  </a:lnTo>
                  <a:lnTo>
                    <a:pt x="7412" y="3431"/>
                  </a:lnTo>
                  <a:lnTo>
                    <a:pt x="7404" y="3425"/>
                  </a:lnTo>
                  <a:lnTo>
                    <a:pt x="7395" y="3414"/>
                  </a:lnTo>
                  <a:lnTo>
                    <a:pt x="7388" y="3403"/>
                  </a:lnTo>
                  <a:lnTo>
                    <a:pt x="7379" y="3414"/>
                  </a:lnTo>
                  <a:lnTo>
                    <a:pt x="7372" y="3425"/>
                  </a:lnTo>
                  <a:lnTo>
                    <a:pt x="7363" y="3431"/>
                  </a:lnTo>
                  <a:lnTo>
                    <a:pt x="7348" y="3475"/>
                  </a:lnTo>
                  <a:lnTo>
                    <a:pt x="7341" y="3502"/>
                  </a:lnTo>
                  <a:lnTo>
                    <a:pt x="7335" y="3536"/>
                  </a:lnTo>
                  <a:lnTo>
                    <a:pt x="7328" y="3563"/>
                  </a:lnTo>
                  <a:lnTo>
                    <a:pt x="7323" y="3602"/>
                  </a:lnTo>
                  <a:lnTo>
                    <a:pt x="7318" y="3652"/>
                  </a:lnTo>
                  <a:lnTo>
                    <a:pt x="7313" y="3701"/>
                  </a:lnTo>
                  <a:lnTo>
                    <a:pt x="7308" y="3740"/>
                  </a:lnTo>
                  <a:lnTo>
                    <a:pt x="7299" y="3906"/>
                  </a:lnTo>
                  <a:lnTo>
                    <a:pt x="7298" y="3966"/>
                  </a:lnTo>
                  <a:lnTo>
                    <a:pt x="7295" y="3966"/>
                  </a:lnTo>
                  <a:lnTo>
                    <a:pt x="7295" y="9844"/>
                  </a:lnTo>
                  <a:lnTo>
                    <a:pt x="7295" y="9916"/>
                  </a:lnTo>
                  <a:lnTo>
                    <a:pt x="7294" y="9977"/>
                  </a:lnTo>
                  <a:lnTo>
                    <a:pt x="7292" y="10049"/>
                  </a:lnTo>
                  <a:lnTo>
                    <a:pt x="7288" y="10104"/>
                  </a:lnTo>
                  <a:lnTo>
                    <a:pt x="7284" y="10165"/>
                  </a:lnTo>
                  <a:lnTo>
                    <a:pt x="7280" y="10220"/>
                  </a:lnTo>
                  <a:lnTo>
                    <a:pt x="7276" y="10275"/>
                  </a:lnTo>
                  <a:lnTo>
                    <a:pt x="7269" y="10325"/>
                  </a:lnTo>
                  <a:lnTo>
                    <a:pt x="7263" y="10364"/>
                  </a:lnTo>
                  <a:lnTo>
                    <a:pt x="7256" y="10402"/>
                  </a:lnTo>
                  <a:lnTo>
                    <a:pt x="7247" y="10435"/>
                  </a:lnTo>
                  <a:lnTo>
                    <a:pt x="7240" y="10469"/>
                  </a:lnTo>
                  <a:lnTo>
                    <a:pt x="7231" y="10491"/>
                  </a:lnTo>
                  <a:lnTo>
                    <a:pt x="7222" y="10507"/>
                  </a:lnTo>
                  <a:lnTo>
                    <a:pt x="7213" y="10513"/>
                  </a:lnTo>
                  <a:lnTo>
                    <a:pt x="7204" y="10518"/>
                  </a:lnTo>
                  <a:lnTo>
                    <a:pt x="7194" y="10513"/>
                  </a:lnTo>
                  <a:lnTo>
                    <a:pt x="7186" y="10507"/>
                  </a:lnTo>
                  <a:lnTo>
                    <a:pt x="7177" y="10491"/>
                  </a:lnTo>
                  <a:lnTo>
                    <a:pt x="7168" y="10469"/>
                  </a:lnTo>
                  <a:lnTo>
                    <a:pt x="7153" y="10402"/>
                  </a:lnTo>
                  <a:lnTo>
                    <a:pt x="7145" y="10364"/>
                  </a:lnTo>
                  <a:lnTo>
                    <a:pt x="7139" y="10325"/>
                  </a:lnTo>
                  <a:lnTo>
                    <a:pt x="7133" y="10275"/>
                  </a:lnTo>
                  <a:lnTo>
                    <a:pt x="7129" y="10220"/>
                  </a:lnTo>
                  <a:lnTo>
                    <a:pt x="7123" y="10165"/>
                  </a:lnTo>
                  <a:lnTo>
                    <a:pt x="7120" y="10104"/>
                  </a:lnTo>
                  <a:lnTo>
                    <a:pt x="7117" y="10049"/>
                  </a:lnTo>
                  <a:lnTo>
                    <a:pt x="7115" y="9977"/>
                  </a:lnTo>
                  <a:lnTo>
                    <a:pt x="7112" y="9916"/>
                  </a:lnTo>
                  <a:lnTo>
                    <a:pt x="7112" y="6541"/>
                  </a:lnTo>
                  <a:lnTo>
                    <a:pt x="7110" y="6469"/>
                  </a:lnTo>
                  <a:lnTo>
                    <a:pt x="7108" y="6408"/>
                  </a:lnTo>
                  <a:lnTo>
                    <a:pt x="7106" y="6342"/>
                  </a:lnTo>
                  <a:lnTo>
                    <a:pt x="7102" y="6281"/>
                  </a:lnTo>
                  <a:lnTo>
                    <a:pt x="7097" y="6226"/>
                  </a:lnTo>
                  <a:lnTo>
                    <a:pt x="7091" y="6176"/>
                  </a:lnTo>
                  <a:lnTo>
                    <a:pt x="7078" y="6082"/>
                  </a:lnTo>
                  <a:lnTo>
                    <a:pt x="7072" y="6044"/>
                  </a:lnTo>
                  <a:lnTo>
                    <a:pt x="7065" y="6016"/>
                  </a:lnTo>
                  <a:lnTo>
                    <a:pt x="7047" y="5961"/>
                  </a:lnTo>
                  <a:lnTo>
                    <a:pt x="7040" y="5944"/>
                  </a:lnTo>
                  <a:lnTo>
                    <a:pt x="7030" y="5939"/>
                  </a:lnTo>
                  <a:lnTo>
                    <a:pt x="7020" y="5928"/>
                  </a:lnTo>
                  <a:lnTo>
                    <a:pt x="7012" y="5939"/>
                  </a:lnTo>
                  <a:lnTo>
                    <a:pt x="7002" y="5944"/>
                  </a:lnTo>
                  <a:lnTo>
                    <a:pt x="6993" y="5961"/>
                  </a:lnTo>
                  <a:lnTo>
                    <a:pt x="6977" y="6016"/>
                  </a:lnTo>
                  <a:lnTo>
                    <a:pt x="6970" y="6044"/>
                  </a:lnTo>
                  <a:lnTo>
                    <a:pt x="6962" y="6082"/>
                  </a:lnTo>
                  <a:lnTo>
                    <a:pt x="6956" y="6132"/>
                  </a:lnTo>
                  <a:lnTo>
                    <a:pt x="6950" y="6176"/>
                  </a:lnTo>
                  <a:lnTo>
                    <a:pt x="6944" y="6226"/>
                  </a:lnTo>
                  <a:lnTo>
                    <a:pt x="6940" y="6281"/>
                  </a:lnTo>
                  <a:lnTo>
                    <a:pt x="6935" y="6342"/>
                  </a:lnTo>
                  <a:lnTo>
                    <a:pt x="6933" y="6408"/>
                  </a:lnTo>
                  <a:lnTo>
                    <a:pt x="6932" y="6469"/>
                  </a:lnTo>
                  <a:lnTo>
                    <a:pt x="6929" y="6541"/>
                  </a:lnTo>
                  <a:lnTo>
                    <a:pt x="6928" y="6607"/>
                  </a:lnTo>
                  <a:lnTo>
                    <a:pt x="6928" y="8458"/>
                  </a:lnTo>
                  <a:lnTo>
                    <a:pt x="6927" y="8518"/>
                  </a:lnTo>
                  <a:lnTo>
                    <a:pt x="6925" y="8585"/>
                  </a:lnTo>
                  <a:lnTo>
                    <a:pt x="6922" y="8640"/>
                  </a:lnTo>
                  <a:lnTo>
                    <a:pt x="6918" y="8706"/>
                  </a:lnTo>
                  <a:lnTo>
                    <a:pt x="6913" y="8756"/>
                  </a:lnTo>
                  <a:lnTo>
                    <a:pt x="6908" y="8806"/>
                  </a:lnTo>
                  <a:lnTo>
                    <a:pt x="6902" y="8861"/>
                  </a:lnTo>
                  <a:lnTo>
                    <a:pt x="6896" y="8900"/>
                  </a:lnTo>
                  <a:lnTo>
                    <a:pt x="6890" y="8938"/>
                  </a:lnTo>
                  <a:lnTo>
                    <a:pt x="6881" y="8977"/>
                  </a:lnTo>
                  <a:lnTo>
                    <a:pt x="6872" y="8999"/>
                  </a:lnTo>
                  <a:lnTo>
                    <a:pt x="6865" y="9027"/>
                  </a:lnTo>
                  <a:lnTo>
                    <a:pt x="6856" y="9038"/>
                  </a:lnTo>
                  <a:lnTo>
                    <a:pt x="6847" y="9054"/>
                  </a:lnTo>
                  <a:lnTo>
                    <a:pt x="6828" y="9054"/>
                  </a:lnTo>
                  <a:lnTo>
                    <a:pt x="6819" y="9038"/>
                  </a:lnTo>
                  <a:lnTo>
                    <a:pt x="6810" y="9027"/>
                  </a:lnTo>
                  <a:lnTo>
                    <a:pt x="6802" y="8999"/>
                  </a:lnTo>
                  <a:lnTo>
                    <a:pt x="6794" y="8977"/>
                  </a:lnTo>
                  <a:lnTo>
                    <a:pt x="6786" y="8938"/>
                  </a:lnTo>
                  <a:lnTo>
                    <a:pt x="6779" y="8900"/>
                  </a:lnTo>
                  <a:lnTo>
                    <a:pt x="6772" y="8861"/>
                  </a:lnTo>
                  <a:lnTo>
                    <a:pt x="6767" y="8806"/>
                  </a:lnTo>
                  <a:lnTo>
                    <a:pt x="6761" y="8756"/>
                  </a:lnTo>
                  <a:lnTo>
                    <a:pt x="6757" y="8706"/>
                  </a:lnTo>
                  <a:lnTo>
                    <a:pt x="6753" y="8640"/>
                  </a:lnTo>
                  <a:lnTo>
                    <a:pt x="6749" y="8585"/>
                  </a:lnTo>
                  <a:lnTo>
                    <a:pt x="6748" y="8518"/>
                  </a:lnTo>
                  <a:lnTo>
                    <a:pt x="6746" y="8458"/>
                  </a:lnTo>
                  <a:lnTo>
                    <a:pt x="6746" y="4651"/>
                  </a:lnTo>
                  <a:lnTo>
                    <a:pt x="6745" y="4580"/>
                  </a:lnTo>
                  <a:lnTo>
                    <a:pt x="6744" y="4519"/>
                  </a:lnTo>
                  <a:lnTo>
                    <a:pt x="6742" y="4453"/>
                  </a:lnTo>
                  <a:lnTo>
                    <a:pt x="6738" y="4386"/>
                  </a:lnTo>
                  <a:lnTo>
                    <a:pt x="6734" y="4331"/>
                  </a:lnTo>
                  <a:lnTo>
                    <a:pt x="6731" y="4270"/>
                  </a:lnTo>
                  <a:lnTo>
                    <a:pt x="6725" y="4221"/>
                  </a:lnTo>
                  <a:lnTo>
                    <a:pt x="6712" y="4132"/>
                  </a:lnTo>
                  <a:lnTo>
                    <a:pt x="6706" y="4094"/>
                  </a:lnTo>
                  <a:lnTo>
                    <a:pt x="6698" y="4060"/>
                  </a:lnTo>
                  <a:lnTo>
                    <a:pt x="6690" y="4027"/>
                  </a:lnTo>
                  <a:lnTo>
                    <a:pt x="6681" y="4011"/>
                  </a:lnTo>
                  <a:lnTo>
                    <a:pt x="6673" y="3989"/>
                  </a:lnTo>
                  <a:lnTo>
                    <a:pt x="6663" y="3983"/>
                  </a:lnTo>
                  <a:lnTo>
                    <a:pt x="6654" y="3977"/>
                  </a:lnTo>
                  <a:lnTo>
                    <a:pt x="6644" y="3983"/>
                  </a:lnTo>
                  <a:lnTo>
                    <a:pt x="6636" y="3989"/>
                  </a:lnTo>
                  <a:lnTo>
                    <a:pt x="6627" y="4011"/>
                  </a:lnTo>
                  <a:lnTo>
                    <a:pt x="6618" y="4027"/>
                  </a:lnTo>
                  <a:lnTo>
                    <a:pt x="6611" y="4060"/>
                  </a:lnTo>
                  <a:lnTo>
                    <a:pt x="6602" y="4094"/>
                  </a:lnTo>
                  <a:lnTo>
                    <a:pt x="6596" y="4132"/>
                  </a:lnTo>
                  <a:lnTo>
                    <a:pt x="6583" y="4221"/>
                  </a:lnTo>
                  <a:lnTo>
                    <a:pt x="6578" y="4270"/>
                  </a:lnTo>
                  <a:lnTo>
                    <a:pt x="6573" y="4331"/>
                  </a:lnTo>
                  <a:lnTo>
                    <a:pt x="6569" y="4386"/>
                  </a:lnTo>
                  <a:lnTo>
                    <a:pt x="6567" y="4453"/>
                  </a:lnTo>
                  <a:lnTo>
                    <a:pt x="6564" y="4519"/>
                  </a:lnTo>
                  <a:lnTo>
                    <a:pt x="6562" y="4580"/>
                  </a:lnTo>
                  <a:lnTo>
                    <a:pt x="6562" y="7612"/>
                  </a:lnTo>
                  <a:lnTo>
                    <a:pt x="6561" y="7684"/>
                  </a:lnTo>
                  <a:lnTo>
                    <a:pt x="6558" y="7751"/>
                  </a:lnTo>
                  <a:lnTo>
                    <a:pt x="6554" y="7811"/>
                  </a:lnTo>
                  <a:lnTo>
                    <a:pt x="6551" y="7872"/>
                  </a:lnTo>
                  <a:lnTo>
                    <a:pt x="6547" y="7922"/>
                  </a:lnTo>
                  <a:lnTo>
                    <a:pt x="6542" y="7966"/>
                  </a:lnTo>
                  <a:lnTo>
                    <a:pt x="6536" y="8027"/>
                  </a:lnTo>
                  <a:lnTo>
                    <a:pt x="6530" y="8071"/>
                  </a:lnTo>
                  <a:lnTo>
                    <a:pt x="6521" y="8104"/>
                  </a:lnTo>
                  <a:lnTo>
                    <a:pt x="6514" y="8132"/>
                  </a:lnTo>
                  <a:lnTo>
                    <a:pt x="6506" y="8165"/>
                  </a:lnTo>
                  <a:lnTo>
                    <a:pt x="6498" y="8193"/>
                  </a:lnTo>
                  <a:lnTo>
                    <a:pt x="6490" y="8204"/>
                  </a:lnTo>
                  <a:lnTo>
                    <a:pt x="6480" y="8209"/>
                  </a:lnTo>
                  <a:lnTo>
                    <a:pt x="6471" y="8215"/>
                  </a:lnTo>
                  <a:lnTo>
                    <a:pt x="6461" y="8209"/>
                  </a:lnTo>
                  <a:lnTo>
                    <a:pt x="6452" y="8204"/>
                  </a:lnTo>
                  <a:lnTo>
                    <a:pt x="6442" y="8193"/>
                  </a:lnTo>
                  <a:lnTo>
                    <a:pt x="6435" y="8165"/>
                  </a:lnTo>
                  <a:lnTo>
                    <a:pt x="6427" y="8132"/>
                  </a:lnTo>
                  <a:lnTo>
                    <a:pt x="6419" y="8104"/>
                  </a:lnTo>
                  <a:lnTo>
                    <a:pt x="6412" y="8071"/>
                  </a:lnTo>
                  <a:lnTo>
                    <a:pt x="6405" y="8027"/>
                  </a:lnTo>
                  <a:lnTo>
                    <a:pt x="6400" y="7966"/>
                  </a:lnTo>
                  <a:lnTo>
                    <a:pt x="6395" y="7922"/>
                  </a:lnTo>
                  <a:lnTo>
                    <a:pt x="6390" y="7872"/>
                  </a:lnTo>
                  <a:lnTo>
                    <a:pt x="6382" y="7751"/>
                  </a:lnTo>
                  <a:lnTo>
                    <a:pt x="6382" y="7684"/>
                  </a:lnTo>
                  <a:lnTo>
                    <a:pt x="6380" y="7612"/>
                  </a:lnTo>
                  <a:lnTo>
                    <a:pt x="6379" y="7552"/>
                  </a:lnTo>
                  <a:lnTo>
                    <a:pt x="6379" y="5828"/>
                  </a:lnTo>
                  <a:lnTo>
                    <a:pt x="6378" y="5756"/>
                  </a:lnTo>
                  <a:lnTo>
                    <a:pt x="6377" y="5690"/>
                  </a:lnTo>
                  <a:lnTo>
                    <a:pt x="6376" y="5629"/>
                  </a:lnTo>
                  <a:lnTo>
                    <a:pt x="6372" y="5563"/>
                  </a:lnTo>
                  <a:lnTo>
                    <a:pt x="6368" y="5508"/>
                  </a:lnTo>
                  <a:lnTo>
                    <a:pt x="6363" y="5447"/>
                  </a:lnTo>
                  <a:lnTo>
                    <a:pt x="6358" y="5397"/>
                  </a:lnTo>
                  <a:lnTo>
                    <a:pt x="6352" y="5353"/>
                  </a:lnTo>
                  <a:lnTo>
                    <a:pt x="6346" y="5309"/>
                  </a:lnTo>
                  <a:lnTo>
                    <a:pt x="6339" y="5270"/>
                  </a:lnTo>
                  <a:lnTo>
                    <a:pt x="6331" y="5237"/>
                  </a:lnTo>
                  <a:lnTo>
                    <a:pt x="6323" y="5204"/>
                  </a:lnTo>
                  <a:lnTo>
                    <a:pt x="6315" y="5187"/>
                  </a:lnTo>
                  <a:lnTo>
                    <a:pt x="6305" y="5171"/>
                  </a:lnTo>
                  <a:lnTo>
                    <a:pt x="6297" y="5160"/>
                  </a:lnTo>
                  <a:lnTo>
                    <a:pt x="6288" y="5154"/>
                  </a:lnTo>
                  <a:lnTo>
                    <a:pt x="6278" y="5160"/>
                  </a:lnTo>
                  <a:lnTo>
                    <a:pt x="6268" y="5171"/>
                  </a:lnTo>
                  <a:lnTo>
                    <a:pt x="6260" y="5187"/>
                  </a:lnTo>
                  <a:lnTo>
                    <a:pt x="6251" y="5204"/>
                  </a:lnTo>
                  <a:lnTo>
                    <a:pt x="6236" y="5270"/>
                  </a:lnTo>
                  <a:lnTo>
                    <a:pt x="6229" y="5309"/>
                  </a:lnTo>
                  <a:lnTo>
                    <a:pt x="6223" y="5353"/>
                  </a:lnTo>
                  <a:lnTo>
                    <a:pt x="6218" y="5397"/>
                  </a:lnTo>
                  <a:lnTo>
                    <a:pt x="6212" y="5447"/>
                  </a:lnTo>
                  <a:lnTo>
                    <a:pt x="6207" y="5508"/>
                  </a:lnTo>
                  <a:lnTo>
                    <a:pt x="6203" y="5563"/>
                  </a:lnTo>
                  <a:lnTo>
                    <a:pt x="6200" y="5629"/>
                  </a:lnTo>
                  <a:lnTo>
                    <a:pt x="6197" y="5690"/>
                  </a:lnTo>
                  <a:lnTo>
                    <a:pt x="6196" y="5756"/>
                  </a:lnTo>
                  <a:lnTo>
                    <a:pt x="6196" y="8762"/>
                  </a:lnTo>
                  <a:lnTo>
                    <a:pt x="6194" y="8833"/>
                  </a:lnTo>
                  <a:lnTo>
                    <a:pt x="6191" y="8900"/>
                  </a:lnTo>
                  <a:lnTo>
                    <a:pt x="6188" y="8955"/>
                  </a:lnTo>
                  <a:lnTo>
                    <a:pt x="6184" y="9016"/>
                  </a:lnTo>
                  <a:lnTo>
                    <a:pt x="6180" y="9065"/>
                  </a:lnTo>
                  <a:lnTo>
                    <a:pt x="6175" y="9115"/>
                  </a:lnTo>
                  <a:lnTo>
                    <a:pt x="6168" y="9170"/>
                  </a:lnTo>
                  <a:lnTo>
                    <a:pt x="6162" y="9215"/>
                  </a:lnTo>
                  <a:lnTo>
                    <a:pt x="6155" y="9253"/>
                  </a:lnTo>
                  <a:lnTo>
                    <a:pt x="6147" y="9286"/>
                  </a:lnTo>
                  <a:lnTo>
                    <a:pt x="6140" y="9314"/>
                  </a:lnTo>
                  <a:lnTo>
                    <a:pt x="6131" y="9336"/>
                  </a:lnTo>
                  <a:lnTo>
                    <a:pt x="6123" y="9353"/>
                  </a:lnTo>
                  <a:lnTo>
                    <a:pt x="6113" y="9358"/>
                  </a:lnTo>
                  <a:lnTo>
                    <a:pt x="6103" y="9369"/>
                  </a:lnTo>
                  <a:lnTo>
                    <a:pt x="6095" y="9358"/>
                  </a:lnTo>
                  <a:lnTo>
                    <a:pt x="6086" y="9353"/>
                  </a:lnTo>
                  <a:lnTo>
                    <a:pt x="6077" y="9336"/>
                  </a:lnTo>
                  <a:lnTo>
                    <a:pt x="6068" y="9314"/>
                  </a:lnTo>
                  <a:lnTo>
                    <a:pt x="6060" y="9286"/>
                  </a:lnTo>
                  <a:lnTo>
                    <a:pt x="6053" y="9253"/>
                  </a:lnTo>
                  <a:lnTo>
                    <a:pt x="6045" y="9215"/>
                  </a:lnTo>
                  <a:lnTo>
                    <a:pt x="6039" y="9170"/>
                  </a:lnTo>
                  <a:lnTo>
                    <a:pt x="6033" y="9115"/>
                  </a:lnTo>
                  <a:lnTo>
                    <a:pt x="6028" y="9065"/>
                  </a:lnTo>
                  <a:lnTo>
                    <a:pt x="6023" y="9016"/>
                  </a:lnTo>
                  <a:lnTo>
                    <a:pt x="6020" y="8955"/>
                  </a:lnTo>
                  <a:lnTo>
                    <a:pt x="6017" y="8900"/>
                  </a:lnTo>
                  <a:lnTo>
                    <a:pt x="6014" y="8833"/>
                  </a:lnTo>
                  <a:lnTo>
                    <a:pt x="6013" y="8762"/>
                  </a:lnTo>
                  <a:lnTo>
                    <a:pt x="6012" y="8701"/>
                  </a:lnTo>
                  <a:lnTo>
                    <a:pt x="6012" y="7463"/>
                  </a:lnTo>
                  <a:lnTo>
                    <a:pt x="6011" y="7403"/>
                  </a:lnTo>
                  <a:lnTo>
                    <a:pt x="6008" y="7336"/>
                  </a:lnTo>
                  <a:lnTo>
                    <a:pt x="6005" y="7275"/>
                  </a:lnTo>
                  <a:lnTo>
                    <a:pt x="6002" y="7215"/>
                  </a:lnTo>
                  <a:lnTo>
                    <a:pt x="5997" y="7165"/>
                  </a:lnTo>
                  <a:lnTo>
                    <a:pt x="5991" y="7104"/>
                  </a:lnTo>
                  <a:lnTo>
                    <a:pt x="5986" y="7060"/>
                  </a:lnTo>
                  <a:lnTo>
                    <a:pt x="5979" y="7016"/>
                  </a:lnTo>
                  <a:lnTo>
                    <a:pt x="5972" y="6983"/>
                  </a:lnTo>
                  <a:lnTo>
                    <a:pt x="5964" y="6944"/>
                  </a:lnTo>
                  <a:lnTo>
                    <a:pt x="5956" y="6922"/>
                  </a:lnTo>
                  <a:lnTo>
                    <a:pt x="5948" y="6894"/>
                  </a:lnTo>
                  <a:lnTo>
                    <a:pt x="5938" y="6872"/>
                  </a:lnTo>
                  <a:lnTo>
                    <a:pt x="5930" y="6861"/>
                  </a:lnTo>
                  <a:lnTo>
                    <a:pt x="5911" y="6861"/>
                  </a:lnTo>
                  <a:lnTo>
                    <a:pt x="5902" y="6872"/>
                  </a:lnTo>
                  <a:lnTo>
                    <a:pt x="5893" y="6894"/>
                  </a:lnTo>
                  <a:lnTo>
                    <a:pt x="5885" y="6922"/>
                  </a:lnTo>
                  <a:lnTo>
                    <a:pt x="5876" y="6944"/>
                  </a:lnTo>
                  <a:lnTo>
                    <a:pt x="5870" y="6983"/>
                  </a:lnTo>
                  <a:lnTo>
                    <a:pt x="5863" y="7016"/>
                  </a:lnTo>
                  <a:lnTo>
                    <a:pt x="5855" y="7060"/>
                  </a:lnTo>
                  <a:lnTo>
                    <a:pt x="5850" y="7104"/>
                  </a:lnTo>
                  <a:lnTo>
                    <a:pt x="5845" y="7165"/>
                  </a:lnTo>
                  <a:lnTo>
                    <a:pt x="5840" y="7215"/>
                  </a:lnTo>
                  <a:lnTo>
                    <a:pt x="5837" y="7275"/>
                  </a:lnTo>
                  <a:lnTo>
                    <a:pt x="5833" y="7336"/>
                  </a:lnTo>
                  <a:lnTo>
                    <a:pt x="5831" y="7403"/>
                  </a:lnTo>
                  <a:lnTo>
                    <a:pt x="5829" y="7463"/>
                  </a:lnTo>
                  <a:lnTo>
                    <a:pt x="5829" y="11966"/>
                  </a:lnTo>
                  <a:lnTo>
                    <a:pt x="5828" y="12026"/>
                  </a:lnTo>
                  <a:lnTo>
                    <a:pt x="5827" y="12098"/>
                  </a:lnTo>
                  <a:lnTo>
                    <a:pt x="5825" y="12165"/>
                  </a:lnTo>
                  <a:lnTo>
                    <a:pt x="5818" y="12275"/>
                  </a:lnTo>
                  <a:lnTo>
                    <a:pt x="5812" y="12336"/>
                  </a:lnTo>
                  <a:lnTo>
                    <a:pt x="5807" y="12385"/>
                  </a:lnTo>
                  <a:lnTo>
                    <a:pt x="5802" y="12441"/>
                  </a:lnTo>
                  <a:lnTo>
                    <a:pt x="5795" y="12485"/>
                  </a:lnTo>
                  <a:lnTo>
                    <a:pt x="5788" y="12518"/>
                  </a:lnTo>
                  <a:lnTo>
                    <a:pt x="5781" y="12546"/>
                  </a:lnTo>
                  <a:lnTo>
                    <a:pt x="5773" y="12579"/>
                  </a:lnTo>
                  <a:lnTo>
                    <a:pt x="5765" y="12606"/>
                  </a:lnTo>
                  <a:lnTo>
                    <a:pt x="5756" y="12617"/>
                  </a:lnTo>
                  <a:lnTo>
                    <a:pt x="5747" y="12623"/>
                  </a:lnTo>
                  <a:lnTo>
                    <a:pt x="5737" y="12629"/>
                  </a:lnTo>
                  <a:lnTo>
                    <a:pt x="5728" y="12623"/>
                  </a:lnTo>
                  <a:lnTo>
                    <a:pt x="5718" y="12617"/>
                  </a:lnTo>
                  <a:lnTo>
                    <a:pt x="5710" y="12606"/>
                  </a:lnTo>
                  <a:lnTo>
                    <a:pt x="5702" y="12579"/>
                  </a:lnTo>
                  <a:lnTo>
                    <a:pt x="5694" y="12546"/>
                  </a:lnTo>
                  <a:lnTo>
                    <a:pt x="5686" y="12518"/>
                  </a:lnTo>
                  <a:lnTo>
                    <a:pt x="5679" y="12485"/>
                  </a:lnTo>
                  <a:lnTo>
                    <a:pt x="5666" y="12385"/>
                  </a:lnTo>
                  <a:lnTo>
                    <a:pt x="5660" y="12336"/>
                  </a:lnTo>
                  <a:lnTo>
                    <a:pt x="5657" y="12275"/>
                  </a:lnTo>
                  <a:lnTo>
                    <a:pt x="5649" y="12165"/>
                  </a:lnTo>
                  <a:lnTo>
                    <a:pt x="5648" y="12098"/>
                  </a:lnTo>
                  <a:lnTo>
                    <a:pt x="5646" y="12026"/>
                  </a:lnTo>
                  <a:lnTo>
                    <a:pt x="5646" y="7408"/>
                  </a:lnTo>
                  <a:lnTo>
                    <a:pt x="5645" y="7336"/>
                  </a:lnTo>
                  <a:lnTo>
                    <a:pt x="5643" y="7275"/>
                  </a:lnTo>
                  <a:lnTo>
                    <a:pt x="5642" y="7209"/>
                  </a:lnTo>
                  <a:lnTo>
                    <a:pt x="5638" y="7148"/>
                  </a:lnTo>
                  <a:lnTo>
                    <a:pt x="5635" y="7093"/>
                  </a:lnTo>
                  <a:lnTo>
                    <a:pt x="5630" y="7027"/>
                  </a:lnTo>
                  <a:lnTo>
                    <a:pt x="5625" y="6983"/>
                  </a:lnTo>
                  <a:lnTo>
                    <a:pt x="5619" y="6933"/>
                  </a:lnTo>
                  <a:lnTo>
                    <a:pt x="5612" y="6889"/>
                  </a:lnTo>
                  <a:lnTo>
                    <a:pt x="5605" y="6850"/>
                  </a:lnTo>
                  <a:lnTo>
                    <a:pt x="5598" y="6817"/>
                  </a:lnTo>
                  <a:lnTo>
                    <a:pt x="5590" y="6789"/>
                  </a:lnTo>
                  <a:lnTo>
                    <a:pt x="5572" y="6745"/>
                  </a:lnTo>
                  <a:lnTo>
                    <a:pt x="5563" y="6740"/>
                  </a:lnTo>
                  <a:lnTo>
                    <a:pt x="5545" y="6740"/>
                  </a:lnTo>
                  <a:lnTo>
                    <a:pt x="5535" y="6745"/>
                  </a:lnTo>
                  <a:lnTo>
                    <a:pt x="5518" y="6789"/>
                  </a:lnTo>
                  <a:lnTo>
                    <a:pt x="5510" y="6817"/>
                  </a:lnTo>
                  <a:lnTo>
                    <a:pt x="5503" y="6850"/>
                  </a:lnTo>
                  <a:lnTo>
                    <a:pt x="5495" y="6889"/>
                  </a:lnTo>
                  <a:lnTo>
                    <a:pt x="5488" y="6933"/>
                  </a:lnTo>
                  <a:lnTo>
                    <a:pt x="5483" y="6983"/>
                  </a:lnTo>
                  <a:lnTo>
                    <a:pt x="5478" y="7027"/>
                  </a:lnTo>
                  <a:lnTo>
                    <a:pt x="5473" y="7093"/>
                  </a:lnTo>
                  <a:lnTo>
                    <a:pt x="5469" y="7148"/>
                  </a:lnTo>
                  <a:lnTo>
                    <a:pt x="5467" y="7209"/>
                  </a:lnTo>
                  <a:lnTo>
                    <a:pt x="5464" y="7275"/>
                  </a:lnTo>
                  <a:lnTo>
                    <a:pt x="5462" y="7336"/>
                  </a:lnTo>
                  <a:lnTo>
                    <a:pt x="5462" y="9800"/>
                  </a:lnTo>
                  <a:lnTo>
                    <a:pt x="5462" y="9861"/>
                  </a:lnTo>
                  <a:lnTo>
                    <a:pt x="5461" y="9927"/>
                  </a:lnTo>
                  <a:lnTo>
                    <a:pt x="5458" y="9999"/>
                  </a:lnTo>
                  <a:lnTo>
                    <a:pt x="5456" y="10060"/>
                  </a:lnTo>
                  <a:lnTo>
                    <a:pt x="5447" y="10170"/>
                  </a:lnTo>
                  <a:lnTo>
                    <a:pt x="5441" y="10225"/>
                  </a:lnTo>
                  <a:lnTo>
                    <a:pt x="5435" y="10275"/>
                  </a:lnTo>
                  <a:lnTo>
                    <a:pt x="5428" y="10314"/>
                  </a:lnTo>
                  <a:lnTo>
                    <a:pt x="5421" y="10358"/>
                  </a:lnTo>
                  <a:lnTo>
                    <a:pt x="5414" y="10391"/>
                  </a:lnTo>
                  <a:lnTo>
                    <a:pt x="5406" y="10413"/>
                  </a:lnTo>
                  <a:lnTo>
                    <a:pt x="5397" y="10441"/>
                  </a:lnTo>
                  <a:lnTo>
                    <a:pt x="5389" y="10452"/>
                  </a:lnTo>
                  <a:lnTo>
                    <a:pt x="5380" y="10469"/>
                  </a:lnTo>
                  <a:lnTo>
                    <a:pt x="5370" y="10474"/>
                  </a:lnTo>
                  <a:lnTo>
                    <a:pt x="5361" y="10469"/>
                  </a:lnTo>
                  <a:lnTo>
                    <a:pt x="5351" y="10452"/>
                  </a:lnTo>
                  <a:lnTo>
                    <a:pt x="5342" y="10441"/>
                  </a:lnTo>
                  <a:lnTo>
                    <a:pt x="5335" y="10413"/>
                  </a:lnTo>
                  <a:lnTo>
                    <a:pt x="5327" y="10391"/>
                  </a:lnTo>
                  <a:lnTo>
                    <a:pt x="5320" y="10358"/>
                  </a:lnTo>
                  <a:lnTo>
                    <a:pt x="5313" y="10314"/>
                  </a:lnTo>
                  <a:lnTo>
                    <a:pt x="5306" y="10275"/>
                  </a:lnTo>
                  <a:lnTo>
                    <a:pt x="5300" y="10225"/>
                  </a:lnTo>
                  <a:lnTo>
                    <a:pt x="5294" y="10170"/>
                  </a:lnTo>
                  <a:lnTo>
                    <a:pt x="5290" y="10115"/>
                  </a:lnTo>
                  <a:lnTo>
                    <a:pt x="5286" y="10060"/>
                  </a:lnTo>
                  <a:lnTo>
                    <a:pt x="5283" y="9999"/>
                  </a:lnTo>
                  <a:lnTo>
                    <a:pt x="5281" y="9927"/>
                  </a:lnTo>
                  <a:lnTo>
                    <a:pt x="5280" y="9861"/>
                  </a:lnTo>
                  <a:lnTo>
                    <a:pt x="5278" y="9800"/>
                  </a:lnTo>
                  <a:lnTo>
                    <a:pt x="5278" y="2491"/>
                  </a:lnTo>
                  <a:lnTo>
                    <a:pt x="5276" y="2431"/>
                  </a:lnTo>
                  <a:lnTo>
                    <a:pt x="5275" y="2370"/>
                  </a:lnTo>
                  <a:lnTo>
                    <a:pt x="5272" y="2309"/>
                  </a:lnTo>
                  <a:lnTo>
                    <a:pt x="5267" y="2243"/>
                  </a:lnTo>
                  <a:lnTo>
                    <a:pt x="5263" y="2193"/>
                  </a:lnTo>
                  <a:lnTo>
                    <a:pt x="5258" y="2138"/>
                  </a:lnTo>
                  <a:lnTo>
                    <a:pt x="5252" y="2094"/>
                  </a:lnTo>
                  <a:lnTo>
                    <a:pt x="5239" y="2005"/>
                  </a:lnTo>
                  <a:lnTo>
                    <a:pt x="5231" y="1972"/>
                  </a:lnTo>
                  <a:lnTo>
                    <a:pt x="5223" y="1939"/>
                  </a:lnTo>
                  <a:lnTo>
                    <a:pt x="5214" y="1928"/>
                  </a:lnTo>
                  <a:lnTo>
                    <a:pt x="5205" y="1906"/>
                  </a:lnTo>
                  <a:lnTo>
                    <a:pt x="5197" y="1895"/>
                  </a:lnTo>
                  <a:lnTo>
                    <a:pt x="5187" y="1889"/>
                  </a:lnTo>
                  <a:lnTo>
                    <a:pt x="5178" y="1895"/>
                  </a:lnTo>
                  <a:lnTo>
                    <a:pt x="5169" y="1906"/>
                  </a:lnTo>
                  <a:lnTo>
                    <a:pt x="5160" y="1928"/>
                  </a:lnTo>
                  <a:lnTo>
                    <a:pt x="5151" y="1939"/>
                  </a:lnTo>
                  <a:lnTo>
                    <a:pt x="5143" y="1972"/>
                  </a:lnTo>
                  <a:lnTo>
                    <a:pt x="5135" y="2005"/>
                  </a:lnTo>
                  <a:lnTo>
                    <a:pt x="5128" y="2050"/>
                  </a:lnTo>
                  <a:lnTo>
                    <a:pt x="5117" y="2138"/>
                  </a:lnTo>
                  <a:lnTo>
                    <a:pt x="5111" y="2193"/>
                  </a:lnTo>
                  <a:lnTo>
                    <a:pt x="5107" y="2243"/>
                  </a:lnTo>
                  <a:lnTo>
                    <a:pt x="5103" y="2309"/>
                  </a:lnTo>
                  <a:lnTo>
                    <a:pt x="5099" y="2370"/>
                  </a:lnTo>
                  <a:lnTo>
                    <a:pt x="5097" y="2431"/>
                  </a:lnTo>
                  <a:lnTo>
                    <a:pt x="5096" y="2491"/>
                  </a:lnTo>
                  <a:lnTo>
                    <a:pt x="5096" y="2569"/>
                  </a:lnTo>
                  <a:lnTo>
                    <a:pt x="5096" y="8568"/>
                  </a:lnTo>
                  <a:lnTo>
                    <a:pt x="5093" y="8640"/>
                  </a:lnTo>
                  <a:lnTo>
                    <a:pt x="5091" y="8706"/>
                  </a:lnTo>
                  <a:lnTo>
                    <a:pt x="5088" y="8762"/>
                  </a:lnTo>
                  <a:lnTo>
                    <a:pt x="5085" y="8822"/>
                  </a:lnTo>
                  <a:lnTo>
                    <a:pt x="5081" y="8878"/>
                  </a:lnTo>
                  <a:lnTo>
                    <a:pt x="5075" y="8933"/>
                  </a:lnTo>
                  <a:lnTo>
                    <a:pt x="5068" y="8983"/>
                  </a:lnTo>
                  <a:lnTo>
                    <a:pt x="5062" y="9027"/>
                  </a:lnTo>
                  <a:lnTo>
                    <a:pt x="5055" y="9065"/>
                  </a:lnTo>
                  <a:lnTo>
                    <a:pt x="5048" y="9099"/>
                  </a:lnTo>
                  <a:lnTo>
                    <a:pt x="5039" y="9121"/>
                  </a:lnTo>
                  <a:lnTo>
                    <a:pt x="5032" y="9148"/>
                  </a:lnTo>
                  <a:lnTo>
                    <a:pt x="5022" y="9159"/>
                  </a:lnTo>
                  <a:lnTo>
                    <a:pt x="5013" y="9176"/>
                  </a:lnTo>
                  <a:lnTo>
                    <a:pt x="4995" y="9176"/>
                  </a:lnTo>
                  <a:lnTo>
                    <a:pt x="4985" y="9159"/>
                  </a:lnTo>
                  <a:lnTo>
                    <a:pt x="4976" y="9148"/>
                  </a:lnTo>
                  <a:lnTo>
                    <a:pt x="4969" y="9121"/>
                  </a:lnTo>
                  <a:lnTo>
                    <a:pt x="4960" y="9099"/>
                  </a:lnTo>
                  <a:lnTo>
                    <a:pt x="4953" y="9065"/>
                  </a:lnTo>
                  <a:lnTo>
                    <a:pt x="4946" y="9027"/>
                  </a:lnTo>
                  <a:lnTo>
                    <a:pt x="4939" y="8983"/>
                  </a:lnTo>
                  <a:lnTo>
                    <a:pt x="4933" y="8933"/>
                  </a:lnTo>
                  <a:lnTo>
                    <a:pt x="4928" y="8878"/>
                  </a:lnTo>
                  <a:lnTo>
                    <a:pt x="4923" y="8822"/>
                  </a:lnTo>
                  <a:lnTo>
                    <a:pt x="4918" y="8762"/>
                  </a:lnTo>
                  <a:lnTo>
                    <a:pt x="4916" y="8706"/>
                  </a:lnTo>
                  <a:lnTo>
                    <a:pt x="4913" y="8640"/>
                  </a:lnTo>
                  <a:lnTo>
                    <a:pt x="4912" y="8568"/>
                  </a:lnTo>
                  <a:lnTo>
                    <a:pt x="4912" y="8507"/>
                  </a:lnTo>
                  <a:lnTo>
                    <a:pt x="4912" y="6983"/>
                  </a:lnTo>
                  <a:lnTo>
                    <a:pt x="4910" y="6922"/>
                  </a:lnTo>
                  <a:lnTo>
                    <a:pt x="4908" y="6850"/>
                  </a:lnTo>
                  <a:lnTo>
                    <a:pt x="4905" y="6789"/>
                  </a:lnTo>
                  <a:lnTo>
                    <a:pt x="4901" y="6734"/>
                  </a:lnTo>
                  <a:lnTo>
                    <a:pt x="4896" y="6673"/>
                  </a:lnTo>
                  <a:lnTo>
                    <a:pt x="4891" y="6624"/>
                  </a:lnTo>
                  <a:lnTo>
                    <a:pt x="4885" y="6574"/>
                  </a:lnTo>
                  <a:lnTo>
                    <a:pt x="4879" y="6530"/>
                  </a:lnTo>
                  <a:lnTo>
                    <a:pt x="4864" y="6463"/>
                  </a:lnTo>
                  <a:lnTo>
                    <a:pt x="4856" y="6430"/>
                  </a:lnTo>
                  <a:lnTo>
                    <a:pt x="4847" y="6414"/>
                  </a:lnTo>
                  <a:lnTo>
                    <a:pt x="4839" y="6392"/>
                  </a:lnTo>
                  <a:lnTo>
                    <a:pt x="4831" y="6386"/>
                  </a:lnTo>
                  <a:lnTo>
                    <a:pt x="4820" y="6381"/>
                  </a:lnTo>
                  <a:lnTo>
                    <a:pt x="4811" y="6386"/>
                  </a:lnTo>
                  <a:lnTo>
                    <a:pt x="4802" y="6392"/>
                  </a:lnTo>
                  <a:lnTo>
                    <a:pt x="4793" y="6414"/>
                  </a:lnTo>
                  <a:lnTo>
                    <a:pt x="4785" y="6430"/>
                  </a:lnTo>
                  <a:lnTo>
                    <a:pt x="4776" y="6463"/>
                  </a:lnTo>
                  <a:lnTo>
                    <a:pt x="4768" y="6497"/>
                  </a:lnTo>
                  <a:lnTo>
                    <a:pt x="4762" y="6530"/>
                  </a:lnTo>
                  <a:lnTo>
                    <a:pt x="4755" y="6574"/>
                  </a:lnTo>
                  <a:lnTo>
                    <a:pt x="4749" y="6624"/>
                  </a:lnTo>
                  <a:lnTo>
                    <a:pt x="4744" y="6673"/>
                  </a:lnTo>
                  <a:lnTo>
                    <a:pt x="4739" y="6734"/>
                  </a:lnTo>
                  <a:lnTo>
                    <a:pt x="4736" y="6789"/>
                  </a:lnTo>
                  <a:lnTo>
                    <a:pt x="4732" y="6850"/>
                  </a:lnTo>
                  <a:lnTo>
                    <a:pt x="4731" y="6922"/>
                  </a:lnTo>
                  <a:lnTo>
                    <a:pt x="4729" y="6983"/>
                  </a:lnTo>
                  <a:lnTo>
                    <a:pt x="4729" y="8121"/>
                  </a:lnTo>
                  <a:lnTo>
                    <a:pt x="4727" y="8187"/>
                  </a:lnTo>
                  <a:lnTo>
                    <a:pt x="4727" y="8253"/>
                  </a:lnTo>
                  <a:lnTo>
                    <a:pt x="4725" y="8320"/>
                  </a:lnTo>
                  <a:lnTo>
                    <a:pt x="4721" y="8380"/>
                  </a:lnTo>
                  <a:lnTo>
                    <a:pt x="4718" y="8436"/>
                  </a:lnTo>
                  <a:lnTo>
                    <a:pt x="4712" y="8491"/>
                  </a:lnTo>
                  <a:lnTo>
                    <a:pt x="4708" y="8546"/>
                  </a:lnTo>
                  <a:lnTo>
                    <a:pt x="4702" y="8590"/>
                  </a:lnTo>
                  <a:lnTo>
                    <a:pt x="4696" y="8640"/>
                  </a:lnTo>
                  <a:lnTo>
                    <a:pt x="4688" y="8679"/>
                  </a:lnTo>
                  <a:lnTo>
                    <a:pt x="4681" y="8712"/>
                  </a:lnTo>
                  <a:lnTo>
                    <a:pt x="4673" y="8739"/>
                  </a:lnTo>
                  <a:lnTo>
                    <a:pt x="4664" y="8762"/>
                  </a:lnTo>
                  <a:lnTo>
                    <a:pt x="4656" y="8778"/>
                  </a:lnTo>
                  <a:lnTo>
                    <a:pt x="4646" y="8789"/>
                  </a:lnTo>
                  <a:lnTo>
                    <a:pt x="4627" y="8789"/>
                  </a:lnTo>
                  <a:lnTo>
                    <a:pt x="4618" y="8778"/>
                  </a:lnTo>
                  <a:lnTo>
                    <a:pt x="4610" y="8762"/>
                  </a:lnTo>
                  <a:lnTo>
                    <a:pt x="4601" y="8739"/>
                  </a:lnTo>
                  <a:lnTo>
                    <a:pt x="4593" y="8712"/>
                  </a:lnTo>
                  <a:lnTo>
                    <a:pt x="4586" y="8679"/>
                  </a:lnTo>
                  <a:lnTo>
                    <a:pt x="4579" y="8640"/>
                  </a:lnTo>
                  <a:lnTo>
                    <a:pt x="4573" y="8590"/>
                  </a:lnTo>
                  <a:lnTo>
                    <a:pt x="4567" y="8546"/>
                  </a:lnTo>
                  <a:lnTo>
                    <a:pt x="4562" y="8491"/>
                  </a:lnTo>
                  <a:lnTo>
                    <a:pt x="4552" y="8380"/>
                  </a:lnTo>
                  <a:lnTo>
                    <a:pt x="4550" y="8320"/>
                  </a:lnTo>
                  <a:lnTo>
                    <a:pt x="4547" y="8253"/>
                  </a:lnTo>
                  <a:lnTo>
                    <a:pt x="4545" y="8121"/>
                  </a:lnTo>
                  <a:lnTo>
                    <a:pt x="4545" y="5917"/>
                  </a:lnTo>
                  <a:lnTo>
                    <a:pt x="4543" y="5850"/>
                  </a:lnTo>
                  <a:lnTo>
                    <a:pt x="4541" y="5789"/>
                  </a:lnTo>
                  <a:lnTo>
                    <a:pt x="4538" y="5723"/>
                  </a:lnTo>
                  <a:lnTo>
                    <a:pt x="4534" y="5668"/>
                  </a:lnTo>
                  <a:lnTo>
                    <a:pt x="4529" y="5613"/>
                  </a:lnTo>
                  <a:lnTo>
                    <a:pt x="4524" y="5557"/>
                  </a:lnTo>
                  <a:lnTo>
                    <a:pt x="4519" y="5513"/>
                  </a:lnTo>
                  <a:lnTo>
                    <a:pt x="4513" y="5469"/>
                  </a:lnTo>
                  <a:lnTo>
                    <a:pt x="4505" y="5436"/>
                  </a:lnTo>
                  <a:lnTo>
                    <a:pt x="4498" y="5397"/>
                  </a:lnTo>
                  <a:lnTo>
                    <a:pt x="4489" y="5370"/>
                  </a:lnTo>
                  <a:lnTo>
                    <a:pt x="4480" y="5348"/>
                  </a:lnTo>
                  <a:lnTo>
                    <a:pt x="4472" y="5325"/>
                  </a:lnTo>
                  <a:lnTo>
                    <a:pt x="4463" y="5314"/>
                  </a:lnTo>
                  <a:lnTo>
                    <a:pt x="4445" y="5314"/>
                  </a:lnTo>
                  <a:lnTo>
                    <a:pt x="4436" y="5325"/>
                  </a:lnTo>
                  <a:lnTo>
                    <a:pt x="4426" y="5348"/>
                  </a:lnTo>
                  <a:lnTo>
                    <a:pt x="4418" y="5370"/>
                  </a:lnTo>
                  <a:lnTo>
                    <a:pt x="4409" y="5397"/>
                  </a:lnTo>
                  <a:lnTo>
                    <a:pt x="4402" y="5436"/>
                  </a:lnTo>
                  <a:lnTo>
                    <a:pt x="4394" y="5469"/>
                  </a:lnTo>
                  <a:lnTo>
                    <a:pt x="4382" y="5557"/>
                  </a:lnTo>
                  <a:lnTo>
                    <a:pt x="4378" y="5613"/>
                  </a:lnTo>
                  <a:lnTo>
                    <a:pt x="4372" y="5668"/>
                  </a:lnTo>
                  <a:lnTo>
                    <a:pt x="4369" y="5723"/>
                  </a:lnTo>
                  <a:lnTo>
                    <a:pt x="4366" y="5789"/>
                  </a:lnTo>
                  <a:lnTo>
                    <a:pt x="4363" y="5850"/>
                  </a:lnTo>
                  <a:lnTo>
                    <a:pt x="4363" y="5917"/>
                  </a:lnTo>
                  <a:lnTo>
                    <a:pt x="4361" y="5988"/>
                  </a:lnTo>
                  <a:lnTo>
                    <a:pt x="4361" y="9170"/>
                  </a:lnTo>
                  <a:lnTo>
                    <a:pt x="4360" y="9231"/>
                  </a:lnTo>
                  <a:lnTo>
                    <a:pt x="4358" y="9297"/>
                  </a:lnTo>
                  <a:lnTo>
                    <a:pt x="4355" y="9358"/>
                  </a:lnTo>
                  <a:lnTo>
                    <a:pt x="4351" y="9419"/>
                  </a:lnTo>
                  <a:lnTo>
                    <a:pt x="4346" y="9474"/>
                  </a:lnTo>
                  <a:lnTo>
                    <a:pt x="4341" y="9529"/>
                  </a:lnTo>
                  <a:lnTo>
                    <a:pt x="4329" y="9618"/>
                  </a:lnTo>
                  <a:lnTo>
                    <a:pt x="4322" y="9651"/>
                  </a:lnTo>
                  <a:lnTo>
                    <a:pt x="4314" y="9690"/>
                  </a:lnTo>
                  <a:lnTo>
                    <a:pt x="4305" y="9712"/>
                  </a:lnTo>
                  <a:lnTo>
                    <a:pt x="4298" y="9739"/>
                  </a:lnTo>
                  <a:lnTo>
                    <a:pt x="4288" y="9761"/>
                  </a:lnTo>
                  <a:lnTo>
                    <a:pt x="4279" y="9767"/>
                  </a:lnTo>
                  <a:lnTo>
                    <a:pt x="4261" y="9767"/>
                  </a:lnTo>
                  <a:lnTo>
                    <a:pt x="4251" y="9761"/>
                  </a:lnTo>
                  <a:lnTo>
                    <a:pt x="4243" y="9739"/>
                  </a:lnTo>
                  <a:lnTo>
                    <a:pt x="4235" y="9712"/>
                  </a:lnTo>
                  <a:lnTo>
                    <a:pt x="4227" y="9690"/>
                  </a:lnTo>
                  <a:lnTo>
                    <a:pt x="4219" y="9651"/>
                  </a:lnTo>
                  <a:lnTo>
                    <a:pt x="4212" y="9618"/>
                  </a:lnTo>
                  <a:lnTo>
                    <a:pt x="4206" y="9574"/>
                  </a:lnTo>
                  <a:lnTo>
                    <a:pt x="4199" y="9529"/>
                  </a:lnTo>
                  <a:lnTo>
                    <a:pt x="4194" y="9474"/>
                  </a:lnTo>
                  <a:lnTo>
                    <a:pt x="4190" y="9419"/>
                  </a:lnTo>
                  <a:lnTo>
                    <a:pt x="4186" y="9358"/>
                  </a:lnTo>
                  <a:lnTo>
                    <a:pt x="4182" y="9297"/>
                  </a:lnTo>
                  <a:lnTo>
                    <a:pt x="4181" y="9231"/>
                  </a:lnTo>
                  <a:lnTo>
                    <a:pt x="4178" y="9170"/>
                  </a:lnTo>
                  <a:lnTo>
                    <a:pt x="4178" y="7999"/>
                  </a:lnTo>
                  <a:lnTo>
                    <a:pt x="4177" y="7856"/>
                  </a:lnTo>
                  <a:lnTo>
                    <a:pt x="4175" y="7800"/>
                  </a:lnTo>
                  <a:lnTo>
                    <a:pt x="4172" y="7734"/>
                  </a:lnTo>
                  <a:lnTo>
                    <a:pt x="4167" y="7684"/>
                  </a:lnTo>
                  <a:lnTo>
                    <a:pt x="4162" y="7624"/>
                  </a:lnTo>
                  <a:lnTo>
                    <a:pt x="4158" y="7568"/>
                  </a:lnTo>
                  <a:lnTo>
                    <a:pt x="4151" y="7524"/>
                  </a:lnTo>
                  <a:lnTo>
                    <a:pt x="4145" y="7485"/>
                  </a:lnTo>
                  <a:lnTo>
                    <a:pt x="4138" y="7441"/>
                  </a:lnTo>
                  <a:lnTo>
                    <a:pt x="4130" y="7408"/>
                  </a:lnTo>
                  <a:lnTo>
                    <a:pt x="4122" y="7380"/>
                  </a:lnTo>
                  <a:lnTo>
                    <a:pt x="4114" y="7358"/>
                  </a:lnTo>
                  <a:lnTo>
                    <a:pt x="4106" y="7342"/>
                  </a:lnTo>
                  <a:lnTo>
                    <a:pt x="4097" y="7325"/>
                  </a:lnTo>
                  <a:lnTo>
                    <a:pt x="4077" y="7325"/>
                  </a:lnTo>
                  <a:lnTo>
                    <a:pt x="4069" y="7342"/>
                  </a:lnTo>
                  <a:lnTo>
                    <a:pt x="4059" y="7358"/>
                  </a:lnTo>
                  <a:lnTo>
                    <a:pt x="4051" y="7380"/>
                  </a:lnTo>
                  <a:lnTo>
                    <a:pt x="4043" y="7408"/>
                  </a:lnTo>
                  <a:lnTo>
                    <a:pt x="4035" y="7441"/>
                  </a:lnTo>
                  <a:lnTo>
                    <a:pt x="4028" y="7485"/>
                  </a:lnTo>
                  <a:lnTo>
                    <a:pt x="4022" y="7524"/>
                  </a:lnTo>
                  <a:lnTo>
                    <a:pt x="4016" y="7568"/>
                  </a:lnTo>
                  <a:lnTo>
                    <a:pt x="4010" y="7624"/>
                  </a:lnTo>
                  <a:lnTo>
                    <a:pt x="4006" y="7684"/>
                  </a:lnTo>
                  <a:lnTo>
                    <a:pt x="4002" y="7734"/>
                  </a:lnTo>
                  <a:lnTo>
                    <a:pt x="4000" y="7800"/>
                  </a:lnTo>
                  <a:lnTo>
                    <a:pt x="3997" y="7856"/>
                  </a:lnTo>
                  <a:lnTo>
                    <a:pt x="3995" y="7927"/>
                  </a:lnTo>
                  <a:lnTo>
                    <a:pt x="3995" y="10507"/>
                  </a:lnTo>
                  <a:lnTo>
                    <a:pt x="3995" y="10568"/>
                  </a:lnTo>
                  <a:lnTo>
                    <a:pt x="3993" y="10634"/>
                  </a:lnTo>
                  <a:lnTo>
                    <a:pt x="3991" y="10706"/>
                  </a:lnTo>
                  <a:lnTo>
                    <a:pt x="3987" y="10767"/>
                  </a:lnTo>
                  <a:lnTo>
                    <a:pt x="3984" y="10828"/>
                  </a:lnTo>
                  <a:lnTo>
                    <a:pt x="3980" y="10877"/>
                  </a:lnTo>
                  <a:lnTo>
                    <a:pt x="3974" y="10933"/>
                  </a:lnTo>
                  <a:lnTo>
                    <a:pt x="3968" y="10982"/>
                  </a:lnTo>
                  <a:lnTo>
                    <a:pt x="3962" y="11026"/>
                  </a:lnTo>
                  <a:lnTo>
                    <a:pt x="3955" y="11060"/>
                  </a:lnTo>
                  <a:lnTo>
                    <a:pt x="3947" y="11087"/>
                  </a:lnTo>
                  <a:lnTo>
                    <a:pt x="3939" y="11120"/>
                  </a:lnTo>
                  <a:lnTo>
                    <a:pt x="3931" y="11148"/>
                  </a:lnTo>
                  <a:lnTo>
                    <a:pt x="3922" y="11159"/>
                  </a:lnTo>
                  <a:lnTo>
                    <a:pt x="3912" y="11170"/>
                  </a:lnTo>
                  <a:lnTo>
                    <a:pt x="3894" y="11170"/>
                  </a:lnTo>
                  <a:lnTo>
                    <a:pt x="3876" y="11148"/>
                  </a:lnTo>
                  <a:lnTo>
                    <a:pt x="3868" y="11120"/>
                  </a:lnTo>
                  <a:lnTo>
                    <a:pt x="3860" y="11087"/>
                  </a:lnTo>
                  <a:lnTo>
                    <a:pt x="3852" y="11060"/>
                  </a:lnTo>
                  <a:lnTo>
                    <a:pt x="3845" y="11026"/>
                  </a:lnTo>
                  <a:lnTo>
                    <a:pt x="3839" y="10982"/>
                  </a:lnTo>
                  <a:lnTo>
                    <a:pt x="3832" y="10933"/>
                  </a:lnTo>
                  <a:lnTo>
                    <a:pt x="3827" y="10877"/>
                  </a:lnTo>
                  <a:lnTo>
                    <a:pt x="3823" y="10828"/>
                  </a:lnTo>
                  <a:lnTo>
                    <a:pt x="3818" y="10767"/>
                  </a:lnTo>
                  <a:lnTo>
                    <a:pt x="3816" y="10706"/>
                  </a:lnTo>
                  <a:lnTo>
                    <a:pt x="3815" y="10634"/>
                  </a:lnTo>
                  <a:lnTo>
                    <a:pt x="3812" y="10568"/>
                  </a:lnTo>
                  <a:lnTo>
                    <a:pt x="3812" y="7994"/>
                  </a:lnTo>
                  <a:lnTo>
                    <a:pt x="3810" y="7927"/>
                  </a:lnTo>
                  <a:lnTo>
                    <a:pt x="3807" y="7872"/>
                  </a:lnTo>
                  <a:lnTo>
                    <a:pt x="3805" y="7806"/>
                  </a:lnTo>
                  <a:lnTo>
                    <a:pt x="3800" y="7751"/>
                  </a:lnTo>
                  <a:lnTo>
                    <a:pt x="3796" y="7690"/>
                  </a:lnTo>
                  <a:lnTo>
                    <a:pt x="3790" y="7640"/>
                  </a:lnTo>
                  <a:lnTo>
                    <a:pt x="3779" y="7552"/>
                  </a:lnTo>
                  <a:lnTo>
                    <a:pt x="3770" y="7513"/>
                  </a:lnTo>
                  <a:lnTo>
                    <a:pt x="3764" y="7480"/>
                  </a:lnTo>
                  <a:lnTo>
                    <a:pt x="3756" y="7447"/>
                  </a:lnTo>
                  <a:lnTo>
                    <a:pt x="3748" y="7425"/>
                  </a:lnTo>
                  <a:lnTo>
                    <a:pt x="3739" y="7408"/>
                  </a:lnTo>
                  <a:lnTo>
                    <a:pt x="3730" y="7397"/>
                  </a:lnTo>
                  <a:lnTo>
                    <a:pt x="3710" y="7397"/>
                  </a:lnTo>
                  <a:lnTo>
                    <a:pt x="3701" y="7408"/>
                  </a:lnTo>
                  <a:lnTo>
                    <a:pt x="3694" y="7425"/>
                  </a:lnTo>
                  <a:lnTo>
                    <a:pt x="3685" y="7447"/>
                  </a:lnTo>
                  <a:lnTo>
                    <a:pt x="3677" y="7480"/>
                  </a:lnTo>
                  <a:lnTo>
                    <a:pt x="3669" y="7513"/>
                  </a:lnTo>
                  <a:lnTo>
                    <a:pt x="3662" y="7552"/>
                  </a:lnTo>
                  <a:lnTo>
                    <a:pt x="3655" y="7596"/>
                  </a:lnTo>
                  <a:lnTo>
                    <a:pt x="3650" y="7640"/>
                  </a:lnTo>
                  <a:lnTo>
                    <a:pt x="3644" y="7690"/>
                  </a:lnTo>
                  <a:lnTo>
                    <a:pt x="3640" y="7751"/>
                  </a:lnTo>
                  <a:lnTo>
                    <a:pt x="3635" y="7806"/>
                  </a:lnTo>
                  <a:lnTo>
                    <a:pt x="3632" y="7872"/>
                  </a:lnTo>
                  <a:lnTo>
                    <a:pt x="3631" y="7927"/>
                  </a:lnTo>
                  <a:lnTo>
                    <a:pt x="3629" y="7994"/>
                  </a:lnTo>
                  <a:lnTo>
                    <a:pt x="3628" y="8071"/>
                  </a:lnTo>
                  <a:lnTo>
                    <a:pt x="3628" y="8900"/>
                  </a:lnTo>
                  <a:lnTo>
                    <a:pt x="3626" y="8960"/>
                  </a:lnTo>
                  <a:lnTo>
                    <a:pt x="3625" y="9027"/>
                  </a:lnTo>
                  <a:lnTo>
                    <a:pt x="3617" y="9148"/>
                  </a:lnTo>
                  <a:lnTo>
                    <a:pt x="3613" y="9198"/>
                  </a:lnTo>
                  <a:lnTo>
                    <a:pt x="3608" y="9253"/>
                  </a:lnTo>
                  <a:lnTo>
                    <a:pt x="3602" y="9303"/>
                  </a:lnTo>
                  <a:lnTo>
                    <a:pt x="3595" y="9342"/>
                  </a:lnTo>
                  <a:lnTo>
                    <a:pt x="3588" y="9386"/>
                  </a:lnTo>
                  <a:lnTo>
                    <a:pt x="3580" y="9419"/>
                  </a:lnTo>
                  <a:lnTo>
                    <a:pt x="3572" y="9447"/>
                  </a:lnTo>
                  <a:lnTo>
                    <a:pt x="3564" y="9469"/>
                  </a:lnTo>
                  <a:lnTo>
                    <a:pt x="3556" y="9485"/>
                  </a:lnTo>
                  <a:lnTo>
                    <a:pt x="3546" y="9496"/>
                  </a:lnTo>
                  <a:lnTo>
                    <a:pt x="3527" y="9496"/>
                  </a:lnTo>
                  <a:lnTo>
                    <a:pt x="3519" y="9485"/>
                  </a:lnTo>
                  <a:lnTo>
                    <a:pt x="3509" y="9469"/>
                  </a:lnTo>
                  <a:lnTo>
                    <a:pt x="3500" y="9447"/>
                  </a:lnTo>
                  <a:lnTo>
                    <a:pt x="3494" y="9419"/>
                  </a:lnTo>
                  <a:lnTo>
                    <a:pt x="3486" y="9386"/>
                  </a:lnTo>
                  <a:lnTo>
                    <a:pt x="3478" y="9342"/>
                  </a:lnTo>
                  <a:lnTo>
                    <a:pt x="3472" y="9303"/>
                  </a:lnTo>
                  <a:lnTo>
                    <a:pt x="3467" y="9253"/>
                  </a:lnTo>
                  <a:lnTo>
                    <a:pt x="3460" y="9198"/>
                  </a:lnTo>
                  <a:lnTo>
                    <a:pt x="3456" y="9148"/>
                  </a:lnTo>
                  <a:lnTo>
                    <a:pt x="3452" y="9082"/>
                  </a:lnTo>
                  <a:lnTo>
                    <a:pt x="3449" y="9027"/>
                  </a:lnTo>
                  <a:lnTo>
                    <a:pt x="3447" y="8960"/>
                  </a:lnTo>
                  <a:lnTo>
                    <a:pt x="3445" y="8900"/>
                  </a:lnTo>
                  <a:lnTo>
                    <a:pt x="3445" y="8822"/>
                  </a:lnTo>
                  <a:lnTo>
                    <a:pt x="3445" y="4895"/>
                  </a:lnTo>
                  <a:lnTo>
                    <a:pt x="3444" y="4834"/>
                  </a:lnTo>
                  <a:lnTo>
                    <a:pt x="3440" y="4773"/>
                  </a:lnTo>
                  <a:lnTo>
                    <a:pt x="3437" y="4701"/>
                  </a:lnTo>
                  <a:lnTo>
                    <a:pt x="3434" y="4646"/>
                  </a:lnTo>
                  <a:lnTo>
                    <a:pt x="3430" y="4596"/>
                  </a:lnTo>
                  <a:lnTo>
                    <a:pt x="3425" y="4535"/>
                  </a:lnTo>
                  <a:lnTo>
                    <a:pt x="3418" y="4497"/>
                  </a:lnTo>
                  <a:lnTo>
                    <a:pt x="3412" y="4453"/>
                  </a:lnTo>
                  <a:lnTo>
                    <a:pt x="3397" y="4375"/>
                  </a:lnTo>
                  <a:lnTo>
                    <a:pt x="3389" y="4348"/>
                  </a:lnTo>
                  <a:lnTo>
                    <a:pt x="3381" y="4326"/>
                  </a:lnTo>
                  <a:lnTo>
                    <a:pt x="3372" y="4303"/>
                  </a:lnTo>
                  <a:lnTo>
                    <a:pt x="3362" y="4298"/>
                  </a:lnTo>
                  <a:lnTo>
                    <a:pt x="3354" y="4292"/>
                  </a:lnTo>
                  <a:lnTo>
                    <a:pt x="3335" y="4303"/>
                  </a:lnTo>
                  <a:lnTo>
                    <a:pt x="3325" y="4326"/>
                  </a:lnTo>
                  <a:lnTo>
                    <a:pt x="3318" y="4348"/>
                  </a:lnTo>
                  <a:lnTo>
                    <a:pt x="3309" y="4375"/>
                  </a:lnTo>
                  <a:lnTo>
                    <a:pt x="3295" y="4453"/>
                  </a:lnTo>
                  <a:lnTo>
                    <a:pt x="3288" y="4497"/>
                  </a:lnTo>
                  <a:lnTo>
                    <a:pt x="3283" y="4535"/>
                  </a:lnTo>
                  <a:lnTo>
                    <a:pt x="3278" y="4596"/>
                  </a:lnTo>
                  <a:lnTo>
                    <a:pt x="3272" y="4646"/>
                  </a:lnTo>
                  <a:lnTo>
                    <a:pt x="3269" y="4701"/>
                  </a:lnTo>
                  <a:lnTo>
                    <a:pt x="3265" y="4773"/>
                  </a:lnTo>
                  <a:lnTo>
                    <a:pt x="3264" y="4834"/>
                  </a:lnTo>
                  <a:lnTo>
                    <a:pt x="3262" y="4895"/>
                  </a:lnTo>
                  <a:lnTo>
                    <a:pt x="3261" y="4972"/>
                  </a:lnTo>
                  <a:lnTo>
                    <a:pt x="3261" y="7198"/>
                  </a:lnTo>
                  <a:lnTo>
                    <a:pt x="3260" y="7259"/>
                  </a:lnTo>
                  <a:lnTo>
                    <a:pt x="3257" y="7325"/>
                  </a:lnTo>
                  <a:lnTo>
                    <a:pt x="3254" y="7386"/>
                  </a:lnTo>
                  <a:lnTo>
                    <a:pt x="3250" y="7447"/>
                  </a:lnTo>
                  <a:lnTo>
                    <a:pt x="3246" y="7502"/>
                  </a:lnTo>
                  <a:lnTo>
                    <a:pt x="3240" y="7557"/>
                  </a:lnTo>
                  <a:lnTo>
                    <a:pt x="3235" y="7607"/>
                  </a:lnTo>
                  <a:lnTo>
                    <a:pt x="3221" y="7684"/>
                  </a:lnTo>
                  <a:lnTo>
                    <a:pt x="3213" y="7717"/>
                  </a:lnTo>
                  <a:lnTo>
                    <a:pt x="3205" y="7751"/>
                  </a:lnTo>
                  <a:lnTo>
                    <a:pt x="3197" y="7767"/>
                  </a:lnTo>
                  <a:lnTo>
                    <a:pt x="3188" y="7789"/>
                  </a:lnTo>
                  <a:lnTo>
                    <a:pt x="3180" y="7795"/>
                  </a:lnTo>
                  <a:lnTo>
                    <a:pt x="3170" y="7800"/>
                  </a:lnTo>
                  <a:lnTo>
                    <a:pt x="3160" y="7795"/>
                  </a:lnTo>
                  <a:lnTo>
                    <a:pt x="3152" y="7789"/>
                  </a:lnTo>
                  <a:lnTo>
                    <a:pt x="3142" y="7767"/>
                  </a:lnTo>
                  <a:lnTo>
                    <a:pt x="3134" y="7751"/>
                  </a:lnTo>
                  <a:lnTo>
                    <a:pt x="3127" y="7717"/>
                  </a:lnTo>
                  <a:lnTo>
                    <a:pt x="3119" y="7684"/>
                  </a:lnTo>
                  <a:lnTo>
                    <a:pt x="3105" y="7607"/>
                  </a:lnTo>
                  <a:lnTo>
                    <a:pt x="3100" y="7557"/>
                  </a:lnTo>
                  <a:lnTo>
                    <a:pt x="3093" y="7502"/>
                  </a:lnTo>
                  <a:lnTo>
                    <a:pt x="3089" y="7447"/>
                  </a:lnTo>
                  <a:lnTo>
                    <a:pt x="3082" y="7325"/>
                  </a:lnTo>
                  <a:lnTo>
                    <a:pt x="3080" y="7259"/>
                  </a:lnTo>
                  <a:lnTo>
                    <a:pt x="3079" y="7198"/>
                  </a:lnTo>
                  <a:lnTo>
                    <a:pt x="3079" y="6353"/>
                  </a:lnTo>
                  <a:lnTo>
                    <a:pt x="3077" y="6292"/>
                  </a:lnTo>
                  <a:lnTo>
                    <a:pt x="3076" y="6220"/>
                  </a:lnTo>
                  <a:lnTo>
                    <a:pt x="3074" y="6154"/>
                  </a:lnTo>
                  <a:lnTo>
                    <a:pt x="3071" y="6093"/>
                  </a:lnTo>
                  <a:lnTo>
                    <a:pt x="3067" y="6033"/>
                  </a:lnTo>
                  <a:lnTo>
                    <a:pt x="3063" y="5977"/>
                  </a:lnTo>
                  <a:lnTo>
                    <a:pt x="3058" y="5922"/>
                  </a:lnTo>
                  <a:lnTo>
                    <a:pt x="3052" y="5878"/>
                  </a:lnTo>
                  <a:lnTo>
                    <a:pt x="3045" y="5834"/>
                  </a:lnTo>
                  <a:lnTo>
                    <a:pt x="3038" y="5801"/>
                  </a:lnTo>
                  <a:lnTo>
                    <a:pt x="3031" y="5767"/>
                  </a:lnTo>
                  <a:lnTo>
                    <a:pt x="3022" y="5740"/>
                  </a:lnTo>
                  <a:lnTo>
                    <a:pt x="3014" y="5712"/>
                  </a:lnTo>
                  <a:lnTo>
                    <a:pt x="3005" y="5701"/>
                  </a:lnTo>
                  <a:lnTo>
                    <a:pt x="2995" y="5690"/>
                  </a:lnTo>
                  <a:lnTo>
                    <a:pt x="2987" y="5685"/>
                  </a:lnTo>
                  <a:lnTo>
                    <a:pt x="2977" y="5690"/>
                  </a:lnTo>
                  <a:lnTo>
                    <a:pt x="2968" y="5701"/>
                  </a:lnTo>
                  <a:lnTo>
                    <a:pt x="2960" y="5712"/>
                  </a:lnTo>
                  <a:lnTo>
                    <a:pt x="2943" y="5767"/>
                  </a:lnTo>
                  <a:lnTo>
                    <a:pt x="2928" y="5834"/>
                  </a:lnTo>
                  <a:lnTo>
                    <a:pt x="2916" y="5922"/>
                  </a:lnTo>
                  <a:lnTo>
                    <a:pt x="2911" y="5977"/>
                  </a:lnTo>
                  <a:lnTo>
                    <a:pt x="2906" y="6033"/>
                  </a:lnTo>
                  <a:lnTo>
                    <a:pt x="2902" y="6093"/>
                  </a:lnTo>
                  <a:lnTo>
                    <a:pt x="2900" y="6154"/>
                  </a:lnTo>
                  <a:lnTo>
                    <a:pt x="2896" y="6220"/>
                  </a:lnTo>
                  <a:lnTo>
                    <a:pt x="2895" y="6292"/>
                  </a:lnTo>
                  <a:lnTo>
                    <a:pt x="2895" y="9629"/>
                  </a:lnTo>
                  <a:lnTo>
                    <a:pt x="2894" y="9695"/>
                  </a:lnTo>
                  <a:lnTo>
                    <a:pt x="2890" y="9761"/>
                  </a:lnTo>
                  <a:lnTo>
                    <a:pt x="2887" y="9817"/>
                  </a:lnTo>
                  <a:lnTo>
                    <a:pt x="2884" y="9883"/>
                  </a:lnTo>
                  <a:lnTo>
                    <a:pt x="2879" y="9938"/>
                  </a:lnTo>
                  <a:lnTo>
                    <a:pt x="2874" y="9982"/>
                  </a:lnTo>
                  <a:lnTo>
                    <a:pt x="2868" y="10038"/>
                  </a:lnTo>
                  <a:lnTo>
                    <a:pt x="2862" y="10082"/>
                  </a:lnTo>
                  <a:lnTo>
                    <a:pt x="2854" y="10115"/>
                  </a:lnTo>
                  <a:lnTo>
                    <a:pt x="2847" y="10154"/>
                  </a:lnTo>
                  <a:lnTo>
                    <a:pt x="2839" y="10176"/>
                  </a:lnTo>
                  <a:lnTo>
                    <a:pt x="2830" y="10203"/>
                  </a:lnTo>
                  <a:lnTo>
                    <a:pt x="2822" y="10220"/>
                  </a:lnTo>
                  <a:lnTo>
                    <a:pt x="2812" y="10225"/>
                  </a:lnTo>
                  <a:lnTo>
                    <a:pt x="2804" y="10237"/>
                  </a:lnTo>
                  <a:lnTo>
                    <a:pt x="2794" y="10225"/>
                  </a:lnTo>
                  <a:lnTo>
                    <a:pt x="2785" y="10220"/>
                  </a:lnTo>
                  <a:lnTo>
                    <a:pt x="2775" y="10203"/>
                  </a:lnTo>
                  <a:lnTo>
                    <a:pt x="2768" y="10176"/>
                  </a:lnTo>
                  <a:lnTo>
                    <a:pt x="2759" y="10154"/>
                  </a:lnTo>
                  <a:lnTo>
                    <a:pt x="2752" y="10115"/>
                  </a:lnTo>
                  <a:lnTo>
                    <a:pt x="2745" y="10082"/>
                  </a:lnTo>
                  <a:lnTo>
                    <a:pt x="2738" y="10038"/>
                  </a:lnTo>
                  <a:lnTo>
                    <a:pt x="2732" y="9982"/>
                  </a:lnTo>
                  <a:lnTo>
                    <a:pt x="2727" y="9938"/>
                  </a:lnTo>
                  <a:lnTo>
                    <a:pt x="2722" y="9883"/>
                  </a:lnTo>
                  <a:lnTo>
                    <a:pt x="2719" y="9817"/>
                  </a:lnTo>
                  <a:lnTo>
                    <a:pt x="2716" y="9761"/>
                  </a:lnTo>
                  <a:lnTo>
                    <a:pt x="2714" y="9695"/>
                  </a:lnTo>
                  <a:lnTo>
                    <a:pt x="2712" y="9629"/>
                  </a:lnTo>
                  <a:lnTo>
                    <a:pt x="2711" y="9563"/>
                  </a:lnTo>
                  <a:lnTo>
                    <a:pt x="2711" y="2607"/>
                  </a:lnTo>
                  <a:lnTo>
                    <a:pt x="2710" y="2547"/>
                  </a:lnTo>
                  <a:lnTo>
                    <a:pt x="2710" y="2480"/>
                  </a:lnTo>
                  <a:lnTo>
                    <a:pt x="2708" y="2409"/>
                  </a:lnTo>
                  <a:lnTo>
                    <a:pt x="2705" y="2342"/>
                  </a:lnTo>
                  <a:lnTo>
                    <a:pt x="2700" y="2293"/>
                  </a:lnTo>
                  <a:lnTo>
                    <a:pt x="2695" y="2237"/>
                  </a:lnTo>
                  <a:lnTo>
                    <a:pt x="2690" y="2182"/>
                  </a:lnTo>
                  <a:lnTo>
                    <a:pt x="2685" y="2132"/>
                  </a:lnTo>
                  <a:lnTo>
                    <a:pt x="2678" y="2094"/>
                  </a:lnTo>
                  <a:lnTo>
                    <a:pt x="2672" y="2050"/>
                  </a:lnTo>
                  <a:lnTo>
                    <a:pt x="2663" y="2016"/>
                  </a:lnTo>
                  <a:lnTo>
                    <a:pt x="2656" y="1994"/>
                  </a:lnTo>
                  <a:lnTo>
                    <a:pt x="2648" y="1967"/>
                  </a:lnTo>
                  <a:lnTo>
                    <a:pt x="2638" y="1956"/>
                  </a:lnTo>
                  <a:lnTo>
                    <a:pt x="2630" y="1939"/>
                  </a:lnTo>
                  <a:lnTo>
                    <a:pt x="2610" y="1939"/>
                  </a:lnTo>
                  <a:lnTo>
                    <a:pt x="2600" y="1956"/>
                  </a:lnTo>
                  <a:lnTo>
                    <a:pt x="2593" y="1967"/>
                  </a:lnTo>
                  <a:lnTo>
                    <a:pt x="2584" y="1994"/>
                  </a:lnTo>
                  <a:lnTo>
                    <a:pt x="2577" y="2016"/>
                  </a:lnTo>
                  <a:lnTo>
                    <a:pt x="2569" y="2050"/>
                  </a:lnTo>
                  <a:lnTo>
                    <a:pt x="2562" y="2094"/>
                  </a:lnTo>
                  <a:lnTo>
                    <a:pt x="2555" y="2132"/>
                  </a:lnTo>
                  <a:lnTo>
                    <a:pt x="2549" y="2182"/>
                  </a:lnTo>
                  <a:lnTo>
                    <a:pt x="2544" y="2237"/>
                  </a:lnTo>
                  <a:lnTo>
                    <a:pt x="2540" y="2293"/>
                  </a:lnTo>
                  <a:lnTo>
                    <a:pt x="2536" y="2342"/>
                  </a:lnTo>
                  <a:lnTo>
                    <a:pt x="2532" y="2409"/>
                  </a:lnTo>
                  <a:lnTo>
                    <a:pt x="2530" y="2480"/>
                  </a:lnTo>
                  <a:lnTo>
                    <a:pt x="2529" y="2547"/>
                  </a:lnTo>
                  <a:lnTo>
                    <a:pt x="2529" y="6795"/>
                  </a:lnTo>
                  <a:lnTo>
                    <a:pt x="2528" y="6861"/>
                  </a:lnTo>
                  <a:lnTo>
                    <a:pt x="2526" y="6927"/>
                  </a:lnTo>
                  <a:lnTo>
                    <a:pt x="2524" y="6999"/>
                  </a:lnTo>
                  <a:lnTo>
                    <a:pt x="2518" y="7110"/>
                  </a:lnTo>
                  <a:lnTo>
                    <a:pt x="2513" y="7171"/>
                  </a:lnTo>
                  <a:lnTo>
                    <a:pt x="2507" y="7215"/>
                  </a:lnTo>
                  <a:lnTo>
                    <a:pt x="2502" y="7264"/>
                  </a:lnTo>
                  <a:lnTo>
                    <a:pt x="2495" y="7320"/>
                  </a:lnTo>
                  <a:lnTo>
                    <a:pt x="2488" y="7347"/>
                  </a:lnTo>
                  <a:lnTo>
                    <a:pt x="2480" y="7380"/>
                  </a:lnTo>
                  <a:lnTo>
                    <a:pt x="2472" y="7414"/>
                  </a:lnTo>
                  <a:lnTo>
                    <a:pt x="2463" y="7441"/>
                  </a:lnTo>
                  <a:lnTo>
                    <a:pt x="2455" y="7452"/>
                  </a:lnTo>
                  <a:lnTo>
                    <a:pt x="2446" y="7458"/>
                  </a:lnTo>
                  <a:lnTo>
                    <a:pt x="2436" y="7463"/>
                  </a:lnTo>
                  <a:lnTo>
                    <a:pt x="2428" y="7458"/>
                  </a:lnTo>
                  <a:lnTo>
                    <a:pt x="2418" y="7452"/>
                  </a:lnTo>
                  <a:lnTo>
                    <a:pt x="2409" y="7441"/>
                  </a:lnTo>
                  <a:lnTo>
                    <a:pt x="2401" y="7414"/>
                  </a:lnTo>
                  <a:lnTo>
                    <a:pt x="2392" y="7380"/>
                  </a:lnTo>
                  <a:lnTo>
                    <a:pt x="2385" y="7347"/>
                  </a:lnTo>
                  <a:lnTo>
                    <a:pt x="2378" y="7320"/>
                  </a:lnTo>
                  <a:lnTo>
                    <a:pt x="2372" y="7264"/>
                  </a:lnTo>
                  <a:lnTo>
                    <a:pt x="2365" y="7215"/>
                  </a:lnTo>
                  <a:lnTo>
                    <a:pt x="2360" y="7171"/>
                  </a:lnTo>
                  <a:lnTo>
                    <a:pt x="2356" y="7110"/>
                  </a:lnTo>
                  <a:lnTo>
                    <a:pt x="2352" y="7055"/>
                  </a:lnTo>
                  <a:lnTo>
                    <a:pt x="2349" y="6999"/>
                  </a:lnTo>
                  <a:lnTo>
                    <a:pt x="2346" y="6927"/>
                  </a:lnTo>
                  <a:lnTo>
                    <a:pt x="2345" y="6795"/>
                  </a:lnTo>
                  <a:lnTo>
                    <a:pt x="2345" y="4635"/>
                  </a:lnTo>
                  <a:lnTo>
                    <a:pt x="2343" y="4563"/>
                  </a:lnTo>
                  <a:lnTo>
                    <a:pt x="2341" y="4497"/>
                  </a:lnTo>
                  <a:lnTo>
                    <a:pt x="2338" y="4430"/>
                  </a:lnTo>
                  <a:lnTo>
                    <a:pt x="2334" y="4375"/>
                  </a:lnTo>
                  <a:lnTo>
                    <a:pt x="2330" y="4320"/>
                  </a:lnTo>
                  <a:lnTo>
                    <a:pt x="2324" y="4265"/>
                  </a:lnTo>
                  <a:lnTo>
                    <a:pt x="2318" y="4221"/>
                  </a:lnTo>
                  <a:lnTo>
                    <a:pt x="2312" y="4176"/>
                  </a:lnTo>
                  <a:lnTo>
                    <a:pt x="2304" y="4138"/>
                  </a:lnTo>
                  <a:lnTo>
                    <a:pt x="2297" y="4105"/>
                  </a:lnTo>
                  <a:lnTo>
                    <a:pt x="2288" y="4082"/>
                  </a:lnTo>
                  <a:lnTo>
                    <a:pt x="2281" y="4055"/>
                  </a:lnTo>
                  <a:lnTo>
                    <a:pt x="2271" y="4044"/>
                  </a:lnTo>
                  <a:lnTo>
                    <a:pt x="2262" y="4027"/>
                  </a:lnTo>
                  <a:lnTo>
                    <a:pt x="2244" y="4027"/>
                  </a:lnTo>
                  <a:lnTo>
                    <a:pt x="2234" y="4044"/>
                  </a:lnTo>
                  <a:lnTo>
                    <a:pt x="2225" y="4055"/>
                  </a:lnTo>
                  <a:lnTo>
                    <a:pt x="2218" y="4082"/>
                  </a:lnTo>
                  <a:lnTo>
                    <a:pt x="2210" y="4105"/>
                  </a:lnTo>
                  <a:lnTo>
                    <a:pt x="2201" y="4138"/>
                  </a:lnTo>
                  <a:lnTo>
                    <a:pt x="2195" y="4176"/>
                  </a:lnTo>
                  <a:lnTo>
                    <a:pt x="2188" y="4221"/>
                  </a:lnTo>
                  <a:lnTo>
                    <a:pt x="2182" y="4265"/>
                  </a:lnTo>
                  <a:lnTo>
                    <a:pt x="2177" y="4320"/>
                  </a:lnTo>
                  <a:lnTo>
                    <a:pt x="2174" y="4375"/>
                  </a:lnTo>
                  <a:lnTo>
                    <a:pt x="2169" y="4430"/>
                  </a:lnTo>
                  <a:lnTo>
                    <a:pt x="2165" y="4497"/>
                  </a:lnTo>
                  <a:lnTo>
                    <a:pt x="2164" y="4563"/>
                  </a:lnTo>
                  <a:lnTo>
                    <a:pt x="2162" y="4635"/>
                  </a:lnTo>
                  <a:lnTo>
                    <a:pt x="2162" y="8839"/>
                  </a:lnTo>
                  <a:lnTo>
                    <a:pt x="2161" y="8911"/>
                  </a:lnTo>
                  <a:lnTo>
                    <a:pt x="2159" y="8977"/>
                  </a:lnTo>
                  <a:lnTo>
                    <a:pt x="2158" y="9038"/>
                  </a:lnTo>
                  <a:lnTo>
                    <a:pt x="2155" y="9110"/>
                  </a:lnTo>
                  <a:lnTo>
                    <a:pt x="2150" y="9159"/>
                  </a:lnTo>
                  <a:lnTo>
                    <a:pt x="2146" y="9220"/>
                  </a:lnTo>
                  <a:lnTo>
                    <a:pt x="2140" y="9264"/>
                  </a:lnTo>
                  <a:lnTo>
                    <a:pt x="2128" y="9358"/>
                  </a:lnTo>
                  <a:lnTo>
                    <a:pt x="2121" y="9397"/>
                  </a:lnTo>
                  <a:lnTo>
                    <a:pt x="2106" y="9463"/>
                  </a:lnTo>
                  <a:lnTo>
                    <a:pt x="2097" y="9485"/>
                  </a:lnTo>
                  <a:lnTo>
                    <a:pt x="2089" y="9502"/>
                  </a:lnTo>
                  <a:lnTo>
                    <a:pt x="2080" y="9507"/>
                  </a:lnTo>
                  <a:lnTo>
                    <a:pt x="2070" y="9513"/>
                  </a:lnTo>
                  <a:lnTo>
                    <a:pt x="2050" y="9502"/>
                  </a:lnTo>
                  <a:lnTo>
                    <a:pt x="2043" y="9485"/>
                  </a:lnTo>
                  <a:lnTo>
                    <a:pt x="2034" y="9463"/>
                  </a:lnTo>
                  <a:lnTo>
                    <a:pt x="2026" y="9430"/>
                  </a:lnTo>
                  <a:lnTo>
                    <a:pt x="2020" y="9397"/>
                  </a:lnTo>
                  <a:lnTo>
                    <a:pt x="2012" y="9358"/>
                  </a:lnTo>
                  <a:lnTo>
                    <a:pt x="2005" y="9314"/>
                  </a:lnTo>
                  <a:lnTo>
                    <a:pt x="2000" y="9264"/>
                  </a:lnTo>
                  <a:lnTo>
                    <a:pt x="1994" y="9220"/>
                  </a:lnTo>
                  <a:lnTo>
                    <a:pt x="1989" y="9159"/>
                  </a:lnTo>
                  <a:lnTo>
                    <a:pt x="1985" y="9110"/>
                  </a:lnTo>
                  <a:lnTo>
                    <a:pt x="1983" y="9038"/>
                  </a:lnTo>
                  <a:lnTo>
                    <a:pt x="1980" y="8977"/>
                  </a:lnTo>
                  <a:lnTo>
                    <a:pt x="1979" y="8911"/>
                  </a:lnTo>
                  <a:lnTo>
                    <a:pt x="1979" y="6458"/>
                  </a:lnTo>
                  <a:lnTo>
                    <a:pt x="1975" y="6386"/>
                  </a:lnTo>
                  <a:lnTo>
                    <a:pt x="1974" y="6331"/>
                  </a:lnTo>
                  <a:lnTo>
                    <a:pt x="1970" y="6265"/>
                  </a:lnTo>
                  <a:lnTo>
                    <a:pt x="1967" y="6198"/>
                  </a:lnTo>
                  <a:lnTo>
                    <a:pt x="1962" y="6154"/>
                  </a:lnTo>
                  <a:lnTo>
                    <a:pt x="1958" y="6099"/>
                  </a:lnTo>
                  <a:lnTo>
                    <a:pt x="1952" y="6055"/>
                  </a:lnTo>
                  <a:lnTo>
                    <a:pt x="1945" y="6005"/>
                  </a:lnTo>
                  <a:lnTo>
                    <a:pt x="1937" y="5966"/>
                  </a:lnTo>
                  <a:lnTo>
                    <a:pt x="1930" y="5939"/>
                  </a:lnTo>
                  <a:lnTo>
                    <a:pt x="1914" y="5883"/>
                  </a:lnTo>
                  <a:lnTo>
                    <a:pt x="1896" y="5850"/>
                  </a:lnTo>
                  <a:lnTo>
                    <a:pt x="1877" y="5850"/>
                  </a:lnTo>
                  <a:lnTo>
                    <a:pt x="1859" y="5883"/>
                  </a:lnTo>
                  <a:lnTo>
                    <a:pt x="1843" y="5939"/>
                  </a:lnTo>
                  <a:lnTo>
                    <a:pt x="1835" y="5966"/>
                  </a:lnTo>
                  <a:lnTo>
                    <a:pt x="1827" y="6005"/>
                  </a:lnTo>
                  <a:lnTo>
                    <a:pt x="1822" y="6055"/>
                  </a:lnTo>
                  <a:lnTo>
                    <a:pt x="1816" y="6099"/>
                  </a:lnTo>
                  <a:lnTo>
                    <a:pt x="1811" y="6154"/>
                  </a:lnTo>
                  <a:lnTo>
                    <a:pt x="1806" y="6198"/>
                  </a:lnTo>
                  <a:lnTo>
                    <a:pt x="1801" y="6265"/>
                  </a:lnTo>
                  <a:lnTo>
                    <a:pt x="1799" y="6331"/>
                  </a:lnTo>
                  <a:lnTo>
                    <a:pt x="1796" y="6386"/>
                  </a:lnTo>
                  <a:lnTo>
                    <a:pt x="1795" y="6530"/>
                  </a:lnTo>
                  <a:lnTo>
                    <a:pt x="1795" y="9894"/>
                  </a:lnTo>
                  <a:lnTo>
                    <a:pt x="1794" y="9966"/>
                  </a:lnTo>
                  <a:lnTo>
                    <a:pt x="1793" y="10027"/>
                  </a:lnTo>
                  <a:lnTo>
                    <a:pt x="1791" y="10093"/>
                  </a:lnTo>
                  <a:lnTo>
                    <a:pt x="1788" y="10154"/>
                  </a:lnTo>
                  <a:lnTo>
                    <a:pt x="1779" y="10275"/>
                  </a:lnTo>
                  <a:lnTo>
                    <a:pt x="1774" y="10325"/>
                  </a:lnTo>
                  <a:lnTo>
                    <a:pt x="1762" y="10413"/>
                  </a:lnTo>
                  <a:lnTo>
                    <a:pt x="1755" y="10446"/>
                  </a:lnTo>
                  <a:lnTo>
                    <a:pt x="1747" y="10480"/>
                  </a:lnTo>
                  <a:lnTo>
                    <a:pt x="1739" y="10513"/>
                  </a:lnTo>
                  <a:lnTo>
                    <a:pt x="1721" y="10557"/>
                  </a:lnTo>
                  <a:lnTo>
                    <a:pt x="1713" y="10562"/>
                  </a:lnTo>
                  <a:lnTo>
                    <a:pt x="1694" y="10562"/>
                  </a:lnTo>
                  <a:lnTo>
                    <a:pt x="1685" y="10557"/>
                  </a:lnTo>
                  <a:lnTo>
                    <a:pt x="1668" y="10513"/>
                  </a:lnTo>
                  <a:lnTo>
                    <a:pt x="1658" y="10480"/>
                  </a:lnTo>
                  <a:lnTo>
                    <a:pt x="1645" y="10413"/>
                  </a:lnTo>
                  <a:lnTo>
                    <a:pt x="1639" y="10369"/>
                  </a:lnTo>
                  <a:lnTo>
                    <a:pt x="1632" y="10325"/>
                  </a:lnTo>
                  <a:lnTo>
                    <a:pt x="1627" y="10275"/>
                  </a:lnTo>
                  <a:lnTo>
                    <a:pt x="1621" y="10214"/>
                  </a:lnTo>
                  <a:lnTo>
                    <a:pt x="1616" y="10093"/>
                  </a:lnTo>
                  <a:lnTo>
                    <a:pt x="1613" y="10027"/>
                  </a:lnTo>
                  <a:lnTo>
                    <a:pt x="1612" y="9966"/>
                  </a:lnTo>
                  <a:lnTo>
                    <a:pt x="1610" y="9894"/>
                  </a:lnTo>
                  <a:lnTo>
                    <a:pt x="1610" y="5491"/>
                  </a:lnTo>
                  <a:lnTo>
                    <a:pt x="1610" y="5425"/>
                  </a:lnTo>
                  <a:lnTo>
                    <a:pt x="1607" y="5364"/>
                  </a:lnTo>
                  <a:lnTo>
                    <a:pt x="1604" y="5298"/>
                  </a:lnTo>
                  <a:lnTo>
                    <a:pt x="1600" y="5248"/>
                  </a:lnTo>
                  <a:lnTo>
                    <a:pt x="1595" y="5193"/>
                  </a:lnTo>
                  <a:lnTo>
                    <a:pt x="1590" y="5132"/>
                  </a:lnTo>
                  <a:lnTo>
                    <a:pt x="1584" y="5088"/>
                  </a:lnTo>
                  <a:lnTo>
                    <a:pt x="1578" y="5049"/>
                  </a:lnTo>
                  <a:lnTo>
                    <a:pt x="1571" y="5005"/>
                  </a:lnTo>
                  <a:lnTo>
                    <a:pt x="1565" y="4972"/>
                  </a:lnTo>
                  <a:lnTo>
                    <a:pt x="1555" y="4950"/>
                  </a:lnTo>
                  <a:lnTo>
                    <a:pt x="1546" y="4922"/>
                  </a:lnTo>
                  <a:lnTo>
                    <a:pt x="1538" y="4911"/>
                  </a:lnTo>
                  <a:lnTo>
                    <a:pt x="1529" y="4895"/>
                  </a:lnTo>
                  <a:lnTo>
                    <a:pt x="1510" y="4895"/>
                  </a:lnTo>
                  <a:lnTo>
                    <a:pt x="1501" y="4911"/>
                  </a:lnTo>
                  <a:lnTo>
                    <a:pt x="1492" y="4922"/>
                  </a:lnTo>
                  <a:lnTo>
                    <a:pt x="1484" y="4950"/>
                  </a:lnTo>
                  <a:lnTo>
                    <a:pt x="1476" y="4972"/>
                  </a:lnTo>
                  <a:lnTo>
                    <a:pt x="1468" y="5005"/>
                  </a:lnTo>
                  <a:lnTo>
                    <a:pt x="1461" y="5049"/>
                  </a:lnTo>
                  <a:lnTo>
                    <a:pt x="1455" y="5088"/>
                  </a:lnTo>
                  <a:lnTo>
                    <a:pt x="1449" y="5132"/>
                  </a:lnTo>
                  <a:lnTo>
                    <a:pt x="1444" y="5193"/>
                  </a:lnTo>
                  <a:lnTo>
                    <a:pt x="1439" y="5248"/>
                  </a:lnTo>
                  <a:lnTo>
                    <a:pt x="1435" y="5298"/>
                  </a:lnTo>
                  <a:lnTo>
                    <a:pt x="1431" y="5364"/>
                  </a:lnTo>
                  <a:lnTo>
                    <a:pt x="1430" y="5425"/>
                  </a:lnTo>
                  <a:lnTo>
                    <a:pt x="1429" y="5491"/>
                  </a:lnTo>
                  <a:lnTo>
                    <a:pt x="1428" y="5563"/>
                  </a:lnTo>
                  <a:lnTo>
                    <a:pt x="1428" y="8065"/>
                  </a:lnTo>
                  <a:lnTo>
                    <a:pt x="1427" y="8126"/>
                  </a:lnTo>
                  <a:lnTo>
                    <a:pt x="1426" y="8198"/>
                  </a:lnTo>
                  <a:lnTo>
                    <a:pt x="1424" y="8264"/>
                  </a:lnTo>
                  <a:lnTo>
                    <a:pt x="1421" y="8320"/>
                  </a:lnTo>
                  <a:lnTo>
                    <a:pt x="1417" y="8380"/>
                  </a:lnTo>
                  <a:lnTo>
                    <a:pt x="1412" y="8436"/>
                  </a:lnTo>
                  <a:lnTo>
                    <a:pt x="1407" y="8485"/>
                  </a:lnTo>
                  <a:lnTo>
                    <a:pt x="1401" y="8541"/>
                  </a:lnTo>
                  <a:lnTo>
                    <a:pt x="1394" y="8585"/>
                  </a:lnTo>
                  <a:lnTo>
                    <a:pt x="1388" y="8623"/>
                  </a:lnTo>
                  <a:lnTo>
                    <a:pt x="1380" y="8657"/>
                  </a:lnTo>
                  <a:lnTo>
                    <a:pt x="1372" y="8679"/>
                  </a:lnTo>
                  <a:lnTo>
                    <a:pt x="1364" y="8706"/>
                  </a:lnTo>
                  <a:lnTo>
                    <a:pt x="1355" y="8717"/>
                  </a:lnTo>
                  <a:lnTo>
                    <a:pt x="1346" y="8734"/>
                  </a:lnTo>
                  <a:lnTo>
                    <a:pt x="1327" y="8734"/>
                  </a:lnTo>
                  <a:lnTo>
                    <a:pt x="1318" y="8717"/>
                  </a:lnTo>
                  <a:lnTo>
                    <a:pt x="1309" y="8706"/>
                  </a:lnTo>
                  <a:lnTo>
                    <a:pt x="1301" y="8679"/>
                  </a:lnTo>
                  <a:lnTo>
                    <a:pt x="1292" y="8657"/>
                  </a:lnTo>
                  <a:lnTo>
                    <a:pt x="1286" y="8623"/>
                  </a:lnTo>
                  <a:lnTo>
                    <a:pt x="1277" y="8585"/>
                  </a:lnTo>
                  <a:lnTo>
                    <a:pt x="1271" y="8541"/>
                  </a:lnTo>
                  <a:lnTo>
                    <a:pt x="1265" y="8485"/>
                  </a:lnTo>
                  <a:lnTo>
                    <a:pt x="1261" y="8436"/>
                  </a:lnTo>
                  <a:lnTo>
                    <a:pt x="1256" y="8380"/>
                  </a:lnTo>
                  <a:lnTo>
                    <a:pt x="1252" y="8320"/>
                  </a:lnTo>
                  <a:lnTo>
                    <a:pt x="1249" y="8264"/>
                  </a:lnTo>
                  <a:lnTo>
                    <a:pt x="1246" y="8198"/>
                  </a:lnTo>
                  <a:lnTo>
                    <a:pt x="1244" y="8126"/>
                  </a:lnTo>
                  <a:lnTo>
                    <a:pt x="1244" y="6823"/>
                  </a:lnTo>
                  <a:lnTo>
                    <a:pt x="1243" y="6751"/>
                  </a:lnTo>
                  <a:lnTo>
                    <a:pt x="1237" y="6629"/>
                  </a:lnTo>
                  <a:lnTo>
                    <a:pt x="1233" y="6574"/>
                  </a:lnTo>
                  <a:lnTo>
                    <a:pt x="1229" y="6513"/>
                  </a:lnTo>
                  <a:lnTo>
                    <a:pt x="1223" y="6463"/>
                  </a:lnTo>
                  <a:lnTo>
                    <a:pt x="1217" y="6419"/>
                  </a:lnTo>
                  <a:lnTo>
                    <a:pt x="1211" y="6370"/>
                  </a:lnTo>
                  <a:lnTo>
                    <a:pt x="1203" y="6331"/>
                  </a:lnTo>
                  <a:lnTo>
                    <a:pt x="1197" y="6298"/>
                  </a:lnTo>
                  <a:lnTo>
                    <a:pt x="1189" y="6270"/>
                  </a:lnTo>
                  <a:lnTo>
                    <a:pt x="1180" y="6254"/>
                  </a:lnTo>
                  <a:lnTo>
                    <a:pt x="1171" y="6231"/>
                  </a:lnTo>
                  <a:lnTo>
                    <a:pt x="1162" y="6220"/>
                  </a:lnTo>
                  <a:lnTo>
                    <a:pt x="1143" y="6220"/>
                  </a:lnTo>
                  <a:lnTo>
                    <a:pt x="1134" y="6231"/>
                  </a:lnTo>
                  <a:lnTo>
                    <a:pt x="1126" y="6254"/>
                  </a:lnTo>
                  <a:lnTo>
                    <a:pt x="1117" y="6270"/>
                  </a:lnTo>
                  <a:lnTo>
                    <a:pt x="1109" y="6298"/>
                  </a:lnTo>
                  <a:lnTo>
                    <a:pt x="1101" y="6331"/>
                  </a:lnTo>
                  <a:lnTo>
                    <a:pt x="1094" y="6370"/>
                  </a:lnTo>
                  <a:lnTo>
                    <a:pt x="1088" y="6419"/>
                  </a:lnTo>
                  <a:lnTo>
                    <a:pt x="1081" y="6463"/>
                  </a:lnTo>
                  <a:lnTo>
                    <a:pt x="1076" y="6513"/>
                  </a:lnTo>
                  <a:lnTo>
                    <a:pt x="1072" y="6574"/>
                  </a:lnTo>
                  <a:lnTo>
                    <a:pt x="1068" y="6629"/>
                  </a:lnTo>
                  <a:lnTo>
                    <a:pt x="1065" y="6690"/>
                  </a:lnTo>
                  <a:lnTo>
                    <a:pt x="1064" y="6751"/>
                  </a:lnTo>
                  <a:lnTo>
                    <a:pt x="1062" y="6823"/>
                  </a:lnTo>
                  <a:lnTo>
                    <a:pt x="1061" y="6889"/>
                  </a:lnTo>
                  <a:lnTo>
                    <a:pt x="1061" y="9231"/>
                  </a:lnTo>
                  <a:lnTo>
                    <a:pt x="1060" y="9303"/>
                  </a:lnTo>
                  <a:lnTo>
                    <a:pt x="1059" y="9369"/>
                  </a:lnTo>
                  <a:lnTo>
                    <a:pt x="1058" y="9430"/>
                  </a:lnTo>
                  <a:lnTo>
                    <a:pt x="1054" y="9491"/>
                  </a:lnTo>
                  <a:lnTo>
                    <a:pt x="1049" y="9552"/>
                  </a:lnTo>
                  <a:lnTo>
                    <a:pt x="1045" y="9607"/>
                  </a:lnTo>
                  <a:lnTo>
                    <a:pt x="1041" y="9662"/>
                  </a:lnTo>
                  <a:lnTo>
                    <a:pt x="1028" y="9750"/>
                  </a:lnTo>
                  <a:lnTo>
                    <a:pt x="1021" y="9784"/>
                  </a:lnTo>
                  <a:lnTo>
                    <a:pt x="1012" y="9828"/>
                  </a:lnTo>
                  <a:lnTo>
                    <a:pt x="1005" y="9850"/>
                  </a:lnTo>
                  <a:lnTo>
                    <a:pt x="997" y="9877"/>
                  </a:lnTo>
                  <a:lnTo>
                    <a:pt x="989" y="9894"/>
                  </a:lnTo>
                  <a:lnTo>
                    <a:pt x="979" y="9900"/>
                  </a:lnTo>
                  <a:lnTo>
                    <a:pt x="970" y="9905"/>
                  </a:lnTo>
                  <a:lnTo>
                    <a:pt x="959" y="9900"/>
                  </a:lnTo>
                  <a:lnTo>
                    <a:pt x="951" y="9894"/>
                  </a:lnTo>
                  <a:lnTo>
                    <a:pt x="942" y="9877"/>
                  </a:lnTo>
                  <a:lnTo>
                    <a:pt x="934" y="9850"/>
                  </a:lnTo>
                  <a:lnTo>
                    <a:pt x="926" y="9828"/>
                  </a:lnTo>
                  <a:lnTo>
                    <a:pt x="919" y="9784"/>
                  </a:lnTo>
                  <a:lnTo>
                    <a:pt x="911" y="9750"/>
                  </a:lnTo>
                  <a:lnTo>
                    <a:pt x="904" y="9706"/>
                  </a:lnTo>
                  <a:lnTo>
                    <a:pt x="899" y="9662"/>
                  </a:lnTo>
                  <a:lnTo>
                    <a:pt x="893" y="9607"/>
                  </a:lnTo>
                  <a:lnTo>
                    <a:pt x="889" y="9552"/>
                  </a:lnTo>
                  <a:lnTo>
                    <a:pt x="885" y="9491"/>
                  </a:lnTo>
                  <a:lnTo>
                    <a:pt x="882" y="9430"/>
                  </a:lnTo>
                  <a:lnTo>
                    <a:pt x="880" y="9369"/>
                  </a:lnTo>
                  <a:lnTo>
                    <a:pt x="878" y="9303"/>
                  </a:lnTo>
                  <a:lnTo>
                    <a:pt x="878" y="6298"/>
                  </a:lnTo>
                  <a:lnTo>
                    <a:pt x="878" y="6226"/>
                  </a:lnTo>
                  <a:lnTo>
                    <a:pt x="877" y="6160"/>
                  </a:lnTo>
                  <a:lnTo>
                    <a:pt x="874" y="6093"/>
                  </a:lnTo>
                  <a:lnTo>
                    <a:pt x="870" y="6033"/>
                  </a:lnTo>
                  <a:lnTo>
                    <a:pt x="867" y="5977"/>
                  </a:lnTo>
                  <a:lnTo>
                    <a:pt x="862" y="5917"/>
                  </a:lnTo>
                  <a:lnTo>
                    <a:pt x="857" y="5867"/>
                  </a:lnTo>
                  <a:lnTo>
                    <a:pt x="851" y="5823"/>
                  </a:lnTo>
                  <a:lnTo>
                    <a:pt x="844" y="5778"/>
                  </a:lnTo>
                  <a:lnTo>
                    <a:pt x="830" y="5701"/>
                  </a:lnTo>
                  <a:lnTo>
                    <a:pt x="821" y="5673"/>
                  </a:lnTo>
                  <a:lnTo>
                    <a:pt x="814" y="5651"/>
                  </a:lnTo>
                  <a:lnTo>
                    <a:pt x="805" y="5635"/>
                  </a:lnTo>
                  <a:lnTo>
                    <a:pt x="795" y="5629"/>
                  </a:lnTo>
                  <a:lnTo>
                    <a:pt x="787" y="5624"/>
                  </a:lnTo>
                  <a:lnTo>
                    <a:pt x="777" y="5629"/>
                  </a:lnTo>
                  <a:lnTo>
                    <a:pt x="768" y="5635"/>
                  </a:lnTo>
                  <a:lnTo>
                    <a:pt x="758" y="5651"/>
                  </a:lnTo>
                  <a:lnTo>
                    <a:pt x="750" y="5673"/>
                  </a:lnTo>
                  <a:lnTo>
                    <a:pt x="742" y="5701"/>
                  </a:lnTo>
                  <a:lnTo>
                    <a:pt x="735" y="5740"/>
                  </a:lnTo>
                  <a:lnTo>
                    <a:pt x="728" y="5778"/>
                  </a:lnTo>
                  <a:lnTo>
                    <a:pt x="721" y="5823"/>
                  </a:lnTo>
                  <a:lnTo>
                    <a:pt x="715" y="5867"/>
                  </a:lnTo>
                  <a:lnTo>
                    <a:pt x="709" y="5917"/>
                  </a:lnTo>
                  <a:lnTo>
                    <a:pt x="705" y="5977"/>
                  </a:lnTo>
                  <a:lnTo>
                    <a:pt x="702" y="6033"/>
                  </a:lnTo>
                  <a:lnTo>
                    <a:pt x="699" y="6093"/>
                  </a:lnTo>
                  <a:lnTo>
                    <a:pt x="694" y="6226"/>
                  </a:lnTo>
                  <a:lnTo>
                    <a:pt x="694" y="6298"/>
                  </a:lnTo>
                  <a:lnTo>
                    <a:pt x="694" y="9579"/>
                  </a:lnTo>
                  <a:lnTo>
                    <a:pt x="693" y="9645"/>
                  </a:lnTo>
                  <a:lnTo>
                    <a:pt x="687" y="9767"/>
                  </a:lnTo>
                  <a:lnTo>
                    <a:pt x="683" y="9828"/>
                  </a:lnTo>
                  <a:lnTo>
                    <a:pt x="679" y="9883"/>
                  </a:lnTo>
                  <a:lnTo>
                    <a:pt x="674" y="9938"/>
                  </a:lnTo>
                  <a:lnTo>
                    <a:pt x="668" y="9982"/>
                  </a:lnTo>
                  <a:lnTo>
                    <a:pt x="661" y="10027"/>
                  </a:lnTo>
                  <a:lnTo>
                    <a:pt x="646" y="10093"/>
                  </a:lnTo>
                  <a:lnTo>
                    <a:pt x="639" y="10126"/>
                  </a:lnTo>
                  <a:lnTo>
                    <a:pt x="630" y="10154"/>
                  </a:lnTo>
                  <a:lnTo>
                    <a:pt x="621" y="10170"/>
                  </a:lnTo>
                  <a:lnTo>
                    <a:pt x="612" y="10176"/>
                  </a:lnTo>
                  <a:lnTo>
                    <a:pt x="593" y="10176"/>
                  </a:lnTo>
                  <a:lnTo>
                    <a:pt x="584" y="10170"/>
                  </a:lnTo>
                  <a:lnTo>
                    <a:pt x="575" y="10154"/>
                  </a:lnTo>
                  <a:lnTo>
                    <a:pt x="567" y="10126"/>
                  </a:lnTo>
                  <a:lnTo>
                    <a:pt x="559" y="10093"/>
                  </a:lnTo>
                  <a:lnTo>
                    <a:pt x="551" y="10060"/>
                  </a:lnTo>
                  <a:lnTo>
                    <a:pt x="544" y="10027"/>
                  </a:lnTo>
                  <a:lnTo>
                    <a:pt x="538" y="9982"/>
                  </a:lnTo>
                  <a:lnTo>
                    <a:pt x="532" y="9938"/>
                  </a:lnTo>
                  <a:lnTo>
                    <a:pt x="527" y="9883"/>
                  </a:lnTo>
                  <a:lnTo>
                    <a:pt x="523" y="9828"/>
                  </a:lnTo>
                  <a:lnTo>
                    <a:pt x="518" y="9767"/>
                  </a:lnTo>
                  <a:lnTo>
                    <a:pt x="514" y="9706"/>
                  </a:lnTo>
                  <a:lnTo>
                    <a:pt x="513" y="9645"/>
                  </a:lnTo>
                  <a:lnTo>
                    <a:pt x="512" y="9579"/>
                  </a:lnTo>
                  <a:lnTo>
                    <a:pt x="512" y="9507"/>
                  </a:lnTo>
                  <a:lnTo>
                    <a:pt x="512" y="3182"/>
                  </a:lnTo>
                  <a:lnTo>
                    <a:pt x="510" y="3110"/>
                  </a:lnTo>
                  <a:lnTo>
                    <a:pt x="509" y="3044"/>
                  </a:lnTo>
                  <a:lnTo>
                    <a:pt x="507" y="2983"/>
                  </a:lnTo>
                  <a:lnTo>
                    <a:pt x="504" y="2911"/>
                  </a:lnTo>
                  <a:lnTo>
                    <a:pt x="499" y="2862"/>
                  </a:lnTo>
                  <a:lnTo>
                    <a:pt x="496" y="2801"/>
                  </a:lnTo>
                  <a:lnTo>
                    <a:pt x="491" y="2746"/>
                  </a:lnTo>
                  <a:lnTo>
                    <a:pt x="484" y="2707"/>
                  </a:lnTo>
                  <a:lnTo>
                    <a:pt x="477" y="2657"/>
                  </a:lnTo>
                  <a:lnTo>
                    <a:pt x="471" y="2624"/>
                  </a:lnTo>
                  <a:lnTo>
                    <a:pt x="463" y="2591"/>
                  </a:lnTo>
                  <a:lnTo>
                    <a:pt x="455" y="2558"/>
                  </a:lnTo>
                  <a:lnTo>
                    <a:pt x="446" y="2536"/>
                  </a:lnTo>
                  <a:lnTo>
                    <a:pt x="438" y="2519"/>
                  </a:lnTo>
                  <a:lnTo>
                    <a:pt x="429" y="2508"/>
                  </a:lnTo>
                  <a:lnTo>
                    <a:pt x="410" y="2508"/>
                  </a:lnTo>
                  <a:lnTo>
                    <a:pt x="401" y="2519"/>
                  </a:lnTo>
                  <a:lnTo>
                    <a:pt x="392" y="2536"/>
                  </a:lnTo>
                  <a:lnTo>
                    <a:pt x="383" y="2558"/>
                  </a:lnTo>
                  <a:lnTo>
                    <a:pt x="376" y="2591"/>
                  </a:lnTo>
                  <a:lnTo>
                    <a:pt x="369" y="2624"/>
                  </a:lnTo>
                  <a:lnTo>
                    <a:pt x="361" y="2657"/>
                  </a:lnTo>
                  <a:lnTo>
                    <a:pt x="355" y="2707"/>
                  </a:lnTo>
                  <a:lnTo>
                    <a:pt x="349" y="2746"/>
                  </a:lnTo>
                  <a:lnTo>
                    <a:pt x="343" y="2801"/>
                  </a:lnTo>
                  <a:lnTo>
                    <a:pt x="338" y="2862"/>
                  </a:lnTo>
                  <a:lnTo>
                    <a:pt x="335" y="2911"/>
                  </a:lnTo>
                  <a:lnTo>
                    <a:pt x="332" y="2983"/>
                  </a:lnTo>
                  <a:lnTo>
                    <a:pt x="329" y="3044"/>
                  </a:lnTo>
                  <a:lnTo>
                    <a:pt x="328" y="3110"/>
                  </a:lnTo>
                  <a:lnTo>
                    <a:pt x="328" y="7182"/>
                  </a:lnTo>
                  <a:lnTo>
                    <a:pt x="325" y="7248"/>
                  </a:lnTo>
                  <a:lnTo>
                    <a:pt x="323" y="7320"/>
                  </a:lnTo>
                  <a:lnTo>
                    <a:pt x="321" y="7375"/>
                  </a:lnTo>
                  <a:lnTo>
                    <a:pt x="317" y="7436"/>
                  </a:lnTo>
                  <a:lnTo>
                    <a:pt x="312" y="7485"/>
                  </a:lnTo>
                  <a:lnTo>
                    <a:pt x="307" y="7535"/>
                  </a:lnTo>
                  <a:lnTo>
                    <a:pt x="301" y="7579"/>
                  </a:lnTo>
                  <a:lnTo>
                    <a:pt x="295" y="7635"/>
                  </a:lnTo>
                  <a:lnTo>
                    <a:pt x="287" y="7673"/>
                  </a:lnTo>
                  <a:lnTo>
                    <a:pt x="280" y="7701"/>
                  </a:lnTo>
                  <a:lnTo>
                    <a:pt x="272" y="7734"/>
                  </a:lnTo>
                  <a:lnTo>
                    <a:pt x="263" y="7756"/>
                  </a:lnTo>
                  <a:lnTo>
                    <a:pt x="255" y="7767"/>
                  </a:lnTo>
                  <a:lnTo>
                    <a:pt x="245" y="7778"/>
                  </a:lnTo>
                  <a:lnTo>
                    <a:pt x="236" y="7789"/>
                  </a:lnTo>
                  <a:lnTo>
                    <a:pt x="227" y="7778"/>
                  </a:lnTo>
                  <a:lnTo>
                    <a:pt x="218" y="7767"/>
                  </a:lnTo>
                  <a:lnTo>
                    <a:pt x="209" y="7756"/>
                  </a:lnTo>
                  <a:lnTo>
                    <a:pt x="200" y="7734"/>
                  </a:lnTo>
                  <a:lnTo>
                    <a:pt x="192" y="7701"/>
                  </a:lnTo>
                  <a:lnTo>
                    <a:pt x="185" y="7673"/>
                  </a:lnTo>
                  <a:lnTo>
                    <a:pt x="178" y="7635"/>
                  </a:lnTo>
                  <a:lnTo>
                    <a:pt x="171" y="7579"/>
                  </a:lnTo>
                  <a:lnTo>
                    <a:pt x="165" y="7535"/>
                  </a:lnTo>
                  <a:lnTo>
                    <a:pt x="160" y="7485"/>
                  </a:lnTo>
                  <a:lnTo>
                    <a:pt x="155" y="7436"/>
                  </a:lnTo>
                  <a:lnTo>
                    <a:pt x="152" y="7375"/>
                  </a:lnTo>
                  <a:lnTo>
                    <a:pt x="149" y="7320"/>
                  </a:lnTo>
                  <a:lnTo>
                    <a:pt x="147" y="7248"/>
                  </a:lnTo>
                  <a:lnTo>
                    <a:pt x="145" y="7182"/>
                  </a:lnTo>
                  <a:lnTo>
                    <a:pt x="144" y="7110"/>
                  </a:lnTo>
                  <a:lnTo>
                    <a:pt x="144" y="3966"/>
                  </a:lnTo>
                  <a:lnTo>
                    <a:pt x="143" y="3966"/>
                  </a:lnTo>
                  <a:lnTo>
                    <a:pt x="141" y="3906"/>
                  </a:lnTo>
                  <a:lnTo>
                    <a:pt x="138" y="3850"/>
                  </a:lnTo>
                  <a:lnTo>
                    <a:pt x="136" y="3795"/>
                  </a:lnTo>
                  <a:lnTo>
                    <a:pt x="132" y="3740"/>
                  </a:lnTo>
                  <a:lnTo>
                    <a:pt x="128" y="3701"/>
                  </a:lnTo>
                  <a:lnTo>
                    <a:pt x="123" y="3652"/>
                  </a:lnTo>
                  <a:lnTo>
                    <a:pt x="118" y="3602"/>
                  </a:lnTo>
                  <a:lnTo>
                    <a:pt x="112" y="3563"/>
                  </a:lnTo>
                  <a:lnTo>
                    <a:pt x="106" y="3536"/>
                  </a:lnTo>
                  <a:lnTo>
                    <a:pt x="99" y="3502"/>
                  </a:lnTo>
                  <a:lnTo>
                    <a:pt x="91" y="3475"/>
                  </a:lnTo>
                  <a:lnTo>
                    <a:pt x="85" y="3453"/>
                  </a:lnTo>
                  <a:lnTo>
                    <a:pt x="77" y="3431"/>
                  </a:lnTo>
                  <a:lnTo>
                    <a:pt x="69" y="3425"/>
                  </a:lnTo>
                  <a:lnTo>
                    <a:pt x="61" y="3414"/>
                  </a:lnTo>
                  <a:lnTo>
                    <a:pt x="53" y="3403"/>
                  </a:lnTo>
                  <a:lnTo>
                    <a:pt x="44" y="3414"/>
                  </a:lnTo>
                  <a:lnTo>
                    <a:pt x="36" y="3425"/>
                  </a:lnTo>
                  <a:lnTo>
                    <a:pt x="28" y="3431"/>
                  </a:lnTo>
                  <a:lnTo>
                    <a:pt x="13" y="3475"/>
                  </a:lnTo>
                  <a:lnTo>
                    <a:pt x="6" y="3502"/>
                  </a:lnTo>
                  <a:lnTo>
                    <a:pt x="0" y="3536"/>
                  </a:lnTo>
                  <a:lnTo>
                    <a:pt x="0" y="21600"/>
                  </a:lnTo>
                  <a:lnTo>
                    <a:pt x="21600" y="21600"/>
                  </a:lnTo>
                  <a:close/>
                  <a:moveTo>
                    <a:pt x="13166" y="4602"/>
                  </a:moveTo>
                  <a:lnTo>
                    <a:pt x="13167" y="4663"/>
                  </a:lnTo>
                  <a:lnTo>
                    <a:pt x="13170" y="4729"/>
                  </a:lnTo>
                  <a:lnTo>
                    <a:pt x="13179" y="4839"/>
                  </a:lnTo>
                  <a:lnTo>
                    <a:pt x="13184" y="4895"/>
                  </a:lnTo>
                  <a:lnTo>
                    <a:pt x="13190" y="4939"/>
                  </a:lnTo>
                  <a:lnTo>
                    <a:pt x="13196" y="4977"/>
                  </a:lnTo>
                  <a:lnTo>
                    <a:pt x="13204" y="5022"/>
                  </a:lnTo>
                  <a:lnTo>
                    <a:pt x="13211" y="5055"/>
                  </a:lnTo>
                  <a:lnTo>
                    <a:pt x="13228" y="5110"/>
                  </a:lnTo>
                  <a:lnTo>
                    <a:pt x="13237" y="5127"/>
                  </a:lnTo>
                  <a:lnTo>
                    <a:pt x="13255" y="5138"/>
                  </a:lnTo>
                  <a:lnTo>
                    <a:pt x="13274" y="5127"/>
                  </a:lnTo>
                  <a:lnTo>
                    <a:pt x="13282" y="5110"/>
                  </a:lnTo>
                  <a:lnTo>
                    <a:pt x="13291" y="5082"/>
                  </a:lnTo>
                  <a:lnTo>
                    <a:pt x="13299" y="5055"/>
                  </a:lnTo>
                  <a:lnTo>
                    <a:pt x="13307" y="5022"/>
                  </a:lnTo>
                  <a:lnTo>
                    <a:pt x="13313" y="4977"/>
                  </a:lnTo>
                  <a:lnTo>
                    <a:pt x="13320" y="4939"/>
                  </a:lnTo>
                  <a:lnTo>
                    <a:pt x="13326" y="4895"/>
                  </a:lnTo>
                  <a:lnTo>
                    <a:pt x="13331" y="4839"/>
                  </a:lnTo>
                  <a:lnTo>
                    <a:pt x="13336" y="4784"/>
                  </a:lnTo>
                  <a:lnTo>
                    <a:pt x="13339" y="4729"/>
                  </a:lnTo>
                  <a:lnTo>
                    <a:pt x="13342" y="4663"/>
                  </a:lnTo>
                  <a:lnTo>
                    <a:pt x="13345" y="4602"/>
                  </a:lnTo>
                  <a:lnTo>
                    <a:pt x="13347" y="4535"/>
                  </a:lnTo>
                  <a:lnTo>
                    <a:pt x="13347" y="4392"/>
                  </a:lnTo>
                  <a:lnTo>
                    <a:pt x="13345" y="4331"/>
                  </a:lnTo>
                  <a:lnTo>
                    <a:pt x="13342" y="4259"/>
                  </a:lnTo>
                  <a:lnTo>
                    <a:pt x="13339" y="4204"/>
                  </a:lnTo>
                  <a:lnTo>
                    <a:pt x="13336" y="4143"/>
                  </a:lnTo>
                  <a:lnTo>
                    <a:pt x="13331" y="4088"/>
                  </a:lnTo>
                  <a:lnTo>
                    <a:pt x="13326" y="4033"/>
                  </a:lnTo>
                  <a:lnTo>
                    <a:pt x="13320" y="3983"/>
                  </a:lnTo>
                  <a:lnTo>
                    <a:pt x="13307" y="3906"/>
                  </a:lnTo>
                  <a:lnTo>
                    <a:pt x="13299" y="3873"/>
                  </a:lnTo>
                  <a:lnTo>
                    <a:pt x="13291" y="3839"/>
                  </a:lnTo>
                  <a:lnTo>
                    <a:pt x="13282" y="3823"/>
                  </a:lnTo>
                  <a:lnTo>
                    <a:pt x="13274" y="3812"/>
                  </a:lnTo>
                  <a:lnTo>
                    <a:pt x="13264" y="3795"/>
                  </a:lnTo>
                  <a:lnTo>
                    <a:pt x="13255" y="3790"/>
                  </a:lnTo>
                  <a:lnTo>
                    <a:pt x="13246" y="3795"/>
                  </a:lnTo>
                  <a:lnTo>
                    <a:pt x="13237" y="3812"/>
                  </a:lnTo>
                  <a:lnTo>
                    <a:pt x="13228" y="3823"/>
                  </a:lnTo>
                  <a:lnTo>
                    <a:pt x="13219" y="3839"/>
                  </a:lnTo>
                  <a:lnTo>
                    <a:pt x="13211" y="3873"/>
                  </a:lnTo>
                  <a:lnTo>
                    <a:pt x="13204" y="3906"/>
                  </a:lnTo>
                  <a:lnTo>
                    <a:pt x="13196" y="3944"/>
                  </a:lnTo>
                  <a:lnTo>
                    <a:pt x="13190" y="3983"/>
                  </a:lnTo>
                  <a:lnTo>
                    <a:pt x="13184" y="4033"/>
                  </a:lnTo>
                  <a:lnTo>
                    <a:pt x="13179" y="4088"/>
                  </a:lnTo>
                  <a:lnTo>
                    <a:pt x="13174" y="4143"/>
                  </a:lnTo>
                  <a:lnTo>
                    <a:pt x="13170" y="4204"/>
                  </a:lnTo>
                  <a:lnTo>
                    <a:pt x="13167" y="4259"/>
                  </a:lnTo>
                  <a:lnTo>
                    <a:pt x="13166" y="4331"/>
                  </a:lnTo>
                  <a:lnTo>
                    <a:pt x="13164" y="4392"/>
                  </a:lnTo>
                  <a:lnTo>
                    <a:pt x="13163" y="4458"/>
                  </a:lnTo>
                  <a:lnTo>
                    <a:pt x="13164" y="4535"/>
                  </a:lnTo>
                  <a:lnTo>
                    <a:pt x="13166" y="4602"/>
                  </a:lnTo>
                  <a:close/>
                  <a:moveTo>
                    <a:pt x="13901" y="1729"/>
                  </a:moveTo>
                  <a:lnTo>
                    <a:pt x="13904" y="1790"/>
                  </a:lnTo>
                  <a:lnTo>
                    <a:pt x="13909" y="1851"/>
                  </a:lnTo>
                  <a:lnTo>
                    <a:pt x="13913" y="1906"/>
                  </a:lnTo>
                  <a:lnTo>
                    <a:pt x="13917" y="1956"/>
                  </a:lnTo>
                  <a:lnTo>
                    <a:pt x="13924" y="2000"/>
                  </a:lnTo>
                  <a:lnTo>
                    <a:pt x="13931" y="2050"/>
                  </a:lnTo>
                  <a:lnTo>
                    <a:pt x="13937" y="2083"/>
                  </a:lnTo>
                  <a:lnTo>
                    <a:pt x="13946" y="2121"/>
                  </a:lnTo>
                  <a:lnTo>
                    <a:pt x="13953" y="2143"/>
                  </a:lnTo>
                  <a:lnTo>
                    <a:pt x="13961" y="2171"/>
                  </a:lnTo>
                  <a:lnTo>
                    <a:pt x="13969" y="2182"/>
                  </a:lnTo>
                  <a:lnTo>
                    <a:pt x="13979" y="2193"/>
                  </a:lnTo>
                  <a:lnTo>
                    <a:pt x="13988" y="2204"/>
                  </a:lnTo>
                  <a:lnTo>
                    <a:pt x="13998" y="2193"/>
                  </a:lnTo>
                  <a:lnTo>
                    <a:pt x="14006" y="2182"/>
                  </a:lnTo>
                  <a:lnTo>
                    <a:pt x="14016" y="2171"/>
                  </a:lnTo>
                  <a:lnTo>
                    <a:pt x="14025" y="2143"/>
                  </a:lnTo>
                  <a:lnTo>
                    <a:pt x="14032" y="2121"/>
                  </a:lnTo>
                  <a:lnTo>
                    <a:pt x="14040" y="2083"/>
                  </a:lnTo>
                  <a:lnTo>
                    <a:pt x="14048" y="2050"/>
                  </a:lnTo>
                  <a:lnTo>
                    <a:pt x="14054" y="2000"/>
                  </a:lnTo>
                  <a:lnTo>
                    <a:pt x="14059" y="1956"/>
                  </a:lnTo>
                  <a:lnTo>
                    <a:pt x="14065" y="1906"/>
                  </a:lnTo>
                  <a:lnTo>
                    <a:pt x="14069" y="1851"/>
                  </a:lnTo>
                  <a:lnTo>
                    <a:pt x="14077" y="1729"/>
                  </a:lnTo>
                  <a:lnTo>
                    <a:pt x="14078" y="1663"/>
                  </a:lnTo>
                  <a:lnTo>
                    <a:pt x="14080" y="1591"/>
                  </a:lnTo>
                  <a:lnTo>
                    <a:pt x="14081" y="1530"/>
                  </a:lnTo>
                  <a:lnTo>
                    <a:pt x="14080" y="1458"/>
                  </a:lnTo>
                  <a:lnTo>
                    <a:pt x="14078" y="1387"/>
                  </a:lnTo>
                  <a:lnTo>
                    <a:pt x="14077" y="1331"/>
                  </a:lnTo>
                  <a:lnTo>
                    <a:pt x="14069" y="1199"/>
                  </a:lnTo>
                  <a:lnTo>
                    <a:pt x="14065" y="1149"/>
                  </a:lnTo>
                  <a:lnTo>
                    <a:pt x="14059" y="1099"/>
                  </a:lnTo>
                  <a:lnTo>
                    <a:pt x="14048" y="1011"/>
                  </a:lnTo>
                  <a:lnTo>
                    <a:pt x="14040" y="972"/>
                  </a:lnTo>
                  <a:lnTo>
                    <a:pt x="14032" y="934"/>
                  </a:lnTo>
                  <a:lnTo>
                    <a:pt x="14025" y="912"/>
                  </a:lnTo>
                  <a:lnTo>
                    <a:pt x="14016" y="884"/>
                  </a:lnTo>
                  <a:lnTo>
                    <a:pt x="14006" y="867"/>
                  </a:lnTo>
                  <a:lnTo>
                    <a:pt x="13998" y="856"/>
                  </a:lnTo>
                  <a:lnTo>
                    <a:pt x="13979" y="856"/>
                  </a:lnTo>
                  <a:lnTo>
                    <a:pt x="13969" y="867"/>
                  </a:lnTo>
                  <a:lnTo>
                    <a:pt x="13961" y="884"/>
                  </a:lnTo>
                  <a:lnTo>
                    <a:pt x="13953" y="912"/>
                  </a:lnTo>
                  <a:lnTo>
                    <a:pt x="13946" y="934"/>
                  </a:lnTo>
                  <a:lnTo>
                    <a:pt x="13937" y="972"/>
                  </a:lnTo>
                  <a:lnTo>
                    <a:pt x="13931" y="1011"/>
                  </a:lnTo>
                  <a:lnTo>
                    <a:pt x="13917" y="1099"/>
                  </a:lnTo>
                  <a:lnTo>
                    <a:pt x="13913" y="1149"/>
                  </a:lnTo>
                  <a:lnTo>
                    <a:pt x="13909" y="1199"/>
                  </a:lnTo>
                  <a:lnTo>
                    <a:pt x="13904" y="1265"/>
                  </a:lnTo>
                  <a:lnTo>
                    <a:pt x="13901" y="1331"/>
                  </a:lnTo>
                  <a:lnTo>
                    <a:pt x="13899" y="1387"/>
                  </a:lnTo>
                  <a:lnTo>
                    <a:pt x="13898" y="1458"/>
                  </a:lnTo>
                  <a:lnTo>
                    <a:pt x="13898" y="1591"/>
                  </a:lnTo>
                  <a:lnTo>
                    <a:pt x="13899" y="1663"/>
                  </a:lnTo>
                  <a:lnTo>
                    <a:pt x="13901" y="1729"/>
                  </a:lnTo>
                  <a:close/>
                  <a:moveTo>
                    <a:pt x="14999" y="812"/>
                  </a:moveTo>
                  <a:lnTo>
                    <a:pt x="15002" y="878"/>
                  </a:lnTo>
                  <a:lnTo>
                    <a:pt x="15004" y="945"/>
                  </a:lnTo>
                  <a:lnTo>
                    <a:pt x="15008" y="994"/>
                  </a:lnTo>
                  <a:lnTo>
                    <a:pt x="15012" y="1055"/>
                  </a:lnTo>
                  <a:lnTo>
                    <a:pt x="15018" y="1105"/>
                  </a:lnTo>
                  <a:lnTo>
                    <a:pt x="15025" y="1149"/>
                  </a:lnTo>
                  <a:lnTo>
                    <a:pt x="15031" y="1193"/>
                  </a:lnTo>
                  <a:lnTo>
                    <a:pt x="15038" y="1237"/>
                  </a:lnTo>
                  <a:lnTo>
                    <a:pt x="15046" y="1271"/>
                  </a:lnTo>
                  <a:lnTo>
                    <a:pt x="15053" y="1298"/>
                  </a:lnTo>
                  <a:lnTo>
                    <a:pt x="15062" y="1326"/>
                  </a:lnTo>
                  <a:lnTo>
                    <a:pt x="15071" y="1337"/>
                  </a:lnTo>
                  <a:lnTo>
                    <a:pt x="15079" y="1348"/>
                  </a:lnTo>
                  <a:lnTo>
                    <a:pt x="15089" y="1353"/>
                  </a:lnTo>
                  <a:lnTo>
                    <a:pt x="15098" y="1348"/>
                  </a:lnTo>
                  <a:lnTo>
                    <a:pt x="15116" y="1326"/>
                  </a:lnTo>
                  <a:lnTo>
                    <a:pt x="15125" y="1298"/>
                  </a:lnTo>
                  <a:lnTo>
                    <a:pt x="15133" y="1271"/>
                  </a:lnTo>
                  <a:lnTo>
                    <a:pt x="15139" y="1237"/>
                  </a:lnTo>
                  <a:lnTo>
                    <a:pt x="15147" y="1193"/>
                  </a:lnTo>
                  <a:lnTo>
                    <a:pt x="15154" y="1149"/>
                  </a:lnTo>
                  <a:lnTo>
                    <a:pt x="15160" y="1105"/>
                  </a:lnTo>
                  <a:lnTo>
                    <a:pt x="15165" y="1055"/>
                  </a:lnTo>
                  <a:lnTo>
                    <a:pt x="15169" y="994"/>
                  </a:lnTo>
                  <a:lnTo>
                    <a:pt x="15173" y="945"/>
                  </a:lnTo>
                  <a:lnTo>
                    <a:pt x="15179" y="812"/>
                  </a:lnTo>
                  <a:lnTo>
                    <a:pt x="15180" y="746"/>
                  </a:lnTo>
                  <a:lnTo>
                    <a:pt x="15181" y="674"/>
                  </a:lnTo>
                  <a:lnTo>
                    <a:pt x="15179" y="541"/>
                  </a:lnTo>
                  <a:lnTo>
                    <a:pt x="15176" y="475"/>
                  </a:lnTo>
                  <a:lnTo>
                    <a:pt x="15173" y="420"/>
                  </a:lnTo>
                  <a:lnTo>
                    <a:pt x="15169" y="359"/>
                  </a:lnTo>
                  <a:lnTo>
                    <a:pt x="15165" y="304"/>
                  </a:lnTo>
                  <a:lnTo>
                    <a:pt x="15160" y="249"/>
                  </a:lnTo>
                  <a:lnTo>
                    <a:pt x="15154" y="199"/>
                  </a:lnTo>
                  <a:lnTo>
                    <a:pt x="15147" y="160"/>
                  </a:lnTo>
                  <a:lnTo>
                    <a:pt x="15139" y="122"/>
                  </a:lnTo>
                  <a:lnTo>
                    <a:pt x="15133" y="83"/>
                  </a:lnTo>
                  <a:lnTo>
                    <a:pt x="15125" y="55"/>
                  </a:lnTo>
                  <a:lnTo>
                    <a:pt x="15116" y="39"/>
                  </a:lnTo>
                  <a:lnTo>
                    <a:pt x="15107" y="17"/>
                  </a:lnTo>
                  <a:lnTo>
                    <a:pt x="15098" y="6"/>
                  </a:lnTo>
                  <a:lnTo>
                    <a:pt x="15089" y="0"/>
                  </a:lnTo>
                  <a:lnTo>
                    <a:pt x="15079" y="6"/>
                  </a:lnTo>
                  <a:lnTo>
                    <a:pt x="15071" y="17"/>
                  </a:lnTo>
                  <a:lnTo>
                    <a:pt x="15062" y="39"/>
                  </a:lnTo>
                  <a:lnTo>
                    <a:pt x="15053" y="55"/>
                  </a:lnTo>
                  <a:lnTo>
                    <a:pt x="15046" y="83"/>
                  </a:lnTo>
                  <a:lnTo>
                    <a:pt x="15038" y="122"/>
                  </a:lnTo>
                  <a:lnTo>
                    <a:pt x="15031" y="160"/>
                  </a:lnTo>
                  <a:lnTo>
                    <a:pt x="15025" y="199"/>
                  </a:lnTo>
                  <a:lnTo>
                    <a:pt x="15018" y="249"/>
                  </a:lnTo>
                  <a:lnTo>
                    <a:pt x="15012" y="304"/>
                  </a:lnTo>
                  <a:lnTo>
                    <a:pt x="15008" y="359"/>
                  </a:lnTo>
                  <a:lnTo>
                    <a:pt x="15004" y="420"/>
                  </a:lnTo>
                  <a:lnTo>
                    <a:pt x="15002" y="475"/>
                  </a:lnTo>
                  <a:lnTo>
                    <a:pt x="14999" y="541"/>
                  </a:lnTo>
                  <a:lnTo>
                    <a:pt x="14996" y="674"/>
                  </a:lnTo>
                  <a:lnTo>
                    <a:pt x="14998" y="746"/>
                  </a:lnTo>
                  <a:lnTo>
                    <a:pt x="14999" y="812"/>
                  </a:lnTo>
                  <a:close/>
                  <a:moveTo>
                    <a:pt x="19400" y="4823"/>
                  </a:moveTo>
                  <a:lnTo>
                    <a:pt x="19402" y="4895"/>
                  </a:lnTo>
                  <a:lnTo>
                    <a:pt x="19405" y="4955"/>
                  </a:lnTo>
                  <a:lnTo>
                    <a:pt x="19409" y="5011"/>
                  </a:lnTo>
                  <a:lnTo>
                    <a:pt x="19414" y="5071"/>
                  </a:lnTo>
                  <a:lnTo>
                    <a:pt x="19419" y="5121"/>
                  </a:lnTo>
                  <a:lnTo>
                    <a:pt x="19425" y="5171"/>
                  </a:lnTo>
                  <a:lnTo>
                    <a:pt x="19431" y="5215"/>
                  </a:lnTo>
                  <a:lnTo>
                    <a:pt x="19446" y="5281"/>
                  </a:lnTo>
                  <a:lnTo>
                    <a:pt x="19454" y="5314"/>
                  </a:lnTo>
                  <a:lnTo>
                    <a:pt x="19462" y="5331"/>
                  </a:lnTo>
                  <a:lnTo>
                    <a:pt x="19471" y="5353"/>
                  </a:lnTo>
                  <a:lnTo>
                    <a:pt x="19481" y="5359"/>
                  </a:lnTo>
                  <a:lnTo>
                    <a:pt x="19490" y="5364"/>
                  </a:lnTo>
                  <a:lnTo>
                    <a:pt x="19499" y="5359"/>
                  </a:lnTo>
                  <a:lnTo>
                    <a:pt x="19508" y="5353"/>
                  </a:lnTo>
                  <a:lnTo>
                    <a:pt x="19516" y="5331"/>
                  </a:lnTo>
                  <a:lnTo>
                    <a:pt x="19526" y="5314"/>
                  </a:lnTo>
                  <a:lnTo>
                    <a:pt x="19534" y="5281"/>
                  </a:lnTo>
                  <a:lnTo>
                    <a:pt x="19541" y="5248"/>
                  </a:lnTo>
                  <a:lnTo>
                    <a:pt x="19548" y="5215"/>
                  </a:lnTo>
                  <a:lnTo>
                    <a:pt x="19555" y="5171"/>
                  </a:lnTo>
                  <a:lnTo>
                    <a:pt x="19561" y="5121"/>
                  </a:lnTo>
                  <a:lnTo>
                    <a:pt x="19566" y="5071"/>
                  </a:lnTo>
                  <a:lnTo>
                    <a:pt x="19570" y="5011"/>
                  </a:lnTo>
                  <a:lnTo>
                    <a:pt x="19574" y="4955"/>
                  </a:lnTo>
                  <a:lnTo>
                    <a:pt x="19578" y="4895"/>
                  </a:lnTo>
                  <a:lnTo>
                    <a:pt x="19580" y="4823"/>
                  </a:lnTo>
                  <a:lnTo>
                    <a:pt x="19582" y="4762"/>
                  </a:lnTo>
                  <a:lnTo>
                    <a:pt x="19582" y="3165"/>
                  </a:lnTo>
                  <a:lnTo>
                    <a:pt x="19580" y="3105"/>
                  </a:lnTo>
                  <a:lnTo>
                    <a:pt x="19578" y="3038"/>
                  </a:lnTo>
                  <a:lnTo>
                    <a:pt x="19574" y="2983"/>
                  </a:lnTo>
                  <a:lnTo>
                    <a:pt x="19570" y="2922"/>
                  </a:lnTo>
                  <a:lnTo>
                    <a:pt x="19566" y="2867"/>
                  </a:lnTo>
                  <a:lnTo>
                    <a:pt x="19561" y="2812"/>
                  </a:lnTo>
                  <a:lnTo>
                    <a:pt x="19555" y="2762"/>
                  </a:lnTo>
                  <a:lnTo>
                    <a:pt x="19548" y="2718"/>
                  </a:lnTo>
                  <a:lnTo>
                    <a:pt x="19541" y="2679"/>
                  </a:lnTo>
                  <a:lnTo>
                    <a:pt x="19534" y="2646"/>
                  </a:lnTo>
                  <a:lnTo>
                    <a:pt x="19526" y="2624"/>
                  </a:lnTo>
                  <a:lnTo>
                    <a:pt x="19516" y="2596"/>
                  </a:lnTo>
                  <a:lnTo>
                    <a:pt x="19508" y="2574"/>
                  </a:lnTo>
                  <a:lnTo>
                    <a:pt x="19499" y="2569"/>
                  </a:lnTo>
                  <a:lnTo>
                    <a:pt x="19481" y="2569"/>
                  </a:lnTo>
                  <a:lnTo>
                    <a:pt x="19471" y="2574"/>
                  </a:lnTo>
                  <a:lnTo>
                    <a:pt x="19462" y="2596"/>
                  </a:lnTo>
                  <a:lnTo>
                    <a:pt x="19454" y="2624"/>
                  </a:lnTo>
                  <a:lnTo>
                    <a:pt x="19446" y="2646"/>
                  </a:lnTo>
                  <a:lnTo>
                    <a:pt x="19439" y="2679"/>
                  </a:lnTo>
                  <a:lnTo>
                    <a:pt x="19431" y="2718"/>
                  </a:lnTo>
                  <a:lnTo>
                    <a:pt x="19425" y="2762"/>
                  </a:lnTo>
                  <a:lnTo>
                    <a:pt x="19419" y="2812"/>
                  </a:lnTo>
                  <a:lnTo>
                    <a:pt x="19414" y="2867"/>
                  </a:lnTo>
                  <a:lnTo>
                    <a:pt x="19409" y="2922"/>
                  </a:lnTo>
                  <a:lnTo>
                    <a:pt x="19405" y="2983"/>
                  </a:lnTo>
                  <a:lnTo>
                    <a:pt x="19402" y="3038"/>
                  </a:lnTo>
                  <a:lnTo>
                    <a:pt x="19400" y="3105"/>
                  </a:lnTo>
                  <a:lnTo>
                    <a:pt x="19399" y="3165"/>
                  </a:lnTo>
                  <a:lnTo>
                    <a:pt x="19398" y="3237"/>
                  </a:lnTo>
                  <a:lnTo>
                    <a:pt x="19398" y="4696"/>
                  </a:lnTo>
                  <a:lnTo>
                    <a:pt x="19399" y="4762"/>
                  </a:lnTo>
                  <a:lnTo>
                    <a:pt x="19400" y="4823"/>
                  </a:lnTo>
                  <a:close/>
                  <a:moveTo>
                    <a:pt x="14268" y="3989"/>
                  </a:moveTo>
                  <a:lnTo>
                    <a:pt x="14271" y="4055"/>
                  </a:lnTo>
                  <a:lnTo>
                    <a:pt x="14275" y="4110"/>
                  </a:lnTo>
                  <a:lnTo>
                    <a:pt x="14279" y="4171"/>
                  </a:lnTo>
                  <a:lnTo>
                    <a:pt x="14284" y="4221"/>
                  </a:lnTo>
                  <a:lnTo>
                    <a:pt x="14291" y="4265"/>
                  </a:lnTo>
                  <a:lnTo>
                    <a:pt x="14297" y="4309"/>
                  </a:lnTo>
                  <a:lnTo>
                    <a:pt x="14305" y="4348"/>
                  </a:lnTo>
                  <a:lnTo>
                    <a:pt x="14312" y="4381"/>
                  </a:lnTo>
                  <a:lnTo>
                    <a:pt x="14321" y="4414"/>
                  </a:lnTo>
                  <a:lnTo>
                    <a:pt x="14328" y="4430"/>
                  </a:lnTo>
                  <a:lnTo>
                    <a:pt x="14337" y="4453"/>
                  </a:lnTo>
                  <a:lnTo>
                    <a:pt x="14345" y="4458"/>
                  </a:lnTo>
                  <a:lnTo>
                    <a:pt x="14365" y="4458"/>
                  </a:lnTo>
                  <a:lnTo>
                    <a:pt x="14374" y="4453"/>
                  </a:lnTo>
                  <a:lnTo>
                    <a:pt x="14383" y="4430"/>
                  </a:lnTo>
                  <a:lnTo>
                    <a:pt x="14391" y="4414"/>
                  </a:lnTo>
                  <a:lnTo>
                    <a:pt x="14399" y="4381"/>
                  </a:lnTo>
                  <a:lnTo>
                    <a:pt x="14407" y="4348"/>
                  </a:lnTo>
                  <a:lnTo>
                    <a:pt x="14414" y="4309"/>
                  </a:lnTo>
                  <a:lnTo>
                    <a:pt x="14421" y="4265"/>
                  </a:lnTo>
                  <a:lnTo>
                    <a:pt x="14426" y="4221"/>
                  </a:lnTo>
                  <a:lnTo>
                    <a:pt x="14432" y="4171"/>
                  </a:lnTo>
                  <a:lnTo>
                    <a:pt x="14437" y="4110"/>
                  </a:lnTo>
                  <a:lnTo>
                    <a:pt x="14440" y="4055"/>
                  </a:lnTo>
                  <a:lnTo>
                    <a:pt x="14444" y="3989"/>
                  </a:lnTo>
                  <a:lnTo>
                    <a:pt x="14445" y="3933"/>
                  </a:lnTo>
                  <a:lnTo>
                    <a:pt x="14447" y="3861"/>
                  </a:lnTo>
                  <a:lnTo>
                    <a:pt x="14447" y="2801"/>
                  </a:lnTo>
                  <a:lnTo>
                    <a:pt x="14445" y="2735"/>
                  </a:lnTo>
                  <a:lnTo>
                    <a:pt x="14444" y="2674"/>
                  </a:lnTo>
                  <a:lnTo>
                    <a:pt x="14440" y="2607"/>
                  </a:lnTo>
                  <a:lnTo>
                    <a:pt x="14437" y="2552"/>
                  </a:lnTo>
                  <a:lnTo>
                    <a:pt x="14432" y="2491"/>
                  </a:lnTo>
                  <a:lnTo>
                    <a:pt x="14426" y="2442"/>
                  </a:lnTo>
                  <a:lnTo>
                    <a:pt x="14421" y="2398"/>
                  </a:lnTo>
                  <a:lnTo>
                    <a:pt x="14414" y="2353"/>
                  </a:lnTo>
                  <a:lnTo>
                    <a:pt x="14407" y="2315"/>
                  </a:lnTo>
                  <a:lnTo>
                    <a:pt x="14399" y="2282"/>
                  </a:lnTo>
                  <a:lnTo>
                    <a:pt x="14391" y="2248"/>
                  </a:lnTo>
                  <a:lnTo>
                    <a:pt x="14383" y="2232"/>
                  </a:lnTo>
                  <a:lnTo>
                    <a:pt x="14374" y="2215"/>
                  </a:lnTo>
                  <a:lnTo>
                    <a:pt x="14365" y="2204"/>
                  </a:lnTo>
                  <a:lnTo>
                    <a:pt x="14345" y="2204"/>
                  </a:lnTo>
                  <a:lnTo>
                    <a:pt x="14337" y="2215"/>
                  </a:lnTo>
                  <a:lnTo>
                    <a:pt x="14328" y="2232"/>
                  </a:lnTo>
                  <a:lnTo>
                    <a:pt x="14321" y="2248"/>
                  </a:lnTo>
                  <a:lnTo>
                    <a:pt x="14312" y="2282"/>
                  </a:lnTo>
                  <a:lnTo>
                    <a:pt x="14305" y="2315"/>
                  </a:lnTo>
                  <a:lnTo>
                    <a:pt x="14297" y="2353"/>
                  </a:lnTo>
                  <a:lnTo>
                    <a:pt x="14291" y="2398"/>
                  </a:lnTo>
                  <a:lnTo>
                    <a:pt x="14284" y="2442"/>
                  </a:lnTo>
                  <a:lnTo>
                    <a:pt x="14279" y="2491"/>
                  </a:lnTo>
                  <a:lnTo>
                    <a:pt x="14275" y="2552"/>
                  </a:lnTo>
                  <a:lnTo>
                    <a:pt x="14271" y="2607"/>
                  </a:lnTo>
                  <a:lnTo>
                    <a:pt x="14268" y="2674"/>
                  </a:lnTo>
                  <a:lnTo>
                    <a:pt x="14265" y="2735"/>
                  </a:lnTo>
                  <a:lnTo>
                    <a:pt x="14264" y="2801"/>
                  </a:lnTo>
                  <a:lnTo>
                    <a:pt x="14264" y="3861"/>
                  </a:lnTo>
                  <a:lnTo>
                    <a:pt x="14265" y="3933"/>
                  </a:lnTo>
                  <a:lnTo>
                    <a:pt x="14268" y="3989"/>
                  </a:lnTo>
                  <a:close/>
                  <a:moveTo>
                    <a:pt x="13532" y="3127"/>
                  </a:moveTo>
                  <a:lnTo>
                    <a:pt x="13534" y="3188"/>
                  </a:lnTo>
                  <a:lnTo>
                    <a:pt x="13538" y="3259"/>
                  </a:lnTo>
                  <a:lnTo>
                    <a:pt x="13541" y="3315"/>
                  </a:lnTo>
                  <a:lnTo>
                    <a:pt x="13546" y="3364"/>
                  </a:lnTo>
                  <a:lnTo>
                    <a:pt x="13551" y="3425"/>
                  </a:lnTo>
                  <a:lnTo>
                    <a:pt x="13557" y="3464"/>
                  </a:lnTo>
                  <a:lnTo>
                    <a:pt x="13564" y="3508"/>
                  </a:lnTo>
                  <a:lnTo>
                    <a:pt x="13571" y="3547"/>
                  </a:lnTo>
                  <a:lnTo>
                    <a:pt x="13578" y="3585"/>
                  </a:lnTo>
                  <a:lnTo>
                    <a:pt x="13586" y="3613"/>
                  </a:lnTo>
                  <a:lnTo>
                    <a:pt x="13595" y="3629"/>
                  </a:lnTo>
                  <a:lnTo>
                    <a:pt x="13604" y="3657"/>
                  </a:lnTo>
                  <a:lnTo>
                    <a:pt x="13613" y="3663"/>
                  </a:lnTo>
                  <a:lnTo>
                    <a:pt x="13631" y="3663"/>
                  </a:lnTo>
                  <a:lnTo>
                    <a:pt x="13640" y="3657"/>
                  </a:lnTo>
                  <a:lnTo>
                    <a:pt x="13649" y="3629"/>
                  </a:lnTo>
                  <a:lnTo>
                    <a:pt x="13658" y="3613"/>
                  </a:lnTo>
                  <a:lnTo>
                    <a:pt x="13666" y="3585"/>
                  </a:lnTo>
                  <a:lnTo>
                    <a:pt x="13681" y="3508"/>
                  </a:lnTo>
                  <a:lnTo>
                    <a:pt x="13687" y="3464"/>
                  </a:lnTo>
                  <a:lnTo>
                    <a:pt x="13693" y="3425"/>
                  </a:lnTo>
                  <a:lnTo>
                    <a:pt x="13698" y="3364"/>
                  </a:lnTo>
                  <a:lnTo>
                    <a:pt x="13702" y="3315"/>
                  </a:lnTo>
                  <a:lnTo>
                    <a:pt x="13707" y="3259"/>
                  </a:lnTo>
                  <a:lnTo>
                    <a:pt x="13709" y="3188"/>
                  </a:lnTo>
                  <a:lnTo>
                    <a:pt x="13714" y="3066"/>
                  </a:lnTo>
                  <a:lnTo>
                    <a:pt x="13714" y="1503"/>
                  </a:lnTo>
                  <a:lnTo>
                    <a:pt x="13712" y="1442"/>
                  </a:lnTo>
                  <a:lnTo>
                    <a:pt x="13707" y="1309"/>
                  </a:lnTo>
                  <a:lnTo>
                    <a:pt x="13702" y="1254"/>
                  </a:lnTo>
                  <a:lnTo>
                    <a:pt x="13698" y="1193"/>
                  </a:lnTo>
                  <a:lnTo>
                    <a:pt x="13693" y="1144"/>
                  </a:lnTo>
                  <a:lnTo>
                    <a:pt x="13681" y="1055"/>
                  </a:lnTo>
                  <a:lnTo>
                    <a:pt x="13666" y="978"/>
                  </a:lnTo>
                  <a:lnTo>
                    <a:pt x="13649" y="923"/>
                  </a:lnTo>
                  <a:lnTo>
                    <a:pt x="13640" y="912"/>
                  </a:lnTo>
                  <a:lnTo>
                    <a:pt x="13631" y="906"/>
                  </a:lnTo>
                  <a:lnTo>
                    <a:pt x="13622" y="900"/>
                  </a:lnTo>
                  <a:lnTo>
                    <a:pt x="13613" y="906"/>
                  </a:lnTo>
                  <a:lnTo>
                    <a:pt x="13604" y="912"/>
                  </a:lnTo>
                  <a:lnTo>
                    <a:pt x="13595" y="923"/>
                  </a:lnTo>
                  <a:lnTo>
                    <a:pt x="13586" y="950"/>
                  </a:lnTo>
                  <a:lnTo>
                    <a:pt x="13578" y="978"/>
                  </a:lnTo>
                  <a:lnTo>
                    <a:pt x="13571" y="1016"/>
                  </a:lnTo>
                  <a:lnTo>
                    <a:pt x="13564" y="1055"/>
                  </a:lnTo>
                  <a:lnTo>
                    <a:pt x="13557" y="1099"/>
                  </a:lnTo>
                  <a:lnTo>
                    <a:pt x="13551" y="1144"/>
                  </a:lnTo>
                  <a:lnTo>
                    <a:pt x="13546" y="1193"/>
                  </a:lnTo>
                  <a:lnTo>
                    <a:pt x="13541" y="1254"/>
                  </a:lnTo>
                  <a:lnTo>
                    <a:pt x="13538" y="1309"/>
                  </a:lnTo>
                  <a:lnTo>
                    <a:pt x="13534" y="1376"/>
                  </a:lnTo>
                  <a:lnTo>
                    <a:pt x="13532" y="1442"/>
                  </a:lnTo>
                  <a:lnTo>
                    <a:pt x="13532" y="1503"/>
                  </a:lnTo>
                  <a:lnTo>
                    <a:pt x="13530" y="1574"/>
                  </a:lnTo>
                  <a:lnTo>
                    <a:pt x="13530" y="2989"/>
                  </a:lnTo>
                  <a:lnTo>
                    <a:pt x="13532" y="3066"/>
                  </a:lnTo>
                  <a:lnTo>
                    <a:pt x="13532" y="3127"/>
                  </a:lnTo>
                  <a:close/>
                  <a:moveTo>
                    <a:pt x="12799" y="4729"/>
                  </a:moveTo>
                  <a:lnTo>
                    <a:pt x="12800" y="4784"/>
                  </a:lnTo>
                  <a:lnTo>
                    <a:pt x="12808" y="4917"/>
                  </a:lnTo>
                  <a:lnTo>
                    <a:pt x="12812" y="4966"/>
                  </a:lnTo>
                  <a:lnTo>
                    <a:pt x="12818" y="5016"/>
                  </a:lnTo>
                  <a:lnTo>
                    <a:pt x="12824" y="5060"/>
                  </a:lnTo>
                  <a:lnTo>
                    <a:pt x="12829" y="5110"/>
                  </a:lnTo>
                  <a:lnTo>
                    <a:pt x="12844" y="5187"/>
                  </a:lnTo>
                  <a:lnTo>
                    <a:pt x="12852" y="5215"/>
                  </a:lnTo>
                  <a:lnTo>
                    <a:pt x="12861" y="5232"/>
                  </a:lnTo>
                  <a:lnTo>
                    <a:pt x="12871" y="5248"/>
                  </a:lnTo>
                  <a:lnTo>
                    <a:pt x="12879" y="5254"/>
                  </a:lnTo>
                  <a:lnTo>
                    <a:pt x="12888" y="5259"/>
                  </a:lnTo>
                  <a:lnTo>
                    <a:pt x="12908" y="5248"/>
                  </a:lnTo>
                  <a:lnTo>
                    <a:pt x="12915" y="5232"/>
                  </a:lnTo>
                  <a:lnTo>
                    <a:pt x="12924" y="5215"/>
                  </a:lnTo>
                  <a:lnTo>
                    <a:pt x="12932" y="5187"/>
                  </a:lnTo>
                  <a:lnTo>
                    <a:pt x="12940" y="5149"/>
                  </a:lnTo>
                  <a:lnTo>
                    <a:pt x="12947" y="5110"/>
                  </a:lnTo>
                  <a:lnTo>
                    <a:pt x="12952" y="5060"/>
                  </a:lnTo>
                  <a:lnTo>
                    <a:pt x="12959" y="5016"/>
                  </a:lnTo>
                  <a:lnTo>
                    <a:pt x="12964" y="4966"/>
                  </a:lnTo>
                  <a:lnTo>
                    <a:pt x="12968" y="4917"/>
                  </a:lnTo>
                  <a:lnTo>
                    <a:pt x="12973" y="4850"/>
                  </a:lnTo>
                  <a:lnTo>
                    <a:pt x="12976" y="4784"/>
                  </a:lnTo>
                  <a:lnTo>
                    <a:pt x="12979" y="4729"/>
                  </a:lnTo>
                  <a:lnTo>
                    <a:pt x="12979" y="4657"/>
                  </a:lnTo>
                  <a:lnTo>
                    <a:pt x="12979" y="3375"/>
                  </a:lnTo>
                  <a:lnTo>
                    <a:pt x="12979" y="3309"/>
                  </a:lnTo>
                  <a:lnTo>
                    <a:pt x="12976" y="3237"/>
                  </a:lnTo>
                  <a:lnTo>
                    <a:pt x="12973" y="3182"/>
                  </a:lnTo>
                  <a:lnTo>
                    <a:pt x="12968" y="3121"/>
                  </a:lnTo>
                  <a:lnTo>
                    <a:pt x="12964" y="3066"/>
                  </a:lnTo>
                  <a:lnTo>
                    <a:pt x="12959" y="3011"/>
                  </a:lnTo>
                  <a:lnTo>
                    <a:pt x="12952" y="2961"/>
                  </a:lnTo>
                  <a:lnTo>
                    <a:pt x="12947" y="2922"/>
                  </a:lnTo>
                  <a:lnTo>
                    <a:pt x="12940" y="2878"/>
                  </a:lnTo>
                  <a:lnTo>
                    <a:pt x="12932" y="2845"/>
                  </a:lnTo>
                  <a:lnTo>
                    <a:pt x="12924" y="2823"/>
                  </a:lnTo>
                  <a:lnTo>
                    <a:pt x="12915" y="2795"/>
                  </a:lnTo>
                  <a:lnTo>
                    <a:pt x="12908" y="2784"/>
                  </a:lnTo>
                  <a:lnTo>
                    <a:pt x="12898" y="2768"/>
                  </a:lnTo>
                  <a:lnTo>
                    <a:pt x="12879" y="2768"/>
                  </a:lnTo>
                  <a:lnTo>
                    <a:pt x="12871" y="2784"/>
                  </a:lnTo>
                  <a:lnTo>
                    <a:pt x="12861" y="2795"/>
                  </a:lnTo>
                  <a:lnTo>
                    <a:pt x="12852" y="2823"/>
                  </a:lnTo>
                  <a:lnTo>
                    <a:pt x="12844" y="2845"/>
                  </a:lnTo>
                  <a:lnTo>
                    <a:pt x="12837" y="2878"/>
                  </a:lnTo>
                  <a:lnTo>
                    <a:pt x="12829" y="2922"/>
                  </a:lnTo>
                  <a:lnTo>
                    <a:pt x="12824" y="2961"/>
                  </a:lnTo>
                  <a:lnTo>
                    <a:pt x="12818" y="3011"/>
                  </a:lnTo>
                  <a:lnTo>
                    <a:pt x="12812" y="3066"/>
                  </a:lnTo>
                  <a:lnTo>
                    <a:pt x="12808" y="3121"/>
                  </a:lnTo>
                  <a:lnTo>
                    <a:pt x="12804" y="3182"/>
                  </a:lnTo>
                  <a:lnTo>
                    <a:pt x="12800" y="3237"/>
                  </a:lnTo>
                  <a:lnTo>
                    <a:pt x="12799" y="3309"/>
                  </a:lnTo>
                  <a:lnTo>
                    <a:pt x="12797" y="3375"/>
                  </a:lnTo>
                  <a:lnTo>
                    <a:pt x="12797" y="3436"/>
                  </a:lnTo>
                  <a:lnTo>
                    <a:pt x="12797" y="4585"/>
                  </a:lnTo>
                  <a:lnTo>
                    <a:pt x="12797" y="4657"/>
                  </a:lnTo>
                  <a:lnTo>
                    <a:pt x="12799" y="4729"/>
                  </a:lnTo>
                  <a:close/>
                  <a:moveTo>
                    <a:pt x="12064" y="4823"/>
                  </a:moveTo>
                  <a:lnTo>
                    <a:pt x="12068" y="4895"/>
                  </a:lnTo>
                  <a:lnTo>
                    <a:pt x="12070" y="4955"/>
                  </a:lnTo>
                  <a:lnTo>
                    <a:pt x="12074" y="5011"/>
                  </a:lnTo>
                  <a:lnTo>
                    <a:pt x="12079" y="5071"/>
                  </a:lnTo>
                  <a:lnTo>
                    <a:pt x="12085" y="5121"/>
                  </a:lnTo>
                  <a:lnTo>
                    <a:pt x="12090" y="5171"/>
                  </a:lnTo>
                  <a:lnTo>
                    <a:pt x="12098" y="5215"/>
                  </a:lnTo>
                  <a:lnTo>
                    <a:pt x="12111" y="5281"/>
                  </a:lnTo>
                  <a:lnTo>
                    <a:pt x="12120" y="5314"/>
                  </a:lnTo>
                  <a:lnTo>
                    <a:pt x="12127" y="5331"/>
                  </a:lnTo>
                  <a:lnTo>
                    <a:pt x="12137" y="5353"/>
                  </a:lnTo>
                  <a:lnTo>
                    <a:pt x="12146" y="5359"/>
                  </a:lnTo>
                  <a:lnTo>
                    <a:pt x="12154" y="5364"/>
                  </a:lnTo>
                  <a:lnTo>
                    <a:pt x="12164" y="5359"/>
                  </a:lnTo>
                  <a:lnTo>
                    <a:pt x="12174" y="5353"/>
                  </a:lnTo>
                  <a:lnTo>
                    <a:pt x="12182" y="5331"/>
                  </a:lnTo>
                  <a:lnTo>
                    <a:pt x="12191" y="5314"/>
                  </a:lnTo>
                  <a:lnTo>
                    <a:pt x="12199" y="5281"/>
                  </a:lnTo>
                  <a:lnTo>
                    <a:pt x="12212" y="5215"/>
                  </a:lnTo>
                  <a:lnTo>
                    <a:pt x="12220" y="5171"/>
                  </a:lnTo>
                  <a:lnTo>
                    <a:pt x="12225" y="5121"/>
                  </a:lnTo>
                  <a:lnTo>
                    <a:pt x="12231" y="5071"/>
                  </a:lnTo>
                  <a:lnTo>
                    <a:pt x="12236" y="5011"/>
                  </a:lnTo>
                  <a:lnTo>
                    <a:pt x="12239" y="4955"/>
                  </a:lnTo>
                  <a:lnTo>
                    <a:pt x="12242" y="4895"/>
                  </a:lnTo>
                  <a:lnTo>
                    <a:pt x="12244" y="4823"/>
                  </a:lnTo>
                  <a:lnTo>
                    <a:pt x="12246" y="4762"/>
                  </a:lnTo>
                  <a:lnTo>
                    <a:pt x="12247" y="4696"/>
                  </a:lnTo>
                  <a:lnTo>
                    <a:pt x="12247" y="3237"/>
                  </a:lnTo>
                  <a:lnTo>
                    <a:pt x="12246" y="3165"/>
                  </a:lnTo>
                  <a:lnTo>
                    <a:pt x="12244" y="3105"/>
                  </a:lnTo>
                  <a:lnTo>
                    <a:pt x="12242" y="3038"/>
                  </a:lnTo>
                  <a:lnTo>
                    <a:pt x="12239" y="2983"/>
                  </a:lnTo>
                  <a:lnTo>
                    <a:pt x="12236" y="2922"/>
                  </a:lnTo>
                  <a:lnTo>
                    <a:pt x="12231" y="2867"/>
                  </a:lnTo>
                  <a:lnTo>
                    <a:pt x="12225" y="2812"/>
                  </a:lnTo>
                  <a:lnTo>
                    <a:pt x="12220" y="2762"/>
                  </a:lnTo>
                  <a:lnTo>
                    <a:pt x="12212" y="2718"/>
                  </a:lnTo>
                  <a:lnTo>
                    <a:pt x="12206" y="2679"/>
                  </a:lnTo>
                  <a:lnTo>
                    <a:pt x="12199" y="2646"/>
                  </a:lnTo>
                  <a:lnTo>
                    <a:pt x="12191" y="2624"/>
                  </a:lnTo>
                  <a:lnTo>
                    <a:pt x="12182" y="2596"/>
                  </a:lnTo>
                  <a:lnTo>
                    <a:pt x="12174" y="2574"/>
                  </a:lnTo>
                  <a:lnTo>
                    <a:pt x="12164" y="2569"/>
                  </a:lnTo>
                  <a:lnTo>
                    <a:pt x="12146" y="2569"/>
                  </a:lnTo>
                  <a:lnTo>
                    <a:pt x="12137" y="2574"/>
                  </a:lnTo>
                  <a:lnTo>
                    <a:pt x="12127" y="2596"/>
                  </a:lnTo>
                  <a:lnTo>
                    <a:pt x="12120" y="2624"/>
                  </a:lnTo>
                  <a:lnTo>
                    <a:pt x="12111" y="2646"/>
                  </a:lnTo>
                  <a:lnTo>
                    <a:pt x="12104" y="2679"/>
                  </a:lnTo>
                  <a:lnTo>
                    <a:pt x="12098" y="2718"/>
                  </a:lnTo>
                  <a:lnTo>
                    <a:pt x="12090" y="2762"/>
                  </a:lnTo>
                  <a:lnTo>
                    <a:pt x="12085" y="2812"/>
                  </a:lnTo>
                  <a:lnTo>
                    <a:pt x="12079" y="2867"/>
                  </a:lnTo>
                  <a:lnTo>
                    <a:pt x="12074" y="2922"/>
                  </a:lnTo>
                  <a:lnTo>
                    <a:pt x="12070" y="2983"/>
                  </a:lnTo>
                  <a:lnTo>
                    <a:pt x="12068" y="3038"/>
                  </a:lnTo>
                  <a:lnTo>
                    <a:pt x="12064" y="3105"/>
                  </a:lnTo>
                  <a:lnTo>
                    <a:pt x="12064" y="3165"/>
                  </a:lnTo>
                  <a:lnTo>
                    <a:pt x="12063" y="3237"/>
                  </a:lnTo>
                  <a:lnTo>
                    <a:pt x="12063" y="4696"/>
                  </a:lnTo>
                  <a:lnTo>
                    <a:pt x="12064" y="4762"/>
                  </a:lnTo>
                  <a:lnTo>
                    <a:pt x="12064" y="4823"/>
                  </a:lnTo>
                  <a:close/>
                  <a:moveTo>
                    <a:pt x="20135" y="4784"/>
                  </a:moveTo>
                  <a:lnTo>
                    <a:pt x="20143" y="4917"/>
                  </a:lnTo>
                  <a:lnTo>
                    <a:pt x="20148" y="4966"/>
                  </a:lnTo>
                  <a:lnTo>
                    <a:pt x="20152" y="5016"/>
                  </a:lnTo>
                  <a:lnTo>
                    <a:pt x="20159" y="5060"/>
                  </a:lnTo>
                  <a:lnTo>
                    <a:pt x="20165" y="5110"/>
                  </a:lnTo>
                  <a:lnTo>
                    <a:pt x="20172" y="5149"/>
                  </a:lnTo>
                  <a:lnTo>
                    <a:pt x="20180" y="5187"/>
                  </a:lnTo>
                  <a:lnTo>
                    <a:pt x="20188" y="5215"/>
                  </a:lnTo>
                  <a:lnTo>
                    <a:pt x="20204" y="5248"/>
                  </a:lnTo>
                  <a:lnTo>
                    <a:pt x="20214" y="5254"/>
                  </a:lnTo>
                  <a:lnTo>
                    <a:pt x="20223" y="5259"/>
                  </a:lnTo>
                  <a:lnTo>
                    <a:pt x="20233" y="5254"/>
                  </a:lnTo>
                  <a:lnTo>
                    <a:pt x="20241" y="5248"/>
                  </a:lnTo>
                  <a:lnTo>
                    <a:pt x="20251" y="5232"/>
                  </a:lnTo>
                  <a:lnTo>
                    <a:pt x="20259" y="5215"/>
                  </a:lnTo>
                  <a:lnTo>
                    <a:pt x="20266" y="5187"/>
                  </a:lnTo>
                  <a:lnTo>
                    <a:pt x="20275" y="5149"/>
                  </a:lnTo>
                  <a:lnTo>
                    <a:pt x="20281" y="5110"/>
                  </a:lnTo>
                  <a:lnTo>
                    <a:pt x="20288" y="5060"/>
                  </a:lnTo>
                  <a:lnTo>
                    <a:pt x="20294" y="5016"/>
                  </a:lnTo>
                  <a:lnTo>
                    <a:pt x="20300" y="4966"/>
                  </a:lnTo>
                  <a:lnTo>
                    <a:pt x="20304" y="4917"/>
                  </a:lnTo>
                  <a:lnTo>
                    <a:pt x="20308" y="4850"/>
                  </a:lnTo>
                  <a:lnTo>
                    <a:pt x="20311" y="4784"/>
                  </a:lnTo>
                  <a:lnTo>
                    <a:pt x="20313" y="4729"/>
                  </a:lnTo>
                  <a:lnTo>
                    <a:pt x="20315" y="4657"/>
                  </a:lnTo>
                  <a:lnTo>
                    <a:pt x="20315" y="3375"/>
                  </a:lnTo>
                  <a:lnTo>
                    <a:pt x="20313" y="3309"/>
                  </a:lnTo>
                  <a:lnTo>
                    <a:pt x="20311" y="3237"/>
                  </a:lnTo>
                  <a:lnTo>
                    <a:pt x="20308" y="3182"/>
                  </a:lnTo>
                  <a:lnTo>
                    <a:pt x="20304" y="3121"/>
                  </a:lnTo>
                  <a:lnTo>
                    <a:pt x="20300" y="3066"/>
                  </a:lnTo>
                  <a:lnTo>
                    <a:pt x="20294" y="3011"/>
                  </a:lnTo>
                  <a:lnTo>
                    <a:pt x="20288" y="2961"/>
                  </a:lnTo>
                  <a:lnTo>
                    <a:pt x="20281" y="2922"/>
                  </a:lnTo>
                  <a:lnTo>
                    <a:pt x="20275" y="2878"/>
                  </a:lnTo>
                  <a:lnTo>
                    <a:pt x="20266" y="2845"/>
                  </a:lnTo>
                  <a:lnTo>
                    <a:pt x="20259" y="2823"/>
                  </a:lnTo>
                  <a:lnTo>
                    <a:pt x="20251" y="2795"/>
                  </a:lnTo>
                  <a:lnTo>
                    <a:pt x="20241" y="2784"/>
                  </a:lnTo>
                  <a:lnTo>
                    <a:pt x="20233" y="2768"/>
                  </a:lnTo>
                  <a:lnTo>
                    <a:pt x="20214" y="2768"/>
                  </a:lnTo>
                  <a:lnTo>
                    <a:pt x="20204" y="2784"/>
                  </a:lnTo>
                  <a:lnTo>
                    <a:pt x="20196" y="2795"/>
                  </a:lnTo>
                  <a:lnTo>
                    <a:pt x="20188" y="2823"/>
                  </a:lnTo>
                  <a:lnTo>
                    <a:pt x="20180" y="2845"/>
                  </a:lnTo>
                  <a:lnTo>
                    <a:pt x="20172" y="2878"/>
                  </a:lnTo>
                  <a:lnTo>
                    <a:pt x="20165" y="2922"/>
                  </a:lnTo>
                  <a:lnTo>
                    <a:pt x="20159" y="2961"/>
                  </a:lnTo>
                  <a:lnTo>
                    <a:pt x="20152" y="3011"/>
                  </a:lnTo>
                  <a:lnTo>
                    <a:pt x="20148" y="3066"/>
                  </a:lnTo>
                  <a:lnTo>
                    <a:pt x="20143" y="3121"/>
                  </a:lnTo>
                  <a:lnTo>
                    <a:pt x="20139" y="3182"/>
                  </a:lnTo>
                  <a:lnTo>
                    <a:pt x="20135" y="3237"/>
                  </a:lnTo>
                  <a:lnTo>
                    <a:pt x="20134" y="3309"/>
                  </a:lnTo>
                  <a:lnTo>
                    <a:pt x="20132" y="3375"/>
                  </a:lnTo>
                  <a:lnTo>
                    <a:pt x="20132" y="4657"/>
                  </a:lnTo>
                  <a:lnTo>
                    <a:pt x="20134" y="4729"/>
                  </a:lnTo>
                  <a:lnTo>
                    <a:pt x="20135" y="4784"/>
                  </a:lnTo>
                  <a:close/>
                  <a:moveTo>
                    <a:pt x="21234" y="1663"/>
                  </a:moveTo>
                  <a:lnTo>
                    <a:pt x="21236" y="1729"/>
                  </a:lnTo>
                  <a:lnTo>
                    <a:pt x="21239" y="1790"/>
                  </a:lnTo>
                  <a:lnTo>
                    <a:pt x="21242" y="1851"/>
                  </a:lnTo>
                  <a:lnTo>
                    <a:pt x="21247" y="1906"/>
                  </a:lnTo>
                  <a:lnTo>
                    <a:pt x="21253" y="1956"/>
                  </a:lnTo>
                  <a:lnTo>
                    <a:pt x="21258" y="2000"/>
                  </a:lnTo>
                  <a:lnTo>
                    <a:pt x="21266" y="2050"/>
                  </a:lnTo>
                  <a:lnTo>
                    <a:pt x="21272" y="2083"/>
                  </a:lnTo>
                  <a:lnTo>
                    <a:pt x="21279" y="2121"/>
                  </a:lnTo>
                  <a:lnTo>
                    <a:pt x="21288" y="2143"/>
                  </a:lnTo>
                  <a:lnTo>
                    <a:pt x="21297" y="2171"/>
                  </a:lnTo>
                  <a:lnTo>
                    <a:pt x="21305" y="2182"/>
                  </a:lnTo>
                  <a:lnTo>
                    <a:pt x="21324" y="2204"/>
                  </a:lnTo>
                  <a:lnTo>
                    <a:pt x="21332" y="2193"/>
                  </a:lnTo>
                  <a:lnTo>
                    <a:pt x="21342" y="2182"/>
                  </a:lnTo>
                  <a:lnTo>
                    <a:pt x="21351" y="2171"/>
                  </a:lnTo>
                  <a:lnTo>
                    <a:pt x="21360" y="2143"/>
                  </a:lnTo>
                  <a:lnTo>
                    <a:pt x="21367" y="2121"/>
                  </a:lnTo>
                  <a:lnTo>
                    <a:pt x="21376" y="2083"/>
                  </a:lnTo>
                  <a:lnTo>
                    <a:pt x="21382" y="2050"/>
                  </a:lnTo>
                  <a:lnTo>
                    <a:pt x="21388" y="2000"/>
                  </a:lnTo>
                  <a:lnTo>
                    <a:pt x="21395" y="1956"/>
                  </a:lnTo>
                  <a:lnTo>
                    <a:pt x="21400" y="1906"/>
                  </a:lnTo>
                  <a:lnTo>
                    <a:pt x="21404" y="1851"/>
                  </a:lnTo>
                  <a:lnTo>
                    <a:pt x="21408" y="1790"/>
                  </a:lnTo>
                  <a:lnTo>
                    <a:pt x="21410" y="1729"/>
                  </a:lnTo>
                  <a:lnTo>
                    <a:pt x="21414" y="1663"/>
                  </a:lnTo>
                  <a:lnTo>
                    <a:pt x="21415" y="1591"/>
                  </a:lnTo>
                  <a:lnTo>
                    <a:pt x="21415" y="1458"/>
                  </a:lnTo>
                  <a:lnTo>
                    <a:pt x="21414" y="1387"/>
                  </a:lnTo>
                  <a:lnTo>
                    <a:pt x="21410" y="1331"/>
                  </a:lnTo>
                  <a:lnTo>
                    <a:pt x="21408" y="1265"/>
                  </a:lnTo>
                  <a:lnTo>
                    <a:pt x="21404" y="1199"/>
                  </a:lnTo>
                  <a:lnTo>
                    <a:pt x="21400" y="1149"/>
                  </a:lnTo>
                  <a:lnTo>
                    <a:pt x="21395" y="1099"/>
                  </a:lnTo>
                  <a:lnTo>
                    <a:pt x="21388" y="1055"/>
                  </a:lnTo>
                  <a:lnTo>
                    <a:pt x="21382" y="1011"/>
                  </a:lnTo>
                  <a:lnTo>
                    <a:pt x="21376" y="972"/>
                  </a:lnTo>
                  <a:lnTo>
                    <a:pt x="21367" y="934"/>
                  </a:lnTo>
                  <a:lnTo>
                    <a:pt x="21360" y="912"/>
                  </a:lnTo>
                  <a:lnTo>
                    <a:pt x="21351" y="884"/>
                  </a:lnTo>
                  <a:lnTo>
                    <a:pt x="21342" y="867"/>
                  </a:lnTo>
                  <a:lnTo>
                    <a:pt x="21332" y="856"/>
                  </a:lnTo>
                  <a:lnTo>
                    <a:pt x="21314" y="856"/>
                  </a:lnTo>
                  <a:lnTo>
                    <a:pt x="21305" y="867"/>
                  </a:lnTo>
                  <a:lnTo>
                    <a:pt x="21297" y="884"/>
                  </a:lnTo>
                  <a:lnTo>
                    <a:pt x="21288" y="912"/>
                  </a:lnTo>
                  <a:lnTo>
                    <a:pt x="21279" y="934"/>
                  </a:lnTo>
                  <a:lnTo>
                    <a:pt x="21266" y="1011"/>
                  </a:lnTo>
                  <a:lnTo>
                    <a:pt x="21258" y="1055"/>
                  </a:lnTo>
                  <a:lnTo>
                    <a:pt x="21253" y="1099"/>
                  </a:lnTo>
                  <a:lnTo>
                    <a:pt x="21247" y="1149"/>
                  </a:lnTo>
                  <a:lnTo>
                    <a:pt x="21242" y="1199"/>
                  </a:lnTo>
                  <a:lnTo>
                    <a:pt x="21239" y="1265"/>
                  </a:lnTo>
                  <a:lnTo>
                    <a:pt x="21236" y="1331"/>
                  </a:lnTo>
                  <a:lnTo>
                    <a:pt x="21234" y="1387"/>
                  </a:lnTo>
                  <a:lnTo>
                    <a:pt x="21232" y="1458"/>
                  </a:lnTo>
                  <a:lnTo>
                    <a:pt x="21231" y="1530"/>
                  </a:lnTo>
                  <a:lnTo>
                    <a:pt x="21232" y="1591"/>
                  </a:lnTo>
                  <a:lnTo>
                    <a:pt x="21234" y="1663"/>
                  </a:lnTo>
                  <a:close/>
                  <a:moveTo>
                    <a:pt x="20866" y="3127"/>
                  </a:moveTo>
                  <a:lnTo>
                    <a:pt x="20870" y="3188"/>
                  </a:lnTo>
                  <a:lnTo>
                    <a:pt x="20872" y="3259"/>
                  </a:lnTo>
                  <a:lnTo>
                    <a:pt x="20876" y="3315"/>
                  </a:lnTo>
                  <a:lnTo>
                    <a:pt x="20881" y="3364"/>
                  </a:lnTo>
                  <a:lnTo>
                    <a:pt x="20886" y="3425"/>
                  </a:lnTo>
                  <a:lnTo>
                    <a:pt x="20892" y="3464"/>
                  </a:lnTo>
                  <a:lnTo>
                    <a:pt x="20898" y="3508"/>
                  </a:lnTo>
                  <a:lnTo>
                    <a:pt x="20913" y="3585"/>
                  </a:lnTo>
                  <a:lnTo>
                    <a:pt x="20921" y="3613"/>
                  </a:lnTo>
                  <a:lnTo>
                    <a:pt x="20930" y="3629"/>
                  </a:lnTo>
                  <a:lnTo>
                    <a:pt x="20939" y="3657"/>
                  </a:lnTo>
                  <a:lnTo>
                    <a:pt x="20948" y="3663"/>
                  </a:lnTo>
                  <a:lnTo>
                    <a:pt x="20966" y="3663"/>
                  </a:lnTo>
                  <a:lnTo>
                    <a:pt x="20975" y="3657"/>
                  </a:lnTo>
                  <a:lnTo>
                    <a:pt x="20984" y="3629"/>
                  </a:lnTo>
                  <a:lnTo>
                    <a:pt x="20992" y="3613"/>
                  </a:lnTo>
                  <a:lnTo>
                    <a:pt x="21001" y="3585"/>
                  </a:lnTo>
                  <a:lnTo>
                    <a:pt x="21016" y="3508"/>
                  </a:lnTo>
                  <a:lnTo>
                    <a:pt x="21022" y="3464"/>
                  </a:lnTo>
                  <a:lnTo>
                    <a:pt x="21028" y="3425"/>
                  </a:lnTo>
                  <a:lnTo>
                    <a:pt x="21033" y="3364"/>
                  </a:lnTo>
                  <a:lnTo>
                    <a:pt x="21038" y="3315"/>
                  </a:lnTo>
                  <a:lnTo>
                    <a:pt x="21042" y="3259"/>
                  </a:lnTo>
                  <a:lnTo>
                    <a:pt x="21044" y="3188"/>
                  </a:lnTo>
                  <a:lnTo>
                    <a:pt x="21046" y="3127"/>
                  </a:lnTo>
                  <a:lnTo>
                    <a:pt x="21048" y="3066"/>
                  </a:lnTo>
                  <a:lnTo>
                    <a:pt x="21049" y="2989"/>
                  </a:lnTo>
                  <a:lnTo>
                    <a:pt x="21049" y="1574"/>
                  </a:lnTo>
                  <a:lnTo>
                    <a:pt x="21048" y="1503"/>
                  </a:lnTo>
                  <a:lnTo>
                    <a:pt x="21046" y="1442"/>
                  </a:lnTo>
                  <a:lnTo>
                    <a:pt x="21042" y="1309"/>
                  </a:lnTo>
                  <a:lnTo>
                    <a:pt x="21038" y="1254"/>
                  </a:lnTo>
                  <a:lnTo>
                    <a:pt x="21033" y="1193"/>
                  </a:lnTo>
                  <a:lnTo>
                    <a:pt x="21028" y="1144"/>
                  </a:lnTo>
                  <a:lnTo>
                    <a:pt x="21016" y="1055"/>
                  </a:lnTo>
                  <a:lnTo>
                    <a:pt x="21001" y="978"/>
                  </a:lnTo>
                  <a:lnTo>
                    <a:pt x="20984" y="923"/>
                  </a:lnTo>
                  <a:lnTo>
                    <a:pt x="20975" y="912"/>
                  </a:lnTo>
                  <a:lnTo>
                    <a:pt x="20966" y="906"/>
                  </a:lnTo>
                  <a:lnTo>
                    <a:pt x="20956" y="900"/>
                  </a:lnTo>
                  <a:lnTo>
                    <a:pt x="20939" y="912"/>
                  </a:lnTo>
                  <a:lnTo>
                    <a:pt x="20930" y="923"/>
                  </a:lnTo>
                  <a:lnTo>
                    <a:pt x="20913" y="978"/>
                  </a:lnTo>
                  <a:lnTo>
                    <a:pt x="20898" y="1055"/>
                  </a:lnTo>
                  <a:lnTo>
                    <a:pt x="20886" y="1144"/>
                  </a:lnTo>
                  <a:lnTo>
                    <a:pt x="20881" y="1193"/>
                  </a:lnTo>
                  <a:lnTo>
                    <a:pt x="20876" y="1254"/>
                  </a:lnTo>
                  <a:lnTo>
                    <a:pt x="20872" y="1309"/>
                  </a:lnTo>
                  <a:lnTo>
                    <a:pt x="20870" y="1376"/>
                  </a:lnTo>
                  <a:lnTo>
                    <a:pt x="20866" y="1442"/>
                  </a:lnTo>
                  <a:lnTo>
                    <a:pt x="20865" y="1503"/>
                  </a:lnTo>
                  <a:lnTo>
                    <a:pt x="20865" y="3066"/>
                  </a:lnTo>
                  <a:lnTo>
                    <a:pt x="20866" y="3127"/>
                  </a:lnTo>
                  <a:close/>
                  <a:moveTo>
                    <a:pt x="20503" y="4663"/>
                  </a:moveTo>
                  <a:lnTo>
                    <a:pt x="20506" y="4729"/>
                  </a:lnTo>
                  <a:lnTo>
                    <a:pt x="20510" y="4784"/>
                  </a:lnTo>
                  <a:lnTo>
                    <a:pt x="20514" y="4839"/>
                  </a:lnTo>
                  <a:lnTo>
                    <a:pt x="20520" y="4895"/>
                  </a:lnTo>
                  <a:lnTo>
                    <a:pt x="20525" y="4939"/>
                  </a:lnTo>
                  <a:lnTo>
                    <a:pt x="20532" y="4977"/>
                  </a:lnTo>
                  <a:lnTo>
                    <a:pt x="20540" y="5022"/>
                  </a:lnTo>
                  <a:lnTo>
                    <a:pt x="20546" y="5055"/>
                  </a:lnTo>
                  <a:lnTo>
                    <a:pt x="20554" y="5082"/>
                  </a:lnTo>
                  <a:lnTo>
                    <a:pt x="20563" y="5110"/>
                  </a:lnTo>
                  <a:lnTo>
                    <a:pt x="20571" y="5127"/>
                  </a:lnTo>
                  <a:lnTo>
                    <a:pt x="20580" y="5132"/>
                  </a:lnTo>
                  <a:lnTo>
                    <a:pt x="20591" y="5138"/>
                  </a:lnTo>
                  <a:lnTo>
                    <a:pt x="20609" y="5127"/>
                  </a:lnTo>
                  <a:lnTo>
                    <a:pt x="20618" y="5110"/>
                  </a:lnTo>
                  <a:lnTo>
                    <a:pt x="20626" y="5082"/>
                  </a:lnTo>
                  <a:lnTo>
                    <a:pt x="20633" y="5055"/>
                  </a:lnTo>
                  <a:lnTo>
                    <a:pt x="20641" y="5022"/>
                  </a:lnTo>
                  <a:lnTo>
                    <a:pt x="20648" y="4977"/>
                  </a:lnTo>
                  <a:lnTo>
                    <a:pt x="20656" y="4939"/>
                  </a:lnTo>
                  <a:lnTo>
                    <a:pt x="20661" y="4895"/>
                  </a:lnTo>
                  <a:lnTo>
                    <a:pt x="20666" y="4839"/>
                  </a:lnTo>
                  <a:lnTo>
                    <a:pt x="20670" y="4784"/>
                  </a:lnTo>
                  <a:lnTo>
                    <a:pt x="20675" y="4729"/>
                  </a:lnTo>
                  <a:lnTo>
                    <a:pt x="20678" y="4663"/>
                  </a:lnTo>
                  <a:lnTo>
                    <a:pt x="20680" y="4602"/>
                  </a:lnTo>
                  <a:lnTo>
                    <a:pt x="20681" y="4535"/>
                  </a:lnTo>
                  <a:lnTo>
                    <a:pt x="20681" y="4458"/>
                  </a:lnTo>
                  <a:lnTo>
                    <a:pt x="20681" y="4392"/>
                  </a:lnTo>
                  <a:lnTo>
                    <a:pt x="20680" y="4331"/>
                  </a:lnTo>
                  <a:lnTo>
                    <a:pt x="20678" y="4259"/>
                  </a:lnTo>
                  <a:lnTo>
                    <a:pt x="20675" y="4204"/>
                  </a:lnTo>
                  <a:lnTo>
                    <a:pt x="20670" y="4143"/>
                  </a:lnTo>
                  <a:lnTo>
                    <a:pt x="20666" y="4088"/>
                  </a:lnTo>
                  <a:lnTo>
                    <a:pt x="20661" y="4033"/>
                  </a:lnTo>
                  <a:lnTo>
                    <a:pt x="20656" y="3983"/>
                  </a:lnTo>
                  <a:lnTo>
                    <a:pt x="20648" y="3944"/>
                  </a:lnTo>
                  <a:lnTo>
                    <a:pt x="20641" y="3906"/>
                  </a:lnTo>
                  <a:lnTo>
                    <a:pt x="20633" y="3873"/>
                  </a:lnTo>
                  <a:lnTo>
                    <a:pt x="20626" y="3839"/>
                  </a:lnTo>
                  <a:lnTo>
                    <a:pt x="20618" y="3823"/>
                  </a:lnTo>
                  <a:lnTo>
                    <a:pt x="20609" y="3812"/>
                  </a:lnTo>
                  <a:lnTo>
                    <a:pt x="20600" y="3795"/>
                  </a:lnTo>
                  <a:lnTo>
                    <a:pt x="20591" y="3790"/>
                  </a:lnTo>
                  <a:lnTo>
                    <a:pt x="20580" y="3795"/>
                  </a:lnTo>
                  <a:lnTo>
                    <a:pt x="20571" y="3812"/>
                  </a:lnTo>
                  <a:lnTo>
                    <a:pt x="20563" y="3823"/>
                  </a:lnTo>
                  <a:lnTo>
                    <a:pt x="20554" y="3839"/>
                  </a:lnTo>
                  <a:lnTo>
                    <a:pt x="20546" y="3873"/>
                  </a:lnTo>
                  <a:lnTo>
                    <a:pt x="20540" y="3906"/>
                  </a:lnTo>
                  <a:lnTo>
                    <a:pt x="20532" y="3944"/>
                  </a:lnTo>
                  <a:lnTo>
                    <a:pt x="20525" y="3983"/>
                  </a:lnTo>
                  <a:lnTo>
                    <a:pt x="20520" y="4033"/>
                  </a:lnTo>
                  <a:lnTo>
                    <a:pt x="20514" y="4088"/>
                  </a:lnTo>
                  <a:lnTo>
                    <a:pt x="20510" y="4143"/>
                  </a:lnTo>
                  <a:lnTo>
                    <a:pt x="20506" y="4204"/>
                  </a:lnTo>
                  <a:lnTo>
                    <a:pt x="20503" y="4259"/>
                  </a:lnTo>
                  <a:lnTo>
                    <a:pt x="20500" y="4331"/>
                  </a:lnTo>
                  <a:lnTo>
                    <a:pt x="20499" y="4392"/>
                  </a:lnTo>
                  <a:lnTo>
                    <a:pt x="20499" y="4535"/>
                  </a:lnTo>
                  <a:lnTo>
                    <a:pt x="20500" y="4602"/>
                  </a:lnTo>
                  <a:lnTo>
                    <a:pt x="20503" y="4663"/>
                  </a:lnTo>
                  <a:close/>
                  <a:moveTo>
                    <a:pt x="20135" y="878"/>
                  </a:moveTo>
                  <a:lnTo>
                    <a:pt x="20139" y="945"/>
                  </a:lnTo>
                  <a:lnTo>
                    <a:pt x="20143" y="994"/>
                  </a:lnTo>
                  <a:lnTo>
                    <a:pt x="20148" y="1055"/>
                  </a:lnTo>
                  <a:lnTo>
                    <a:pt x="20152" y="1105"/>
                  </a:lnTo>
                  <a:lnTo>
                    <a:pt x="20172" y="1237"/>
                  </a:lnTo>
                  <a:lnTo>
                    <a:pt x="20180" y="1271"/>
                  </a:lnTo>
                  <a:lnTo>
                    <a:pt x="20188" y="1298"/>
                  </a:lnTo>
                  <a:lnTo>
                    <a:pt x="20196" y="1326"/>
                  </a:lnTo>
                  <a:lnTo>
                    <a:pt x="20204" y="1337"/>
                  </a:lnTo>
                  <a:lnTo>
                    <a:pt x="20214" y="1348"/>
                  </a:lnTo>
                  <a:lnTo>
                    <a:pt x="20223" y="1353"/>
                  </a:lnTo>
                  <a:lnTo>
                    <a:pt x="20233" y="1348"/>
                  </a:lnTo>
                  <a:lnTo>
                    <a:pt x="20241" y="1337"/>
                  </a:lnTo>
                  <a:lnTo>
                    <a:pt x="20251" y="1326"/>
                  </a:lnTo>
                  <a:lnTo>
                    <a:pt x="20259" y="1298"/>
                  </a:lnTo>
                  <a:lnTo>
                    <a:pt x="20266" y="1271"/>
                  </a:lnTo>
                  <a:lnTo>
                    <a:pt x="20275" y="1237"/>
                  </a:lnTo>
                  <a:lnTo>
                    <a:pt x="20288" y="1149"/>
                  </a:lnTo>
                  <a:lnTo>
                    <a:pt x="20294" y="1105"/>
                  </a:lnTo>
                  <a:lnTo>
                    <a:pt x="20300" y="1055"/>
                  </a:lnTo>
                  <a:lnTo>
                    <a:pt x="20304" y="994"/>
                  </a:lnTo>
                  <a:lnTo>
                    <a:pt x="20308" y="945"/>
                  </a:lnTo>
                  <a:lnTo>
                    <a:pt x="20311" y="878"/>
                  </a:lnTo>
                  <a:lnTo>
                    <a:pt x="20313" y="812"/>
                  </a:lnTo>
                  <a:lnTo>
                    <a:pt x="20315" y="746"/>
                  </a:lnTo>
                  <a:lnTo>
                    <a:pt x="20315" y="608"/>
                  </a:lnTo>
                  <a:lnTo>
                    <a:pt x="20313" y="541"/>
                  </a:lnTo>
                  <a:lnTo>
                    <a:pt x="20311" y="475"/>
                  </a:lnTo>
                  <a:lnTo>
                    <a:pt x="20308" y="420"/>
                  </a:lnTo>
                  <a:lnTo>
                    <a:pt x="20304" y="359"/>
                  </a:lnTo>
                  <a:lnTo>
                    <a:pt x="20300" y="304"/>
                  </a:lnTo>
                  <a:lnTo>
                    <a:pt x="20294" y="249"/>
                  </a:lnTo>
                  <a:lnTo>
                    <a:pt x="20288" y="199"/>
                  </a:lnTo>
                  <a:lnTo>
                    <a:pt x="20275" y="122"/>
                  </a:lnTo>
                  <a:lnTo>
                    <a:pt x="20266" y="83"/>
                  </a:lnTo>
                  <a:lnTo>
                    <a:pt x="20259" y="55"/>
                  </a:lnTo>
                  <a:lnTo>
                    <a:pt x="20251" y="39"/>
                  </a:lnTo>
                  <a:lnTo>
                    <a:pt x="20241" y="17"/>
                  </a:lnTo>
                  <a:lnTo>
                    <a:pt x="20233" y="6"/>
                  </a:lnTo>
                  <a:lnTo>
                    <a:pt x="20223" y="0"/>
                  </a:lnTo>
                  <a:lnTo>
                    <a:pt x="20214" y="6"/>
                  </a:lnTo>
                  <a:lnTo>
                    <a:pt x="20204" y="17"/>
                  </a:lnTo>
                  <a:lnTo>
                    <a:pt x="20196" y="39"/>
                  </a:lnTo>
                  <a:lnTo>
                    <a:pt x="20188" y="55"/>
                  </a:lnTo>
                  <a:lnTo>
                    <a:pt x="20180" y="83"/>
                  </a:lnTo>
                  <a:lnTo>
                    <a:pt x="20172" y="122"/>
                  </a:lnTo>
                  <a:lnTo>
                    <a:pt x="20159" y="199"/>
                  </a:lnTo>
                  <a:lnTo>
                    <a:pt x="20152" y="249"/>
                  </a:lnTo>
                  <a:lnTo>
                    <a:pt x="20148" y="304"/>
                  </a:lnTo>
                  <a:lnTo>
                    <a:pt x="20143" y="359"/>
                  </a:lnTo>
                  <a:lnTo>
                    <a:pt x="20139" y="420"/>
                  </a:lnTo>
                  <a:lnTo>
                    <a:pt x="20135" y="475"/>
                  </a:lnTo>
                  <a:lnTo>
                    <a:pt x="20132" y="608"/>
                  </a:lnTo>
                  <a:lnTo>
                    <a:pt x="20132" y="746"/>
                  </a:lnTo>
                  <a:lnTo>
                    <a:pt x="20135" y="878"/>
                  </a:lnTo>
                  <a:close/>
                  <a:moveTo>
                    <a:pt x="21599" y="2873"/>
                  </a:moveTo>
                  <a:lnTo>
                    <a:pt x="21599" y="3790"/>
                  </a:lnTo>
                  <a:lnTo>
                    <a:pt x="21599" y="3861"/>
                  </a:lnTo>
                  <a:lnTo>
                    <a:pt x="21600" y="3900"/>
                  </a:lnTo>
                  <a:lnTo>
                    <a:pt x="21600" y="2768"/>
                  </a:lnTo>
                  <a:lnTo>
                    <a:pt x="21599" y="2801"/>
                  </a:lnTo>
                  <a:lnTo>
                    <a:pt x="21599" y="2873"/>
                  </a:lnTo>
                  <a:close/>
                </a:path>
              </a:pathLst>
            </a:custGeom>
            <a:solidFill>
              <a:schemeClr val="accent4"/>
            </a:solidFill>
            <a:ln w="12700" cap="flat">
              <a:noFill/>
              <a:miter lim="400000"/>
            </a:ln>
            <a:effectLst/>
          </p:spPr>
          <p:txBody>
            <a:bodyPr wrap="square" lIns="137160" tIns="137160" rIns="137160" bIns="137160" numCol="1" anchor="t">
              <a:noAutofit/>
            </a:bodyPr>
            <a:lstStyle/>
            <a:p>
              <a:pPr/>
            </a:p>
          </p:txBody>
        </p:sp>
        <p:sp>
          <p:nvSpPr>
            <p:cNvPr id="550" name="Freeform 51"/>
            <p:cNvSpPr/>
            <p:nvPr/>
          </p:nvSpPr>
          <p:spPr>
            <a:xfrm>
              <a:off x="0" y="327025"/>
              <a:ext cx="9144000" cy="9144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9592"/>
                  </a:lnTo>
                  <a:lnTo>
                    <a:pt x="21599" y="9547"/>
                  </a:lnTo>
                  <a:lnTo>
                    <a:pt x="21599" y="9449"/>
                  </a:lnTo>
                  <a:lnTo>
                    <a:pt x="21599" y="3715"/>
                  </a:lnTo>
                  <a:lnTo>
                    <a:pt x="21596" y="3625"/>
                  </a:lnTo>
                  <a:lnTo>
                    <a:pt x="21595" y="3550"/>
                  </a:lnTo>
                  <a:lnTo>
                    <a:pt x="21591" y="3460"/>
                  </a:lnTo>
                  <a:lnTo>
                    <a:pt x="21587" y="3377"/>
                  </a:lnTo>
                  <a:lnTo>
                    <a:pt x="21583" y="3302"/>
                  </a:lnTo>
                  <a:lnTo>
                    <a:pt x="21578" y="3235"/>
                  </a:lnTo>
                  <a:lnTo>
                    <a:pt x="21572" y="3175"/>
                  </a:lnTo>
                  <a:lnTo>
                    <a:pt x="21565" y="3115"/>
                  </a:lnTo>
                  <a:lnTo>
                    <a:pt x="21558" y="3062"/>
                  </a:lnTo>
                  <a:lnTo>
                    <a:pt x="21551" y="3010"/>
                  </a:lnTo>
                  <a:lnTo>
                    <a:pt x="21542" y="2972"/>
                  </a:lnTo>
                  <a:lnTo>
                    <a:pt x="21535" y="2942"/>
                  </a:lnTo>
                  <a:lnTo>
                    <a:pt x="21525" y="2920"/>
                  </a:lnTo>
                  <a:lnTo>
                    <a:pt x="21516" y="2905"/>
                  </a:lnTo>
                  <a:lnTo>
                    <a:pt x="21507" y="2897"/>
                  </a:lnTo>
                  <a:lnTo>
                    <a:pt x="21498" y="2905"/>
                  </a:lnTo>
                  <a:lnTo>
                    <a:pt x="21489" y="2920"/>
                  </a:lnTo>
                  <a:lnTo>
                    <a:pt x="21479" y="2942"/>
                  </a:lnTo>
                  <a:lnTo>
                    <a:pt x="21471" y="2972"/>
                  </a:lnTo>
                  <a:lnTo>
                    <a:pt x="21464" y="3010"/>
                  </a:lnTo>
                  <a:lnTo>
                    <a:pt x="21456" y="3062"/>
                  </a:lnTo>
                  <a:lnTo>
                    <a:pt x="21448" y="3115"/>
                  </a:lnTo>
                  <a:lnTo>
                    <a:pt x="21442" y="3175"/>
                  </a:lnTo>
                  <a:lnTo>
                    <a:pt x="21436" y="3235"/>
                  </a:lnTo>
                  <a:lnTo>
                    <a:pt x="21431" y="3302"/>
                  </a:lnTo>
                  <a:lnTo>
                    <a:pt x="21426" y="3377"/>
                  </a:lnTo>
                  <a:lnTo>
                    <a:pt x="21422" y="3460"/>
                  </a:lnTo>
                  <a:lnTo>
                    <a:pt x="21419" y="3550"/>
                  </a:lnTo>
                  <a:lnTo>
                    <a:pt x="21417" y="3625"/>
                  </a:lnTo>
                  <a:lnTo>
                    <a:pt x="21416" y="3715"/>
                  </a:lnTo>
                  <a:lnTo>
                    <a:pt x="21415" y="3820"/>
                  </a:lnTo>
                  <a:lnTo>
                    <a:pt x="21415" y="6762"/>
                  </a:lnTo>
                  <a:lnTo>
                    <a:pt x="21414" y="6852"/>
                  </a:lnTo>
                  <a:lnTo>
                    <a:pt x="21410" y="6935"/>
                  </a:lnTo>
                  <a:lnTo>
                    <a:pt x="21408" y="7017"/>
                  </a:lnTo>
                  <a:lnTo>
                    <a:pt x="21404" y="7092"/>
                  </a:lnTo>
                  <a:lnTo>
                    <a:pt x="21400" y="7175"/>
                  </a:lnTo>
                  <a:lnTo>
                    <a:pt x="21395" y="7243"/>
                  </a:lnTo>
                  <a:lnTo>
                    <a:pt x="21388" y="7310"/>
                  </a:lnTo>
                  <a:lnTo>
                    <a:pt x="21382" y="7363"/>
                  </a:lnTo>
                  <a:lnTo>
                    <a:pt x="21376" y="7423"/>
                  </a:lnTo>
                  <a:lnTo>
                    <a:pt x="21367" y="7468"/>
                  </a:lnTo>
                  <a:lnTo>
                    <a:pt x="21360" y="7505"/>
                  </a:lnTo>
                  <a:lnTo>
                    <a:pt x="21351" y="7535"/>
                  </a:lnTo>
                  <a:lnTo>
                    <a:pt x="21342" y="7558"/>
                  </a:lnTo>
                  <a:lnTo>
                    <a:pt x="21332" y="7573"/>
                  </a:lnTo>
                  <a:lnTo>
                    <a:pt x="21314" y="7573"/>
                  </a:lnTo>
                  <a:lnTo>
                    <a:pt x="21305" y="7558"/>
                  </a:lnTo>
                  <a:lnTo>
                    <a:pt x="21297" y="7535"/>
                  </a:lnTo>
                  <a:lnTo>
                    <a:pt x="21288" y="7505"/>
                  </a:lnTo>
                  <a:lnTo>
                    <a:pt x="21279" y="7468"/>
                  </a:lnTo>
                  <a:lnTo>
                    <a:pt x="21272" y="7423"/>
                  </a:lnTo>
                  <a:lnTo>
                    <a:pt x="21266" y="7363"/>
                  </a:lnTo>
                  <a:lnTo>
                    <a:pt x="21258" y="7310"/>
                  </a:lnTo>
                  <a:lnTo>
                    <a:pt x="21253" y="7243"/>
                  </a:lnTo>
                  <a:lnTo>
                    <a:pt x="21247" y="7175"/>
                  </a:lnTo>
                  <a:lnTo>
                    <a:pt x="21242" y="7092"/>
                  </a:lnTo>
                  <a:lnTo>
                    <a:pt x="21239" y="7017"/>
                  </a:lnTo>
                  <a:lnTo>
                    <a:pt x="21236" y="6935"/>
                  </a:lnTo>
                  <a:lnTo>
                    <a:pt x="21234" y="6852"/>
                  </a:lnTo>
                  <a:lnTo>
                    <a:pt x="21232" y="6762"/>
                  </a:lnTo>
                  <a:lnTo>
                    <a:pt x="21231" y="6657"/>
                  </a:lnTo>
                  <a:lnTo>
                    <a:pt x="21231" y="878"/>
                  </a:lnTo>
                  <a:lnTo>
                    <a:pt x="21230" y="788"/>
                  </a:lnTo>
                  <a:lnTo>
                    <a:pt x="21228" y="705"/>
                  </a:lnTo>
                  <a:lnTo>
                    <a:pt x="21221" y="540"/>
                  </a:lnTo>
                  <a:lnTo>
                    <a:pt x="21217" y="465"/>
                  </a:lnTo>
                  <a:lnTo>
                    <a:pt x="21211" y="398"/>
                  </a:lnTo>
                  <a:lnTo>
                    <a:pt x="21205" y="330"/>
                  </a:lnTo>
                  <a:lnTo>
                    <a:pt x="21198" y="270"/>
                  </a:lnTo>
                  <a:lnTo>
                    <a:pt x="21191" y="218"/>
                  </a:lnTo>
                  <a:lnTo>
                    <a:pt x="21183" y="173"/>
                  </a:lnTo>
                  <a:lnTo>
                    <a:pt x="21176" y="135"/>
                  </a:lnTo>
                  <a:lnTo>
                    <a:pt x="21159" y="75"/>
                  </a:lnTo>
                  <a:lnTo>
                    <a:pt x="21150" y="68"/>
                  </a:lnTo>
                  <a:lnTo>
                    <a:pt x="21140" y="60"/>
                  </a:lnTo>
                  <a:lnTo>
                    <a:pt x="21131" y="68"/>
                  </a:lnTo>
                  <a:lnTo>
                    <a:pt x="21122" y="75"/>
                  </a:lnTo>
                  <a:lnTo>
                    <a:pt x="21112" y="105"/>
                  </a:lnTo>
                  <a:lnTo>
                    <a:pt x="21104" y="135"/>
                  </a:lnTo>
                  <a:lnTo>
                    <a:pt x="21097" y="173"/>
                  </a:lnTo>
                  <a:lnTo>
                    <a:pt x="21089" y="218"/>
                  </a:lnTo>
                  <a:lnTo>
                    <a:pt x="21082" y="270"/>
                  </a:lnTo>
                  <a:lnTo>
                    <a:pt x="21075" y="330"/>
                  </a:lnTo>
                  <a:lnTo>
                    <a:pt x="21070" y="398"/>
                  </a:lnTo>
                  <a:lnTo>
                    <a:pt x="21064" y="465"/>
                  </a:lnTo>
                  <a:lnTo>
                    <a:pt x="21059" y="540"/>
                  </a:lnTo>
                  <a:lnTo>
                    <a:pt x="21052" y="705"/>
                  </a:lnTo>
                  <a:lnTo>
                    <a:pt x="21050" y="788"/>
                  </a:lnTo>
                  <a:lnTo>
                    <a:pt x="21049" y="878"/>
                  </a:lnTo>
                  <a:lnTo>
                    <a:pt x="21049" y="10425"/>
                  </a:lnTo>
                  <a:lnTo>
                    <a:pt x="21048" y="10515"/>
                  </a:lnTo>
                  <a:lnTo>
                    <a:pt x="21046" y="10612"/>
                  </a:lnTo>
                  <a:lnTo>
                    <a:pt x="21044" y="10695"/>
                  </a:lnTo>
                  <a:lnTo>
                    <a:pt x="21042" y="10785"/>
                  </a:lnTo>
                  <a:lnTo>
                    <a:pt x="21038" y="10868"/>
                  </a:lnTo>
                  <a:lnTo>
                    <a:pt x="21033" y="10935"/>
                  </a:lnTo>
                  <a:lnTo>
                    <a:pt x="21028" y="11010"/>
                  </a:lnTo>
                  <a:lnTo>
                    <a:pt x="21022" y="11070"/>
                  </a:lnTo>
                  <a:lnTo>
                    <a:pt x="21016" y="11138"/>
                  </a:lnTo>
                  <a:lnTo>
                    <a:pt x="21008" y="11190"/>
                  </a:lnTo>
                  <a:lnTo>
                    <a:pt x="21001" y="11228"/>
                  </a:lnTo>
                  <a:lnTo>
                    <a:pt x="20984" y="11303"/>
                  </a:lnTo>
                  <a:lnTo>
                    <a:pt x="20975" y="11325"/>
                  </a:lnTo>
                  <a:lnTo>
                    <a:pt x="20966" y="11333"/>
                  </a:lnTo>
                  <a:lnTo>
                    <a:pt x="20956" y="11340"/>
                  </a:lnTo>
                  <a:lnTo>
                    <a:pt x="20939" y="11325"/>
                  </a:lnTo>
                  <a:lnTo>
                    <a:pt x="20930" y="11303"/>
                  </a:lnTo>
                  <a:lnTo>
                    <a:pt x="20913" y="11228"/>
                  </a:lnTo>
                  <a:lnTo>
                    <a:pt x="20906" y="11190"/>
                  </a:lnTo>
                  <a:lnTo>
                    <a:pt x="20898" y="11138"/>
                  </a:lnTo>
                  <a:lnTo>
                    <a:pt x="20892" y="11070"/>
                  </a:lnTo>
                  <a:lnTo>
                    <a:pt x="20886" y="11010"/>
                  </a:lnTo>
                  <a:lnTo>
                    <a:pt x="20881" y="10935"/>
                  </a:lnTo>
                  <a:lnTo>
                    <a:pt x="20876" y="10868"/>
                  </a:lnTo>
                  <a:lnTo>
                    <a:pt x="20872" y="10785"/>
                  </a:lnTo>
                  <a:lnTo>
                    <a:pt x="20870" y="10695"/>
                  </a:lnTo>
                  <a:lnTo>
                    <a:pt x="20866" y="10612"/>
                  </a:lnTo>
                  <a:lnTo>
                    <a:pt x="20865" y="10515"/>
                  </a:lnTo>
                  <a:lnTo>
                    <a:pt x="20865" y="5974"/>
                  </a:lnTo>
                  <a:lnTo>
                    <a:pt x="20864" y="5892"/>
                  </a:lnTo>
                  <a:lnTo>
                    <a:pt x="20858" y="5711"/>
                  </a:lnTo>
                  <a:lnTo>
                    <a:pt x="20854" y="5629"/>
                  </a:lnTo>
                  <a:lnTo>
                    <a:pt x="20849" y="5554"/>
                  </a:lnTo>
                  <a:lnTo>
                    <a:pt x="20844" y="5486"/>
                  </a:lnTo>
                  <a:lnTo>
                    <a:pt x="20832" y="5366"/>
                  </a:lnTo>
                  <a:lnTo>
                    <a:pt x="20824" y="5314"/>
                  </a:lnTo>
                  <a:lnTo>
                    <a:pt x="20817" y="5269"/>
                  </a:lnTo>
                  <a:lnTo>
                    <a:pt x="20810" y="5224"/>
                  </a:lnTo>
                  <a:lnTo>
                    <a:pt x="20801" y="5201"/>
                  </a:lnTo>
                  <a:lnTo>
                    <a:pt x="20792" y="5171"/>
                  </a:lnTo>
                  <a:lnTo>
                    <a:pt x="20783" y="5156"/>
                  </a:lnTo>
                  <a:lnTo>
                    <a:pt x="20764" y="5156"/>
                  </a:lnTo>
                  <a:lnTo>
                    <a:pt x="20755" y="5171"/>
                  </a:lnTo>
                  <a:lnTo>
                    <a:pt x="20746" y="5201"/>
                  </a:lnTo>
                  <a:lnTo>
                    <a:pt x="20738" y="5224"/>
                  </a:lnTo>
                  <a:lnTo>
                    <a:pt x="20730" y="5269"/>
                  </a:lnTo>
                  <a:lnTo>
                    <a:pt x="20722" y="5314"/>
                  </a:lnTo>
                  <a:lnTo>
                    <a:pt x="20715" y="5366"/>
                  </a:lnTo>
                  <a:lnTo>
                    <a:pt x="20708" y="5426"/>
                  </a:lnTo>
                  <a:lnTo>
                    <a:pt x="20702" y="5486"/>
                  </a:lnTo>
                  <a:lnTo>
                    <a:pt x="20697" y="5554"/>
                  </a:lnTo>
                  <a:lnTo>
                    <a:pt x="20693" y="5629"/>
                  </a:lnTo>
                  <a:lnTo>
                    <a:pt x="20689" y="5711"/>
                  </a:lnTo>
                  <a:lnTo>
                    <a:pt x="20685" y="5802"/>
                  </a:lnTo>
                  <a:lnTo>
                    <a:pt x="20684" y="5892"/>
                  </a:lnTo>
                  <a:lnTo>
                    <a:pt x="20683" y="5974"/>
                  </a:lnTo>
                  <a:lnTo>
                    <a:pt x="20681" y="6072"/>
                  </a:lnTo>
                  <a:lnTo>
                    <a:pt x="20681" y="7122"/>
                  </a:lnTo>
                  <a:lnTo>
                    <a:pt x="20680" y="7303"/>
                  </a:lnTo>
                  <a:lnTo>
                    <a:pt x="20678" y="7393"/>
                  </a:lnTo>
                  <a:lnTo>
                    <a:pt x="20670" y="7558"/>
                  </a:lnTo>
                  <a:lnTo>
                    <a:pt x="20666" y="7625"/>
                  </a:lnTo>
                  <a:lnTo>
                    <a:pt x="20661" y="7693"/>
                  </a:lnTo>
                  <a:lnTo>
                    <a:pt x="20656" y="7768"/>
                  </a:lnTo>
                  <a:lnTo>
                    <a:pt x="20648" y="7820"/>
                  </a:lnTo>
                  <a:lnTo>
                    <a:pt x="20641" y="7880"/>
                  </a:lnTo>
                  <a:lnTo>
                    <a:pt x="20633" y="7926"/>
                  </a:lnTo>
                  <a:lnTo>
                    <a:pt x="20626" y="7963"/>
                  </a:lnTo>
                  <a:lnTo>
                    <a:pt x="20618" y="7993"/>
                  </a:lnTo>
                  <a:lnTo>
                    <a:pt x="20609" y="8016"/>
                  </a:lnTo>
                  <a:lnTo>
                    <a:pt x="20600" y="8031"/>
                  </a:lnTo>
                  <a:lnTo>
                    <a:pt x="20591" y="8038"/>
                  </a:lnTo>
                  <a:lnTo>
                    <a:pt x="20580" y="8031"/>
                  </a:lnTo>
                  <a:lnTo>
                    <a:pt x="20571" y="8016"/>
                  </a:lnTo>
                  <a:lnTo>
                    <a:pt x="20563" y="7993"/>
                  </a:lnTo>
                  <a:lnTo>
                    <a:pt x="20554" y="7963"/>
                  </a:lnTo>
                  <a:lnTo>
                    <a:pt x="20546" y="7926"/>
                  </a:lnTo>
                  <a:lnTo>
                    <a:pt x="20540" y="7880"/>
                  </a:lnTo>
                  <a:lnTo>
                    <a:pt x="20532" y="7820"/>
                  </a:lnTo>
                  <a:lnTo>
                    <a:pt x="20525" y="7768"/>
                  </a:lnTo>
                  <a:lnTo>
                    <a:pt x="20520" y="7693"/>
                  </a:lnTo>
                  <a:lnTo>
                    <a:pt x="20514" y="7625"/>
                  </a:lnTo>
                  <a:lnTo>
                    <a:pt x="20510" y="7558"/>
                  </a:lnTo>
                  <a:lnTo>
                    <a:pt x="20506" y="7468"/>
                  </a:lnTo>
                  <a:lnTo>
                    <a:pt x="20503" y="7393"/>
                  </a:lnTo>
                  <a:lnTo>
                    <a:pt x="20500" y="7303"/>
                  </a:lnTo>
                  <a:lnTo>
                    <a:pt x="20499" y="7213"/>
                  </a:lnTo>
                  <a:lnTo>
                    <a:pt x="20499" y="4180"/>
                  </a:lnTo>
                  <a:lnTo>
                    <a:pt x="20498" y="4090"/>
                  </a:lnTo>
                  <a:lnTo>
                    <a:pt x="20494" y="3910"/>
                  </a:lnTo>
                  <a:lnTo>
                    <a:pt x="20491" y="3820"/>
                  </a:lnTo>
                  <a:lnTo>
                    <a:pt x="20488" y="3753"/>
                  </a:lnTo>
                  <a:lnTo>
                    <a:pt x="20482" y="3670"/>
                  </a:lnTo>
                  <a:lnTo>
                    <a:pt x="20477" y="3595"/>
                  </a:lnTo>
                  <a:lnTo>
                    <a:pt x="20472" y="3535"/>
                  </a:lnTo>
                  <a:lnTo>
                    <a:pt x="20465" y="3467"/>
                  </a:lnTo>
                  <a:lnTo>
                    <a:pt x="20458" y="3415"/>
                  </a:lnTo>
                  <a:lnTo>
                    <a:pt x="20450" y="3377"/>
                  </a:lnTo>
                  <a:lnTo>
                    <a:pt x="20434" y="3302"/>
                  </a:lnTo>
                  <a:lnTo>
                    <a:pt x="20416" y="3272"/>
                  </a:lnTo>
                  <a:lnTo>
                    <a:pt x="20406" y="3265"/>
                  </a:lnTo>
                  <a:lnTo>
                    <a:pt x="20398" y="3272"/>
                  </a:lnTo>
                  <a:lnTo>
                    <a:pt x="20388" y="3287"/>
                  </a:lnTo>
                  <a:lnTo>
                    <a:pt x="20379" y="3302"/>
                  </a:lnTo>
                  <a:lnTo>
                    <a:pt x="20362" y="3377"/>
                  </a:lnTo>
                  <a:lnTo>
                    <a:pt x="20356" y="3415"/>
                  </a:lnTo>
                  <a:lnTo>
                    <a:pt x="20349" y="3467"/>
                  </a:lnTo>
                  <a:lnTo>
                    <a:pt x="20341" y="3535"/>
                  </a:lnTo>
                  <a:lnTo>
                    <a:pt x="20336" y="3595"/>
                  </a:lnTo>
                  <a:lnTo>
                    <a:pt x="20330" y="3670"/>
                  </a:lnTo>
                  <a:lnTo>
                    <a:pt x="20326" y="3753"/>
                  </a:lnTo>
                  <a:lnTo>
                    <a:pt x="20323" y="3820"/>
                  </a:lnTo>
                  <a:lnTo>
                    <a:pt x="20319" y="3910"/>
                  </a:lnTo>
                  <a:lnTo>
                    <a:pt x="20316" y="4000"/>
                  </a:lnTo>
                  <a:lnTo>
                    <a:pt x="20315" y="4180"/>
                  </a:lnTo>
                  <a:lnTo>
                    <a:pt x="20315" y="9517"/>
                  </a:lnTo>
                  <a:lnTo>
                    <a:pt x="20313" y="9607"/>
                  </a:lnTo>
                  <a:lnTo>
                    <a:pt x="20311" y="9704"/>
                  </a:lnTo>
                  <a:lnTo>
                    <a:pt x="20308" y="9787"/>
                  </a:lnTo>
                  <a:lnTo>
                    <a:pt x="20304" y="9869"/>
                  </a:lnTo>
                  <a:lnTo>
                    <a:pt x="20300" y="9937"/>
                  </a:lnTo>
                  <a:lnTo>
                    <a:pt x="20294" y="10019"/>
                  </a:lnTo>
                  <a:lnTo>
                    <a:pt x="20288" y="10079"/>
                  </a:lnTo>
                  <a:lnTo>
                    <a:pt x="20281" y="10140"/>
                  </a:lnTo>
                  <a:lnTo>
                    <a:pt x="20275" y="10185"/>
                  </a:lnTo>
                  <a:lnTo>
                    <a:pt x="20266" y="10237"/>
                  </a:lnTo>
                  <a:lnTo>
                    <a:pt x="20259" y="10267"/>
                  </a:lnTo>
                  <a:lnTo>
                    <a:pt x="20251" y="10305"/>
                  </a:lnTo>
                  <a:lnTo>
                    <a:pt x="20241" y="10320"/>
                  </a:lnTo>
                  <a:lnTo>
                    <a:pt x="20233" y="10335"/>
                  </a:lnTo>
                  <a:lnTo>
                    <a:pt x="20223" y="10342"/>
                  </a:lnTo>
                  <a:lnTo>
                    <a:pt x="20214" y="10335"/>
                  </a:lnTo>
                  <a:lnTo>
                    <a:pt x="20204" y="10320"/>
                  </a:lnTo>
                  <a:lnTo>
                    <a:pt x="20196" y="10305"/>
                  </a:lnTo>
                  <a:lnTo>
                    <a:pt x="20188" y="10267"/>
                  </a:lnTo>
                  <a:lnTo>
                    <a:pt x="20180" y="10237"/>
                  </a:lnTo>
                  <a:lnTo>
                    <a:pt x="20172" y="10185"/>
                  </a:lnTo>
                  <a:lnTo>
                    <a:pt x="20165" y="10140"/>
                  </a:lnTo>
                  <a:lnTo>
                    <a:pt x="20152" y="10019"/>
                  </a:lnTo>
                  <a:lnTo>
                    <a:pt x="20148" y="9937"/>
                  </a:lnTo>
                  <a:lnTo>
                    <a:pt x="20143" y="9869"/>
                  </a:lnTo>
                  <a:lnTo>
                    <a:pt x="20135" y="9704"/>
                  </a:lnTo>
                  <a:lnTo>
                    <a:pt x="20134" y="9607"/>
                  </a:lnTo>
                  <a:lnTo>
                    <a:pt x="20132" y="9517"/>
                  </a:lnTo>
                  <a:lnTo>
                    <a:pt x="20132" y="8391"/>
                  </a:lnTo>
                  <a:lnTo>
                    <a:pt x="20129" y="8211"/>
                  </a:lnTo>
                  <a:lnTo>
                    <a:pt x="20128" y="8113"/>
                  </a:lnTo>
                  <a:lnTo>
                    <a:pt x="20125" y="8038"/>
                  </a:lnTo>
                  <a:lnTo>
                    <a:pt x="20120" y="7956"/>
                  </a:lnTo>
                  <a:lnTo>
                    <a:pt x="20116" y="7880"/>
                  </a:lnTo>
                  <a:lnTo>
                    <a:pt x="20111" y="7820"/>
                  </a:lnTo>
                  <a:lnTo>
                    <a:pt x="20105" y="7745"/>
                  </a:lnTo>
                  <a:lnTo>
                    <a:pt x="20098" y="7685"/>
                  </a:lnTo>
                  <a:lnTo>
                    <a:pt x="20091" y="7633"/>
                  </a:lnTo>
                  <a:lnTo>
                    <a:pt x="20084" y="7588"/>
                  </a:lnTo>
                  <a:lnTo>
                    <a:pt x="20075" y="7550"/>
                  </a:lnTo>
                  <a:lnTo>
                    <a:pt x="20066" y="7520"/>
                  </a:lnTo>
                  <a:lnTo>
                    <a:pt x="20059" y="7498"/>
                  </a:lnTo>
                  <a:lnTo>
                    <a:pt x="20050" y="7483"/>
                  </a:lnTo>
                  <a:lnTo>
                    <a:pt x="20039" y="7475"/>
                  </a:lnTo>
                  <a:lnTo>
                    <a:pt x="20030" y="7483"/>
                  </a:lnTo>
                  <a:lnTo>
                    <a:pt x="20021" y="7498"/>
                  </a:lnTo>
                  <a:lnTo>
                    <a:pt x="20012" y="7520"/>
                  </a:lnTo>
                  <a:lnTo>
                    <a:pt x="20005" y="7550"/>
                  </a:lnTo>
                  <a:lnTo>
                    <a:pt x="19996" y="7588"/>
                  </a:lnTo>
                  <a:lnTo>
                    <a:pt x="19990" y="7633"/>
                  </a:lnTo>
                  <a:lnTo>
                    <a:pt x="19981" y="7685"/>
                  </a:lnTo>
                  <a:lnTo>
                    <a:pt x="19976" y="7745"/>
                  </a:lnTo>
                  <a:lnTo>
                    <a:pt x="19970" y="7820"/>
                  </a:lnTo>
                  <a:lnTo>
                    <a:pt x="19964" y="7880"/>
                  </a:lnTo>
                  <a:lnTo>
                    <a:pt x="19959" y="7956"/>
                  </a:lnTo>
                  <a:lnTo>
                    <a:pt x="19955" y="8038"/>
                  </a:lnTo>
                  <a:lnTo>
                    <a:pt x="19953" y="8113"/>
                  </a:lnTo>
                  <a:lnTo>
                    <a:pt x="19950" y="8211"/>
                  </a:lnTo>
                  <a:lnTo>
                    <a:pt x="19949" y="8301"/>
                  </a:lnTo>
                  <a:lnTo>
                    <a:pt x="19949" y="11798"/>
                  </a:lnTo>
                  <a:lnTo>
                    <a:pt x="19946" y="11896"/>
                  </a:lnTo>
                  <a:lnTo>
                    <a:pt x="19944" y="11978"/>
                  </a:lnTo>
                  <a:lnTo>
                    <a:pt x="19940" y="12068"/>
                  </a:lnTo>
                  <a:lnTo>
                    <a:pt x="19937" y="12136"/>
                  </a:lnTo>
                  <a:lnTo>
                    <a:pt x="19933" y="12226"/>
                  </a:lnTo>
                  <a:lnTo>
                    <a:pt x="19928" y="12286"/>
                  </a:lnTo>
                  <a:lnTo>
                    <a:pt x="19921" y="12346"/>
                  </a:lnTo>
                  <a:lnTo>
                    <a:pt x="19916" y="12421"/>
                  </a:lnTo>
                  <a:lnTo>
                    <a:pt x="19907" y="12474"/>
                  </a:lnTo>
                  <a:lnTo>
                    <a:pt x="19901" y="12511"/>
                  </a:lnTo>
                  <a:lnTo>
                    <a:pt x="19892" y="12549"/>
                  </a:lnTo>
                  <a:lnTo>
                    <a:pt x="19884" y="12571"/>
                  </a:lnTo>
                  <a:lnTo>
                    <a:pt x="19875" y="12609"/>
                  </a:lnTo>
                  <a:lnTo>
                    <a:pt x="19865" y="12616"/>
                  </a:lnTo>
                  <a:lnTo>
                    <a:pt x="19857" y="12624"/>
                  </a:lnTo>
                  <a:lnTo>
                    <a:pt x="19847" y="12616"/>
                  </a:lnTo>
                  <a:lnTo>
                    <a:pt x="19838" y="12609"/>
                  </a:lnTo>
                  <a:lnTo>
                    <a:pt x="19830" y="12571"/>
                  </a:lnTo>
                  <a:lnTo>
                    <a:pt x="19821" y="12549"/>
                  </a:lnTo>
                  <a:lnTo>
                    <a:pt x="19813" y="12511"/>
                  </a:lnTo>
                  <a:lnTo>
                    <a:pt x="19805" y="12474"/>
                  </a:lnTo>
                  <a:lnTo>
                    <a:pt x="19799" y="12421"/>
                  </a:lnTo>
                  <a:lnTo>
                    <a:pt x="19792" y="12346"/>
                  </a:lnTo>
                  <a:lnTo>
                    <a:pt x="19786" y="12286"/>
                  </a:lnTo>
                  <a:lnTo>
                    <a:pt x="19781" y="12226"/>
                  </a:lnTo>
                  <a:lnTo>
                    <a:pt x="19776" y="12136"/>
                  </a:lnTo>
                  <a:lnTo>
                    <a:pt x="19772" y="12068"/>
                  </a:lnTo>
                  <a:lnTo>
                    <a:pt x="19769" y="11978"/>
                  </a:lnTo>
                  <a:lnTo>
                    <a:pt x="19767" y="11896"/>
                  </a:lnTo>
                  <a:lnTo>
                    <a:pt x="19766" y="11798"/>
                  </a:lnTo>
                  <a:lnTo>
                    <a:pt x="19765" y="11708"/>
                  </a:lnTo>
                  <a:lnTo>
                    <a:pt x="19765" y="8211"/>
                  </a:lnTo>
                  <a:lnTo>
                    <a:pt x="19763" y="8113"/>
                  </a:lnTo>
                  <a:lnTo>
                    <a:pt x="19760" y="8031"/>
                  </a:lnTo>
                  <a:lnTo>
                    <a:pt x="19758" y="7948"/>
                  </a:lnTo>
                  <a:lnTo>
                    <a:pt x="19754" y="7873"/>
                  </a:lnTo>
                  <a:lnTo>
                    <a:pt x="19749" y="7790"/>
                  </a:lnTo>
                  <a:lnTo>
                    <a:pt x="19744" y="7723"/>
                  </a:lnTo>
                  <a:lnTo>
                    <a:pt x="19737" y="7663"/>
                  </a:lnTo>
                  <a:lnTo>
                    <a:pt x="19732" y="7588"/>
                  </a:lnTo>
                  <a:lnTo>
                    <a:pt x="19725" y="7550"/>
                  </a:lnTo>
                  <a:lnTo>
                    <a:pt x="19717" y="7498"/>
                  </a:lnTo>
                  <a:lnTo>
                    <a:pt x="19709" y="7460"/>
                  </a:lnTo>
                  <a:lnTo>
                    <a:pt x="19701" y="7430"/>
                  </a:lnTo>
                  <a:lnTo>
                    <a:pt x="19691" y="7408"/>
                  </a:lnTo>
                  <a:lnTo>
                    <a:pt x="19683" y="7393"/>
                  </a:lnTo>
                  <a:lnTo>
                    <a:pt x="19664" y="7393"/>
                  </a:lnTo>
                  <a:lnTo>
                    <a:pt x="19655" y="7408"/>
                  </a:lnTo>
                  <a:lnTo>
                    <a:pt x="19646" y="7430"/>
                  </a:lnTo>
                  <a:lnTo>
                    <a:pt x="19638" y="7460"/>
                  </a:lnTo>
                  <a:lnTo>
                    <a:pt x="19629" y="7498"/>
                  </a:lnTo>
                  <a:lnTo>
                    <a:pt x="19622" y="7550"/>
                  </a:lnTo>
                  <a:lnTo>
                    <a:pt x="19616" y="7588"/>
                  </a:lnTo>
                  <a:lnTo>
                    <a:pt x="19609" y="7663"/>
                  </a:lnTo>
                  <a:lnTo>
                    <a:pt x="19603" y="7723"/>
                  </a:lnTo>
                  <a:lnTo>
                    <a:pt x="19598" y="7790"/>
                  </a:lnTo>
                  <a:lnTo>
                    <a:pt x="19593" y="7873"/>
                  </a:lnTo>
                  <a:lnTo>
                    <a:pt x="19589" y="7948"/>
                  </a:lnTo>
                  <a:lnTo>
                    <a:pt x="19586" y="8031"/>
                  </a:lnTo>
                  <a:lnTo>
                    <a:pt x="19583" y="8113"/>
                  </a:lnTo>
                  <a:lnTo>
                    <a:pt x="19582" y="8211"/>
                  </a:lnTo>
                  <a:lnTo>
                    <a:pt x="19582" y="8301"/>
                  </a:lnTo>
                  <a:lnTo>
                    <a:pt x="19582" y="9884"/>
                  </a:lnTo>
                  <a:lnTo>
                    <a:pt x="19580" y="9982"/>
                  </a:lnTo>
                  <a:lnTo>
                    <a:pt x="19578" y="10072"/>
                  </a:lnTo>
                  <a:lnTo>
                    <a:pt x="19566" y="10312"/>
                  </a:lnTo>
                  <a:lnTo>
                    <a:pt x="19561" y="10387"/>
                  </a:lnTo>
                  <a:lnTo>
                    <a:pt x="19555" y="10447"/>
                  </a:lnTo>
                  <a:lnTo>
                    <a:pt x="19548" y="10507"/>
                  </a:lnTo>
                  <a:lnTo>
                    <a:pt x="19541" y="10560"/>
                  </a:lnTo>
                  <a:lnTo>
                    <a:pt x="19534" y="10605"/>
                  </a:lnTo>
                  <a:lnTo>
                    <a:pt x="19526" y="10635"/>
                  </a:lnTo>
                  <a:lnTo>
                    <a:pt x="19516" y="10672"/>
                  </a:lnTo>
                  <a:lnTo>
                    <a:pt x="19508" y="10695"/>
                  </a:lnTo>
                  <a:lnTo>
                    <a:pt x="19499" y="10710"/>
                  </a:lnTo>
                  <a:lnTo>
                    <a:pt x="19481" y="10710"/>
                  </a:lnTo>
                  <a:lnTo>
                    <a:pt x="19471" y="10695"/>
                  </a:lnTo>
                  <a:lnTo>
                    <a:pt x="19462" y="10672"/>
                  </a:lnTo>
                  <a:lnTo>
                    <a:pt x="19454" y="10635"/>
                  </a:lnTo>
                  <a:lnTo>
                    <a:pt x="19446" y="10605"/>
                  </a:lnTo>
                  <a:lnTo>
                    <a:pt x="19439" y="10560"/>
                  </a:lnTo>
                  <a:lnTo>
                    <a:pt x="19431" y="10507"/>
                  </a:lnTo>
                  <a:lnTo>
                    <a:pt x="19419" y="10387"/>
                  </a:lnTo>
                  <a:lnTo>
                    <a:pt x="19414" y="10312"/>
                  </a:lnTo>
                  <a:lnTo>
                    <a:pt x="19409" y="10237"/>
                  </a:lnTo>
                  <a:lnTo>
                    <a:pt x="19405" y="10147"/>
                  </a:lnTo>
                  <a:lnTo>
                    <a:pt x="19402" y="10072"/>
                  </a:lnTo>
                  <a:lnTo>
                    <a:pt x="19400" y="9982"/>
                  </a:lnTo>
                  <a:lnTo>
                    <a:pt x="19399" y="9884"/>
                  </a:lnTo>
                  <a:lnTo>
                    <a:pt x="19398" y="9802"/>
                  </a:lnTo>
                  <a:lnTo>
                    <a:pt x="19398" y="5569"/>
                  </a:lnTo>
                  <a:lnTo>
                    <a:pt x="19396" y="5389"/>
                  </a:lnTo>
                  <a:lnTo>
                    <a:pt x="19394" y="5299"/>
                  </a:lnTo>
                  <a:lnTo>
                    <a:pt x="19391" y="5209"/>
                  </a:lnTo>
                  <a:lnTo>
                    <a:pt x="19388" y="5126"/>
                  </a:lnTo>
                  <a:lnTo>
                    <a:pt x="19382" y="5059"/>
                  </a:lnTo>
                  <a:lnTo>
                    <a:pt x="19377" y="4983"/>
                  </a:lnTo>
                  <a:lnTo>
                    <a:pt x="19371" y="4923"/>
                  </a:lnTo>
                  <a:lnTo>
                    <a:pt x="19365" y="4856"/>
                  </a:lnTo>
                  <a:lnTo>
                    <a:pt x="19358" y="4803"/>
                  </a:lnTo>
                  <a:lnTo>
                    <a:pt x="19350" y="4766"/>
                  </a:lnTo>
                  <a:lnTo>
                    <a:pt x="19343" y="4728"/>
                  </a:lnTo>
                  <a:lnTo>
                    <a:pt x="19334" y="4691"/>
                  </a:lnTo>
                  <a:lnTo>
                    <a:pt x="19306" y="4646"/>
                  </a:lnTo>
                  <a:lnTo>
                    <a:pt x="19297" y="4661"/>
                  </a:lnTo>
                  <a:lnTo>
                    <a:pt x="19288" y="4676"/>
                  </a:lnTo>
                  <a:lnTo>
                    <a:pt x="19280" y="4691"/>
                  </a:lnTo>
                  <a:lnTo>
                    <a:pt x="19271" y="4728"/>
                  </a:lnTo>
                  <a:lnTo>
                    <a:pt x="19262" y="4766"/>
                  </a:lnTo>
                  <a:lnTo>
                    <a:pt x="19255" y="4803"/>
                  </a:lnTo>
                  <a:lnTo>
                    <a:pt x="19248" y="4856"/>
                  </a:lnTo>
                  <a:lnTo>
                    <a:pt x="19235" y="4983"/>
                  </a:lnTo>
                  <a:lnTo>
                    <a:pt x="19231" y="5059"/>
                  </a:lnTo>
                  <a:lnTo>
                    <a:pt x="19227" y="5126"/>
                  </a:lnTo>
                  <a:lnTo>
                    <a:pt x="19222" y="5209"/>
                  </a:lnTo>
                  <a:lnTo>
                    <a:pt x="19219" y="5299"/>
                  </a:lnTo>
                  <a:lnTo>
                    <a:pt x="19216" y="5389"/>
                  </a:lnTo>
                  <a:lnTo>
                    <a:pt x="19215" y="5479"/>
                  </a:lnTo>
                  <a:lnTo>
                    <a:pt x="19214" y="5569"/>
                  </a:lnTo>
                  <a:lnTo>
                    <a:pt x="19214" y="8556"/>
                  </a:lnTo>
                  <a:lnTo>
                    <a:pt x="19213" y="8646"/>
                  </a:lnTo>
                  <a:lnTo>
                    <a:pt x="19210" y="8736"/>
                  </a:lnTo>
                  <a:lnTo>
                    <a:pt x="19208" y="8819"/>
                  </a:lnTo>
                  <a:lnTo>
                    <a:pt x="19203" y="8901"/>
                  </a:lnTo>
                  <a:lnTo>
                    <a:pt x="19199" y="8976"/>
                  </a:lnTo>
                  <a:lnTo>
                    <a:pt x="19193" y="9051"/>
                  </a:lnTo>
                  <a:lnTo>
                    <a:pt x="19181" y="9171"/>
                  </a:lnTo>
                  <a:lnTo>
                    <a:pt x="19175" y="9224"/>
                  </a:lnTo>
                  <a:lnTo>
                    <a:pt x="19167" y="9269"/>
                  </a:lnTo>
                  <a:lnTo>
                    <a:pt x="19159" y="9306"/>
                  </a:lnTo>
                  <a:lnTo>
                    <a:pt x="19150" y="9336"/>
                  </a:lnTo>
                  <a:lnTo>
                    <a:pt x="19142" y="9359"/>
                  </a:lnTo>
                  <a:lnTo>
                    <a:pt x="19133" y="9382"/>
                  </a:lnTo>
                  <a:lnTo>
                    <a:pt x="19113" y="9382"/>
                  </a:lnTo>
                  <a:lnTo>
                    <a:pt x="19104" y="9359"/>
                  </a:lnTo>
                  <a:lnTo>
                    <a:pt x="19096" y="9336"/>
                  </a:lnTo>
                  <a:lnTo>
                    <a:pt x="19087" y="9306"/>
                  </a:lnTo>
                  <a:lnTo>
                    <a:pt x="19079" y="9269"/>
                  </a:lnTo>
                  <a:lnTo>
                    <a:pt x="19071" y="9224"/>
                  </a:lnTo>
                  <a:lnTo>
                    <a:pt x="19064" y="9171"/>
                  </a:lnTo>
                  <a:lnTo>
                    <a:pt x="19052" y="9051"/>
                  </a:lnTo>
                  <a:lnTo>
                    <a:pt x="19047" y="8976"/>
                  </a:lnTo>
                  <a:lnTo>
                    <a:pt x="19042" y="8901"/>
                  </a:lnTo>
                  <a:lnTo>
                    <a:pt x="19038" y="8819"/>
                  </a:lnTo>
                  <a:lnTo>
                    <a:pt x="19035" y="8736"/>
                  </a:lnTo>
                  <a:lnTo>
                    <a:pt x="19032" y="8556"/>
                  </a:lnTo>
                  <a:lnTo>
                    <a:pt x="19031" y="8466"/>
                  </a:lnTo>
                  <a:lnTo>
                    <a:pt x="19031" y="7017"/>
                  </a:lnTo>
                  <a:lnTo>
                    <a:pt x="19030" y="6920"/>
                  </a:lnTo>
                  <a:lnTo>
                    <a:pt x="19029" y="6830"/>
                  </a:lnTo>
                  <a:lnTo>
                    <a:pt x="19028" y="6747"/>
                  </a:lnTo>
                  <a:lnTo>
                    <a:pt x="19025" y="6657"/>
                  </a:lnTo>
                  <a:lnTo>
                    <a:pt x="19019" y="6575"/>
                  </a:lnTo>
                  <a:lnTo>
                    <a:pt x="19016" y="6507"/>
                  </a:lnTo>
                  <a:lnTo>
                    <a:pt x="19011" y="6432"/>
                  </a:lnTo>
                  <a:lnTo>
                    <a:pt x="19005" y="6372"/>
                  </a:lnTo>
                  <a:lnTo>
                    <a:pt x="18999" y="6304"/>
                  </a:lnTo>
                  <a:lnTo>
                    <a:pt x="18991" y="6267"/>
                  </a:lnTo>
                  <a:lnTo>
                    <a:pt x="18984" y="6199"/>
                  </a:lnTo>
                  <a:lnTo>
                    <a:pt x="18975" y="6169"/>
                  </a:lnTo>
                  <a:lnTo>
                    <a:pt x="18968" y="6139"/>
                  </a:lnTo>
                  <a:lnTo>
                    <a:pt x="18959" y="6117"/>
                  </a:lnTo>
                  <a:lnTo>
                    <a:pt x="18949" y="6109"/>
                  </a:lnTo>
                  <a:lnTo>
                    <a:pt x="18940" y="6102"/>
                  </a:lnTo>
                  <a:lnTo>
                    <a:pt x="18929" y="6109"/>
                  </a:lnTo>
                  <a:lnTo>
                    <a:pt x="18921" y="6117"/>
                  </a:lnTo>
                  <a:lnTo>
                    <a:pt x="18913" y="6139"/>
                  </a:lnTo>
                  <a:lnTo>
                    <a:pt x="18896" y="6199"/>
                  </a:lnTo>
                  <a:lnTo>
                    <a:pt x="18889" y="6267"/>
                  </a:lnTo>
                  <a:lnTo>
                    <a:pt x="18881" y="6304"/>
                  </a:lnTo>
                  <a:lnTo>
                    <a:pt x="18875" y="6372"/>
                  </a:lnTo>
                  <a:lnTo>
                    <a:pt x="18869" y="6432"/>
                  </a:lnTo>
                  <a:lnTo>
                    <a:pt x="18864" y="6507"/>
                  </a:lnTo>
                  <a:lnTo>
                    <a:pt x="18859" y="6575"/>
                  </a:lnTo>
                  <a:lnTo>
                    <a:pt x="18855" y="6657"/>
                  </a:lnTo>
                  <a:lnTo>
                    <a:pt x="18852" y="6747"/>
                  </a:lnTo>
                  <a:lnTo>
                    <a:pt x="18849" y="6830"/>
                  </a:lnTo>
                  <a:lnTo>
                    <a:pt x="18848" y="6920"/>
                  </a:lnTo>
                  <a:lnTo>
                    <a:pt x="18848" y="8999"/>
                  </a:lnTo>
                  <a:lnTo>
                    <a:pt x="18848" y="9081"/>
                  </a:lnTo>
                  <a:lnTo>
                    <a:pt x="18847" y="9171"/>
                  </a:lnTo>
                  <a:lnTo>
                    <a:pt x="18844" y="9269"/>
                  </a:lnTo>
                  <a:lnTo>
                    <a:pt x="18841" y="9344"/>
                  </a:lnTo>
                  <a:lnTo>
                    <a:pt x="18837" y="9427"/>
                  </a:lnTo>
                  <a:lnTo>
                    <a:pt x="18832" y="9502"/>
                  </a:lnTo>
                  <a:lnTo>
                    <a:pt x="18827" y="9569"/>
                  </a:lnTo>
                  <a:lnTo>
                    <a:pt x="18821" y="9644"/>
                  </a:lnTo>
                  <a:lnTo>
                    <a:pt x="18815" y="9697"/>
                  </a:lnTo>
                  <a:lnTo>
                    <a:pt x="18807" y="9757"/>
                  </a:lnTo>
                  <a:lnTo>
                    <a:pt x="18800" y="9802"/>
                  </a:lnTo>
                  <a:lnTo>
                    <a:pt x="18791" y="9832"/>
                  </a:lnTo>
                  <a:lnTo>
                    <a:pt x="18784" y="9869"/>
                  </a:lnTo>
                  <a:lnTo>
                    <a:pt x="18775" y="9884"/>
                  </a:lnTo>
                  <a:lnTo>
                    <a:pt x="18765" y="9907"/>
                  </a:lnTo>
                  <a:lnTo>
                    <a:pt x="18757" y="9914"/>
                  </a:lnTo>
                  <a:lnTo>
                    <a:pt x="18747" y="9907"/>
                  </a:lnTo>
                  <a:lnTo>
                    <a:pt x="18738" y="9884"/>
                  </a:lnTo>
                  <a:lnTo>
                    <a:pt x="18728" y="9869"/>
                  </a:lnTo>
                  <a:lnTo>
                    <a:pt x="18720" y="9832"/>
                  </a:lnTo>
                  <a:lnTo>
                    <a:pt x="18712" y="9802"/>
                  </a:lnTo>
                  <a:lnTo>
                    <a:pt x="18705" y="9757"/>
                  </a:lnTo>
                  <a:lnTo>
                    <a:pt x="18698" y="9697"/>
                  </a:lnTo>
                  <a:lnTo>
                    <a:pt x="18692" y="9644"/>
                  </a:lnTo>
                  <a:lnTo>
                    <a:pt x="18685" y="9569"/>
                  </a:lnTo>
                  <a:lnTo>
                    <a:pt x="18680" y="9502"/>
                  </a:lnTo>
                  <a:lnTo>
                    <a:pt x="18675" y="9427"/>
                  </a:lnTo>
                  <a:lnTo>
                    <a:pt x="18672" y="9344"/>
                  </a:lnTo>
                  <a:lnTo>
                    <a:pt x="18668" y="9269"/>
                  </a:lnTo>
                  <a:lnTo>
                    <a:pt x="18667" y="9171"/>
                  </a:lnTo>
                  <a:lnTo>
                    <a:pt x="18665" y="9081"/>
                  </a:lnTo>
                  <a:lnTo>
                    <a:pt x="18664" y="8999"/>
                  </a:lnTo>
                  <a:lnTo>
                    <a:pt x="18664" y="826"/>
                  </a:lnTo>
                  <a:lnTo>
                    <a:pt x="18663" y="728"/>
                  </a:lnTo>
                  <a:lnTo>
                    <a:pt x="18661" y="645"/>
                  </a:lnTo>
                  <a:lnTo>
                    <a:pt x="18657" y="555"/>
                  </a:lnTo>
                  <a:lnTo>
                    <a:pt x="18653" y="480"/>
                  </a:lnTo>
                  <a:lnTo>
                    <a:pt x="18649" y="398"/>
                  </a:lnTo>
                  <a:lnTo>
                    <a:pt x="18644" y="330"/>
                  </a:lnTo>
                  <a:lnTo>
                    <a:pt x="18631" y="203"/>
                  </a:lnTo>
                  <a:lnTo>
                    <a:pt x="18625" y="158"/>
                  </a:lnTo>
                  <a:lnTo>
                    <a:pt x="18616" y="113"/>
                  </a:lnTo>
                  <a:lnTo>
                    <a:pt x="18608" y="68"/>
                  </a:lnTo>
                  <a:lnTo>
                    <a:pt x="18600" y="38"/>
                  </a:lnTo>
                  <a:lnTo>
                    <a:pt x="18592" y="23"/>
                  </a:lnTo>
                  <a:lnTo>
                    <a:pt x="18582" y="8"/>
                  </a:lnTo>
                  <a:lnTo>
                    <a:pt x="18573" y="0"/>
                  </a:lnTo>
                  <a:lnTo>
                    <a:pt x="18563" y="8"/>
                  </a:lnTo>
                  <a:lnTo>
                    <a:pt x="18554" y="23"/>
                  </a:lnTo>
                  <a:lnTo>
                    <a:pt x="18545" y="38"/>
                  </a:lnTo>
                  <a:lnTo>
                    <a:pt x="18537" y="68"/>
                  </a:lnTo>
                  <a:lnTo>
                    <a:pt x="18530" y="113"/>
                  </a:lnTo>
                  <a:lnTo>
                    <a:pt x="18521" y="158"/>
                  </a:lnTo>
                  <a:lnTo>
                    <a:pt x="18515" y="203"/>
                  </a:lnTo>
                  <a:lnTo>
                    <a:pt x="18508" y="270"/>
                  </a:lnTo>
                  <a:lnTo>
                    <a:pt x="18502" y="330"/>
                  </a:lnTo>
                  <a:lnTo>
                    <a:pt x="18497" y="398"/>
                  </a:lnTo>
                  <a:lnTo>
                    <a:pt x="18493" y="480"/>
                  </a:lnTo>
                  <a:lnTo>
                    <a:pt x="18488" y="555"/>
                  </a:lnTo>
                  <a:lnTo>
                    <a:pt x="18485" y="645"/>
                  </a:lnTo>
                  <a:lnTo>
                    <a:pt x="18483" y="728"/>
                  </a:lnTo>
                  <a:lnTo>
                    <a:pt x="18481" y="826"/>
                  </a:lnTo>
                  <a:lnTo>
                    <a:pt x="18481" y="10740"/>
                  </a:lnTo>
                  <a:lnTo>
                    <a:pt x="18481" y="10845"/>
                  </a:lnTo>
                  <a:lnTo>
                    <a:pt x="18479" y="10935"/>
                  </a:lnTo>
                  <a:lnTo>
                    <a:pt x="18477" y="11010"/>
                  </a:lnTo>
                  <a:lnTo>
                    <a:pt x="18474" y="11100"/>
                  </a:lnTo>
                  <a:lnTo>
                    <a:pt x="18470" y="11190"/>
                  </a:lnTo>
                  <a:lnTo>
                    <a:pt x="18466" y="11258"/>
                  </a:lnTo>
                  <a:lnTo>
                    <a:pt x="18461" y="11325"/>
                  </a:lnTo>
                  <a:lnTo>
                    <a:pt x="18455" y="11385"/>
                  </a:lnTo>
                  <a:lnTo>
                    <a:pt x="18447" y="11445"/>
                  </a:lnTo>
                  <a:lnTo>
                    <a:pt x="18440" y="11513"/>
                  </a:lnTo>
                  <a:lnTo>
                    <a:pt x="18434" y="11551"/>
                  </a:lnTo>
                  <a:lnTo>
                    <a:pt x="18425" y="11596"/>
                  </a:lnTo>
                  <a:lnTo>
                    <a:pt x="18417" y="11618"/>
                  </a:lnTo>
                  <a:lnTo>
                    <a:pt x="18408" y="11641"/>
                  </a:lnTo>
                  <a:lnTo>
                    <a:pt x="18399" y="11656"/>
                  </a:lnTo>
                  <a:lnTo>
                    <a:pt x="18389" y="11671"/>
                  </a:lnTo>
                  <a:lnTo>
                    <a:pt x="18371" y="11641"/>
                  </a:lnTo>
                  <a:lnTo>
                    <a:pt x="18362" y="11618"/>
                  </a:lnTo>
                  <a:lnTo>
                    <a:pt x="18354" y="11596"/>
                  </a:lnTo>
                  <a:lnTo>
                    <a:pt x="18346" y="11551"/>
                  </a:lnTo>
                  <a:lnTo>
                    <a:pt x="18339" y="11513"/>
                  </a:lnTo>
                  <a:lnTo>
                    <a:pt x="18331" y="11445"/>
                  </a:lnTo>
                  <a:lnTo>
                    <a:pt x="18319" y="11325"/>
                  </a:lnTo>
                  <a:lnTo>
                    <a:pt x="18313" y="11258"/>
                  </a:lnTo>
                  <a:lnTo>
                    <a:pt x="18308" y="11190"/>
                  </a:lnTo>
                  <a:lnTo>
                    <a:pt x="18305" y="11100"/>
                  </a:lnTo>
                  <a:lnTo>
                    <a:pt x="18302" y="11010"/>
                  </a:lnTo>
                  <a:lnTo>
                    <a:pt x="18299" y="10935"/>
                  </a:lnTo>
                  <a:lnTo>
                    <a:pt x="18298" y="10845"/>
                  </a:lnTo>
                  <a:lnTo>
                    <a:pt x="18298" y="7408"/>
                  </a:lnTo>
                  <a:lnTo>
                    <a:pt x="18296" y="7318"/>
                  </a:lnTo>
                  <a:lnTo>
                    <a:pt x="18293" y="7228"/>
                  </a:lnTo>
                  <a:lnTo>
                    <a:pt x="18291" y="7137"/>
                  </a:lnTo>
                  <a:lnTo>
                    <a:pt x="18286" y="7055"/>
                  </a:lnTo>
                  <a:lnTo>
                    <a:pt x="18282" y="6987"/>
                  </a:lnTo>
                  <a:lnTo>
                    <a:pt x="18277" y="6920"/>
                  </a:lnTo>
                  <a:lnTo>
                    <a:pt x="18271" y="6860"/>
                  </a:lnTo>
                  <a:lnTo>
                    <a:pt x="18265" y="6785"/>
                  </a:lnTo>
                  <a:lnTo>
                    <a:pt x="18258" y="6747"/>
                  </a:lnTo>
                  <a:lnTo>
                    <a:pt x="18250" y="6695"/>
                  </a:lnTo>
                  <a:lnTo>
                    <a:pt x="18242" y="6657"/>
                  </a:lnTo>
                  <a:lnTo>
                    <a:pt x="18233" y="6627"/>
                  </a:lnTo>
                  <a:lnTo>
                    <a:pt x="18225" y="6605"/>
                  </a:lnTo>
                  <a:lnTo>
                    <a:pt x="18216" y="6597"/>
                  </a:lnTo>
                  <a:lnTo>
                    <a:pt x="18206" y="6575"/>
                  </a:lnTo>
                  <a:lnTo>
                    <a:pt x="18197" y="6597"/>
                  </a:lnTo>
                  <a:lnTo>
                    <a:pt x="18188" y="6605"/>
                  </a:lnTo>
                  <a:lnTo>
                    <a:pt x="18179" y="6627"/>
                  </a:lnTo>
                  <a:lnTo>
                    <a:pt x="18170" y="6657"/>
                  </a:lnTo>
                  <a:lnTo>
                    <a:pt x="18163" y="6695"/>
                  </a:lnTo>
                  <a:lnTo>
                    <a:pt x="18155" y="6747"/>
                  </a:lnTo>
                  <a:lnTo>
                    <a:pt x="18148" y="6785"/>
                  </a:lnTo>
                  <a:lnTo>
                    <a:pt x="18142" y="6860"/>
                  </a:lnTo>
                  <a:lnTo>
                    <a:pt x="18135" y="6920"/>
                  </a:lnTo>
                  <a:lnTo>
                    <a:pt x="18130" y="6987"/>
                  </a:lnTo>
                  <a:lnTo>
                    <a:pt x="18126" y="7055"/>
                  </a:lnTo>
                  <a:lnTo>
                    <a:pt x="18121" y="7137"/>
                  </a:lnTo>
                  <a:lnTo>
                    <a:pt x="18119" y="7228"/>
                  </a:lnTo>
                  <a:lnTo>
                    <a:pt x="18114" y="7498"/>
                  </a:lnTo>
                  <a:lnTo>
                    <a:pt x="18114" y="13787"/>
                  </a:lnTo>
                  <a:lnTo>
                    <a:pt x="18112" y="13877"/>
                  </a:lnTo>
                  <a:lnTo>
                    <a:pt x="18110" y="13960"/>
                  </a:lnTo>
                  <a:lnTo>
                    <a:pt x="18107" y="14042"/>
                  </a:lnTo>
                  <a:lnTo>
                    <a:pt x="18104" y="14125"/>
                  </a:lnTo>
                  <a:lnTo>
                    <a:pt x="18098" y="14200"/>
                  </a:lnTo>
                  <a:lnTo>
                    <a:pt x="18095" y="14267"/>
                  </a:lnTo>
                  <a:lnTo>
                    <a:pt x="18087" y="14335"/>
                  </a:lnTo>
                  <a:lnTo>
                    <a:pt x="18081" y="14387"/>
                  </a:lnTo>
                  <a:lnTo>
                    <a:pt x="18074" y="14455"/>
                  </a:lnTo>
                  <a:lnTo>
                    <a:pt x="18066" y="14493"/>
                  </a:lnTo>
                  <a:lnTo>
                    <a:pt x="18059" y="14530"/>
                  </a:lnTo>
                  <a:lnTo>
                    <a:pt x="18050" y="14568"/>
                  </a:lnTo>
                  <a:lnTo>
                    <a:pt x="18042" y="14583"/>
                  </a:lnTo>
                  <a:lnTo>
                    <a:pt x="18032" y="14598"/>
                  </a:lnTo>
                  <a:lnTo>
                    <a:pt x="18013" y="14598"/>
                  </a:lnTo>
                  <a:lnTo>
                    <a:pt x="18005" y="14583"/>
                  </a:lnTo>
                  <a:lnTo>
                    <a:pt x="17996" y="14568"/>
                  </a:lnTo>
                  <a:lnTo>
                    <a:pt x="17979" y="14493"/>
                  </a:lnTo>
                  <a:lnTo>
                    <a:pt x="17972" y="14455"/>
                  </a:lnTo>
                  <a:lnTo>
                    <a:pt x="17965" y="14387"/>
                  </a:lnTo>
                  <a:lnTo>
                    <a:pt x="17958" y="14335"/>
                  </a:lnTo>
                  <a:lnTo>
                    <a:pt x="17953" y="14267"/>
                  </a:lnTo>
                  <a:lnTo>
                    <a:pt x="17947" y="14200"/>
                  </a:lnTo>
                  <a:lnTo>
                    <a:pt x="17942" y="14125"/>
                  </a:lnTo>
                  <a:lnTo>
                    <a:pt x="17939" y="14042"/>
                  </a:lnTo>
                  <a:lnTo>
                    <a:pt x="17936" y="13960"/>
                  </a:lnTo>
                  <a:lnTo>
                    <a:pt x="17933" y="13877"/>
                  </a:lnTo>
                  <a:lnTo>
                    <a:pt x="17932" y="13787"/>
                  </a:lnTo>
                  <a:lnTo>
                    <a:pt x="17931" y="13690"/>
                  </a:lnTo>
                  <a:lnTo>
                    <a:pt x="17931" y="7580"/>
                  </a:lnTo>
                  <a:lnTo>
                    <a:pt x="17930" y="7498"/>
                  </a:lnTo>
                  <a:lnTo>
                    <a:pt x="17927" y="7400"/>
                  </a:lnTo>
                  <a:lnTo>
                    <a:pt x="17924" y="7318"/>
                  </a:lnTo>
                  <a:lnTo>
                    <a:pt x="17920" y="7243"/>
                  </a:lnTo>
                  <a:lnTo>
                    <a:pt x="17915" y="7160"/>
                  </a:lnTo>
                  <a:lnTo>
                    <a:pt x="17905" y="7025"/>
                  </a:lnTo>
                  <a:lnTo>
                    <a:pt x="17897" y="6972"/>
                  </a:lnTo>
                  <a:lnTo>
                    <a:pt x="17891" y="6912"/>
                  </a:lnTo>
                  <a:lnTo>
                    <a:pt x="17883" y="6867"/>
                  </a:lnTo>
                  <a:lnTo>
                    <a:pt x="17875" y="6830"/>
                  </a:lnTo>
                  <a:lnTo>
                    <a:pt x="17867" y="6800"/>
                  </a:lnTo>
                  <a:lnTo>
                    <a:pt x="17858" y="6777"/>
                  </a:lnTo>
                  <a:lnTo>
                    <a:pt x="17849" y="6762"/>
                  </a:lnTo>
                  <a:lnTo>
                    <a:pt x="17831" y="6762"/>
                  </a:lnTo>
                  <a:lnTo>
                    <a:pt x="17821" y="6777"/>
                  </a:lnTo>
                  <a:lnTo>
                    <a:pt x="17812" y="6800"/>
                  </a:lnTo>
                  <a:lnTo>
                    <a:pt x="17804" y="6830"/>
                  </a:lnTo>
                  <a:lnTo>
                    <a:pt x="17796" y="6867"/>
                  </a:lnTo>
                  <a:lnTo>
                    <a:pt x="17789" y="6912"/>
                  </a:lnTo>
                  <a:lnTo>
                    <a:pt x="17780" y="6972"/>
                  </a:lnTo>
                  <a:lnTo>
                    <a:pt x="17774" y="7025"/>
                  </a:lnTo>
                  <a:lnTo>
                    <a:pt x="17769" y="7092"/>
                  </a:lnTo>
                  <a:lnTo>
                    <a:pt x="17763" y="7160"/>
                  </a:lnTo>
                  <a:lnTo>
                    <a:pt x="17759" y="7243"/>
                  </a:lnTo>
                  <a:lnTo>
                    <a:pt x="17756" y="7318"/>
                  </a:lnTo>
                  <a:lnTo>
                    <a:pt x="17752" y="7400"/>
                  </a:lnTo>
                  <a:lnTo>
                    <a:pt x="17750" y="7498"/>
                  </a:lnTo>
                  <a:lnTo>
                    <a:pt x="17748" y="7580"/>
                  </a:lnTo>
                  <a:lnTo>
                    <a:pt x="17748" y="9246"/>
                  </a:lnTo>
                  <a:lnTo>
                    <a:pt x="17747" y="9344"/>
                  </a:lnTo>
                  <a:lnTo>
                    <a:pt x="17746" y="9434"/>
                  </a:lnTo>
                  <a:lnTo>
                    <a:pt x="17744" y="9517"/>
                  </a:lnTo>
                  <a:lnTo>
                    <a:pt x="17741" y="9607"/>
                  </a:lnTo>
                  <a:lnTo>
                    <a:pt x="17737" y="9689"/>
                  </a:lnTo>
                  <a:lnTo>
                    <a:pt x="17732" y="9757"/>
                  </a:lnTo>
                  <a:lnTo>
                    <a:pt x="17726" y="9832"/>
                  </a:lnTo>
                  <a:lnTo>
                    <a:pt x="17721" y="9892"/>
                  </a:lnTo>
                  <a:lnTo>
                    <a:pt x="17715" y="9959"/>
                  </a:lnTo>
                  <a:lnTo>
                    <a:pt x="17707" y="10012"/>
                  </a:lnTo>
                  <a:lnTo>
                    <a:pt x="17699" y="10049"/>
                  </a:lnTo>
                  <a:lnTo>
                    <a:pt x="17692" y="10087"/>
                  </a:lnTo>
                  <a:lnTo>
                    <a:pt x="17684" y="10125"/>
                  </a:lnTo>
                  <a:lnTo>
                    <a:pt x="17674" y="10140"/>
                  </a:lnTo>
                  <a:lnTo>
                    <a:pt x="17666" y="10162"/>
                  </a:lnTo>
                  <a:lnTo>
                    <a:pt x="17647" y="10162"/>
                  </a:lnTo>
                  <a:lnTo>
                    <a:pt x="17637" y="10140"/>
                  </a:lnTo>
                  <a:lnTo>
                    <a:pt x="17629" y="10125"/>
                  </a:lnTo>
                  <a:lnTo>
                    <a:pt x="17612" y="10049"/>
                  </a:lnTo>
                  <a:lnTo>
                    <a:pt x="17605" y="10012"/>
                  </a:lnTo>
                  <a:lnTo>
                    <a:pt x="17598" y="9959"/>
                  </a:lnTo>
                  <a:lnTo>
                    <a:pt x="17591" y="9892"/>
                  </a:lnTo>
                  <a:lnTo>
                    <a:pt x="17586" y="9832"/>
                  </a:lnTo>
                  <a:lnTo>
                    <a:pt x="17581" y="9757"/>
                  </a:lnTo>
                  <a:lnTo>
                    <a:pt x="17576" y="9689"/>
                  </a:lnTo>
                  <a:lnTo>
                    <a:pt x="17572" y="9607"/>
                  </a:lnTo>
                  <a:lnTo>
                    <a:pt x="17568" y="9517"/>
                  </a:lnTo>
                  <a:lnTo>
                    <a:pt x="17566" y="9434"/>
                  </a:lnTo>
                  <a:lnTo>
                    <a:pt x="17565" y="9344"/>
                  </a:lnTo>
                  <a:lnTo>
                    <a:pt x="17565" y="5359"/>
                  </a:lnTo>
                  <a:lnTo>
                    <a:pt x="17564" y="5254"/>
                  </a:lnTo>
                  <a:lnTo>
                    <a:pt x="17561" y="5074"/>
                  </a:lnTo>
                  <a:lnTo>
                    <a:pt x="17557" y="4998"/>
                  </a:lnTo>
                  <a:lnTo>
                    <a:pt x="17553" y="4908"/>
                  </a:lnTo>
                  <a:lnTo>
                    <a:pt x="17549" y="4841"/>
                  </a:lnTo>
                  <a:lnTo>
                    <a:pt x="17542" y="4773"/>
                  </a:lnTo>
                  <a:lnTo>
                    <a:pt x="17537" y="4698"/>
                  </a:lnTo>
                  <a:lnTo>
                    <a:pt x="17531" y="4646"/>
                  </a:lnTo>
                  <a:lnTo>
                    <a:pt x="17524" y="4586"/>
                  </a:lnTo>
                  <a:lnTo>
                    <a:pt x="17517" y="4548"/>
                  </a:lnTo>
                  <a:lnTo>
                    <a:pt x="17508" y="4503"/>
                  </a:lnTo>
                  <a:lnTo>
                    <a:pt x="17500" y="4473"/>
                  </a:lnTo>
                  <a:lnTo>
                    <a:pt x="17491" y="4458"/>
                  </a:lnTo>
                  <a:lnTo>
                    <a:pt x="17482" y="4443"/>
                  </a:lnTo>
                  <a:lnTo>
                    <a:pt x="17472" y="4428"/>
                  </a:lnTo>
                  <a:lnTo>
                    <a:pt x="17445" y="4473"/>
                  </a:lnTo>
                  <a:lnTo>
                    <a:pt x="17437" y="4503"/>
                  </a:lnTo>
                  <a:lnTo>
                    <a:pt x="17429" y="4548"/>
                  </a:lnTo>
                  <a:lnTo>
                    <a:pt x="17422" y="4586"/>
                  </a:lnTo>
                  <a:lnTo>
                    <a:pt x="17414" y="4646"/>
                  </a:lnTo>
                  <a:lnTo>
                    <a:pt x="17408" y="4698"/>
                  </a:lnTo>
                  <a:lnTo>
                    <a:pt x="17401" y="4773"/>
                  </a:lnTo>
                  <a:lnTo>
                    <a:pt x="17397" y="4841"/>
                  </a:lnTo>
                  <a:lnTo>
                    <a:pt x="17392" y="4908"/>
                  </a:lnTo>
                  <a:lnTo>
                    <a:pt x="17388" y="4998"/>
                  </a:lnTo>
                  <a:lnTo>
                    <a:pt x="17385" y="5074"/>
                  </a:lnTo>
                  <a:lnTo>
                    <a:pt x="17383" y="5164"/>
                  </a:lnTo>
                  <a:lnTo>
                    <a:pt x="17381" y="5254"/>
                  </a:lnTo>
                  <a:lnTo>
                    <a:pt x="17381" y="7685"/>
                  </a:lnTo>
                  <a:lnTo>
                    <a:pt x="17381" y="7783"/>
                  </a:lnTo>
                  <a:lnTo>
                    <a:pt x="17378" y="7880"/>
                  </a:lnTo>
                  <a:lnTo>
                    <a:pt x="17377" y="7956"/>
                  </a:lnTo>
                  <a:lnTo>
                    <a:pt x="17375" y="8046"/>
                  </a:lnTo>
                  <a:lnTo>
                    <a:pt x="17366" y="8196"/>
                  </a:lnTo>
                  <a:lnTo>
                    <a:pt x="17360" y="8271"/>
                  </a:lnTo>
                  <a:lnTo>
                    <a:pt x="17348" y="8391"/>
                  </a:lnTo>
                  <a:lnTo>
                    <a:pt x="17341" y="8443"/>
                  </a:lnTo>
                  <a:lnTo>
                    <a:pt x="17333" y="8488"/>
                  </a:lnTo>
                  <a:lnTo>
                    <a:pt x="17325" y="8526"/>
                  </a:lnTo>
                  <a:lnTo>
                    <a:pt x="17317" y="8556"/>
                  </a:lnTo>
                  <a:lnTo>
                    <a:pt x="17308" y="8586"/>
                  </a:lnTo>
                  <a:lnTo>
                    <a:pt x="17298" y="8601"/>
                  </a:lnTo>
                  <a:lnTo>
                    <a:pt x="17280" y="8601"/>
                  </a:lnTo>
                  <a:lnTo>
                    <a:pt x="17270" y="8586"/>
                  </a:lnTo>
                  <a:lnTo>
                    <a:pt x="17254" y="8526"/>
                  </a:lnTo>
                  <a:lnTo>
                    <a:pt x="17246" y="8488"/>
                  </a:lnTo>
                  <a:lnTo>
                    <a:pt x="17238" y="8443"/>
                  </a:lnTo>
                  <a:lnTo>
                    <a:pt x="17231" y="8391"/>
                  </a:lnTo>
                  <a:lnTo>
                    <a:pt x="17225" y="8331"/>
                  </a:lnTo>
                  <a:lnTo>
                    <a:pt x="17219" y="8271"/>
                  </a:lnTo>
                  <a:lnTo>
                    <a:pt x="17213" y="8196"/>
                  </a:lnTo>
                  <a:lnTo>
                    <a:pt x="17209" y="8121"/>
                  </a:lnTo>
                  <a:lnTo>
                    <a:pt x="17206" y="8046"/>
                  </a:lnTo>
                  <a:lnTo>
                    <a:pt x="17202" y="7956"/>
                  </a:lnTo>
                  <a:lnTo>
                    <a:pt x="17200" y="7880"/>
                  </a:lnTo>
                  <a:lnTo>
                    <a:pt x="17198" y="7783"/>
                  </a:lnTo>
                  <a:lnTo>
                    <a:pt x="17198" y="3655"/>
                  </a:lnTo>
                  <a:lnTo>
                    <a:pt x="17196" y="3565"/>
                  </a:lnTo>
                  <a:lnTo>
                    <a:pt x="17193" y="3482"/>
                  </a:lnTo>
                  <a:lnTo>
                    <a:pt x="17191" y="3400"/>
                  </a:lnTo>
                  <a:lnTo>
                    <a:pt x="17187" y="3302"/>
                  </a:lnTo>
                  <a:lnTo>
                    <a:pt x="17182" y="3235"/>
                  </a:lnTo>
                  <a:lnTo>
                    <a:pt x="17176" y="3175"/>
                  </a:lnTo>
                  <a:lnTo>
                    <a:pt x="17165" y="3040"/>
                  </a:lnTo>
                  <a:lnTo>
                    <a:pt x="17156" y="2987"/>
                  </a:lnTo>
                  <a:lnTo>
                    <a:pt x="17150" y="2942"/>
                  </a:lnTo>
                  <a:lnTo>
                    <a:pt x="17142" y="2905"/>
                  </a:lnTo>
                  <a:lnTo>
                    <a:pt x="17133" y="2874"/>
                  </a:lnTo>
                  <a:lnTo>
                    <a:pt x="17124" y="2852"/>
                  </a:lnTo>
                  <a:lnTo>
                    <a:pt x="17116" y="2844"/>
                  </a:lnTo>
                  <a:lnTo>
                    <a:pt x="17106" y="2837"/>
                  </a:lnTo>
                  <a:lnTo>
                    <a:pt x="17096" y="2844"/>
                  </a:lnTo>
                  <a:lnTo>
                    <a:pt x="17087" y="2852"/>
                  </a:lnTo>
                  <a:lnTo>
                    <a:pt x="17079" y="2874"/>
                  </a:lnTo>
                  <a:lnTo>
                    <a:pt x="17070" y="2905"/>
                  </a:lnTo>
                  <a:lnTo>
                    <a:pt x="17062" y="2942"/>
                  </a:lnTo>
                  <a:lnTo>
                    <a:pt x="17054" y="2987"/>
                  </a:lnTo>
                  <a:lnTo>
                    <a:pt x="17048" y="3040"/>
                  </a:lnTo>
                  <a:lnTo>
                    <a:pt x="17041" y="3107"/>
                  </a:lnTo>
                  <a:lnTo>
                    <a:pt x="17036" y="3175"/>
                  </a:lnTo>
                  <a:lnTo>
                    <a:pt x="17030" y="3235"/>
                  </a:lnTo>
                  <a:lnTo>
                    <a:pt x="17026" y="3302"/>
                  </a:lnTo>
                  <a:lnTo>
                    <a:pt x="17021" y="3400"/>
                  </a:lnTo>
                  <a:lnTo>
                    <a:pt x="17018" y="3482"/>
                  </a:lnTo>
                  <a:lnTo>
                    <a:pt x="17016" y="3565"/>
                  </a:lnTo>
                  <a:lnTo>
                    <a:pt x="17015" y="3655"/>
                  </a:lnTo>
                  <a:lnTo>
                    <a:pt x="17015" y="3753"/>
                  </a:lnTo>
                  <a:lnTo>
                    <a:pt x="17015" y="8819"/>
                  </a:lnTo>
                  <a:lnTo>
                    <a:pt x="17013" y="8916"/>
                  </a:lnTo>
                  <a:lnTo>
                    <a:pt x="17012" y="9006"/>
                  </a:lnTo>
                  <a:lnTo>
                    <a:pt x="17011" y="9104"/>
                  </a:lnTo>
                  <a:lnTo>
                    <a:pt x="17007" y="9186"/>
                  </a:lnTo>
                  <a:lnTo>
                    <a:pt x="17002" y="9269"/>
                  </a:lnTo>
                  <a:lnTo>
                    <a:pt x="16999" y="9336"/>
                  </a:lnTo>
                  <a:lnTo>
                    <a:pt x="16994" y="9412"/>
                  </a:lnTo>
                  <a:lnTo>
                    <a:pt x="16988" y="9479"/>
                  </a:lnTo>
                  <a:lnTo>
                    <a:pt x="16981" y="9539"/>
                  </a:lnTo>
                  <a:lnTo>
                    <a:pt x="16974" y="9584"/>
                  </a:lnTo>
                  <a:lnTo>
                    <a:pt x="16966" y="9637"/>
                  </a:lnTo>
                  <a:lnTo>
                    <a:pt x="16958" y="9667"/>
                  </a:lnTo>
                  <a:lnTo>
                    <a:pt x="16951" y="9704"/>
                  </a:lnTo>
                  <a:lnTo>
                    <a:pt x="16941" y="9719"/>
                  </a:lnTo>
                  <a:lnTo>
                    <a:pt x="16932" y="9727"/>
                  </a:lnTo>
                  <a:lnTo>
                    <a:pt x="16922" y="9734"/>
                  </a:lnTo>
                  <a:lnTo>
                    <a:pt x="16914" y="9727"/>
                  </a:lnTo>
                  <a:lnTo>
                    <a:pt x="16904" y="9719"/>
                  </a:lnTo>
                  <a:lnTo>
                    <a:pt x="16895" y="9704"/>
                  </a:lnTo>
                  <a:lnTo>
                    <a:pt x="16888" y="9667"/>
                  </a:lnTo>
                  <a:lnTo>
                    <a:pt x="16880" y="9637"/>
                  </a:lnTo>
                  <a:lnTo>
                    <a:pt x="16871" y="9584"/>
                  </a:lnTo>
                  <a:lnTo>
                    <a:pt x="16865" y="9539"/>
                  </a:lnTo>
                  <a:lnTo>
                    <a:pt x="16858" y="9479"/>
                  </a:lnTo>
                  <a:lnTo>
                    <a:pt x="16852" y="9412"/>
                  </a:lnTo>
                  <a:lnTo>
                    <a:pt x="16846" y="9336"/>
                  </a:lnTo>
                  <a:lnTo>
                    <a:pt x="16842" y="9269"/>
                  </a:lnTo>
                  <a:lnTo>
                    <a:pt x="16838" y="9186"/>
                  </a:lnTo>
                  <a:lnTo>
                    <a:pt x="16835" y="9104"/>
                  </a:lnTo>
                  <a:lnTo>
                    <a:pt x="16832" y="9006"/>
                  </a:lnTo>
                  <a:lnTo>
                    <a:pt x="16831" y="8916"/>
                  </a:lnTo>
                  <a:lnTo>
                    <a:pt x="16831" y="6409"/>
                  </a:lnTo>
                  <a:lnTo>
                    <a:pt x="16831" y="6304"/>
                  </a:lnTo>
                  <a:lnTo>
                    <a:pt x="16829" y="6222"/>
                  </a:lnTo>
                  <a:lnTo>
                    <a:pt x="16827" y="6139"/>
                  </a:lnTo>
                  <a:lnTo>
                    <a:pt x="16824" y="6057"/>
                  </a:lnTo>
                  <a:lnTo>
                    <a:pt x="16820" y="5974"/>
                  </a:lnTo>
                  <a:lnTo>
                    <a:pt x="16816" y="5899"/>
                  </a:lnTo>
                  <a:lnTo>
                    <a:pt x="16811" y="5824"/>
                  </a:lnTo>
                  <a:lnTo>
                    <a:pt x="16804" y="5764"/>
                  </a:lnTo>
                  <a:lnTo>
                    <a:pt x="16798" y="5704"/>
                  </a:lnTo>
                  <a:lnTo>
                    <a:pt x="16790" y="5651"/>
                  </a:lnTo>
                  <a:lnTo>
                    <a:pt x="16784" y="5599"/>
                  </a:lnTo>
                  <a:lnTo>
                    <a:pt x="16776" y="5569"/>
                  </a:lnTo>
                  <a:lnTo>
                    <a:pt x="16767" y="5531"/>
                  </a:lnTo>
                  <a:lnTo>
                    <a:pt x="16757" y="5516"/>
                  </a:lnTo>
                  <a:lnTo>
                    <a:pt x="16748" y="5494"/>
                  </a:lnTo>
                  <a:lnTo>
                    <a:pt x="16730" y="5494"/>
                  </a:lnTo>
                  <a:lnTo>
                    <a:pt x="16721" y="5516"/>
                  </a:lnTo>
                  <a:lnTo>
                    <a:pt x="16711" y="5531"/>
                  </a:lnTo>
                  <a:lnTo>
                    <a:pt x="16704" y="5569"/>
                  </a:lnTo>
                  <a:lnTo>
                    <a:pt x="16695" y="5599"/>
                  </a:lnTo>
                  <a:lnTo>
                    <a:pt x="16681" y="5704"/>
                  </a:lnTo>
                  <a:lnTo>
                    <a:pt x="16674" y="5764"/>
                  </a:lnTo>
                  <a:lnTo>
                    <a:pt x="16668" y="5824"/>
                  </a:lnTo>
                  <a:lnTo>
                    <a:pt x="16663" y="5899"/>
                  </a:lnTo>
                  <a:lnTo>
                    <a:pt x="16658" y="5974"/>
                  </a:lnTo>
                  <a:lnTo>
                    <a:pt x="16655" y="6057"/>
                  </a:lnTo>
                  <a:lnTo>
                    <a:pt x="16651" y="6139"/>
                  </a:lnTo>
                  <a:lnTo>
                    <a:pt x="16649" y="6222"/>
                  </a:lnTo>
                  <a:lnTo>
                    <a:pt x="16648" y="6304"/>
                  </a:lnTo>
                  <a:lnTo>
                    <a:pt x="16647" y="6409"/>
                  </a:lnTo>
                  <a:lnTo>
                    <a:pt x="16647" y="10905"/>
                  </a:lnTo>
                  <a:lnTo>
                    <a:pt x="16644" y="11085"/>
                  </a:lnTo>
                  <a:lnTo>
                    <a:pt x="16640" y="11160"/>
                  </a:lnTo>
                  <a:lnTo>
                    <a:pt x="16636" y="11250"/>
                  </a:lnTo>
                  <a:lnTo>
                    <a:pt x="16631" y="11325"/>
                  </a:lnTo>
                  <a:lnTo>
                    <a:pt x="16626" y="11385"/>
                  </a:lnTo>
                  <a:lnTo>
                    <a:pt x="16620" y="11460"/>
                  </a:lnTo>
                  <a:lnTo>
                    <a:pt x="16614" y="11521"/>
                  </a:lnTo>
                  <a:lnTo>
                    <a:pt x="16607" y="11573"/>
                  </a:lnTo>
                  <a:lnTo>
                    <a:pt x="16599" y="11618"/>
                  </a:lnTo>
                  <a:lnTo>
                    <a:pt x="16591" y="11648"/>
                  </a:lnTo>
                  <a:lnTo>
                    <a:pt x="16582" y="11686"/>
                  </a:lnTo>
                  <a:lnTo>
                    <a:pt x="16575" y="11708"/>
                  </a:lnTo>
                  <a:lnTo>
                    <a:pt x="16566" y="11716"/>
                  </a:lnTo>
                  <a:lnTo>
                    <a:pt x="16556" y="11731"/>
                  </a:lnTo>
                  <a:lnTo>
                    <a:pt x="16546" y="11716"/>
                  </a:lnTo>
                  <a:lnTo>
                    <a:pt x="16537" y="11708"/>
                  </a:lnTo>
                  <a:lnTo>
                    <a:pt x="16529" y="11686"/>
                  </a:lnTo>
                  <a:lnTo>
                    <a:pt x="16520" y="11648"/>
                  </a:lnTo>
                  <a:lnTo>
                    <a:pt x="16512" y="11618"/>
                  </a:lnTo>
                  <a:lnTo>
                    <a:pt x="16504" y="11573"/>
                  </a:lnTo>
                  <a:lnTo>
                    <a:pt x="16497" y="11521"/>
                  </a:lnTo>
                  <a:lnTo>
                    <a:pt x="16491" y="11460"/>
                  </a:lnTo>
                  <a:lnTo>
                    <a:pt x="16485" y="11385"/>
                  </a:lnTo>
                  <a:lnTo>
                    <a:pt x="16481" y="11325"/>
                  </a:lnTo>
                  <a:lnTo>
                    <a:pt x="16476" y="11250"/>
                  </a:lnTo>
                  <a:lnTo>
                    <a:pt x="16471" y="11160"/>
                  </a:lnTo>
                  <a:lnTo>
                    <a:pt x="16468" y="11085"/>
                  </a:lnTo>
                  <a:lnTo>
                    <a:pt x="16466" y="10995"/>
                  </a:lnTo>
                  <a:lnTo>
                    <a:pt x="16465" y="10815"/>
                  </a:lnTo>
                  <a:lnTo>
                    <a:pt x="16465" y="2814"/>
                  </a:lnTo>
                  <a:lnTo>
                    <a:pt x="16462" y="2814"/>
                  </a:lnTo>
                  <a:lnTo>
                    <a:pt x="16461" y="2739"/>
                  </a:lnTo>
                  <a:lnTo>
                    <a:pt x="16459" y="2657"/>
                  </a:lnTo>
                  <a:lnTo>
                    <a:pt x="16451" y="2522"/>
                  </a:lnTo>
                  <a:lnTo>
                    <a:pt x="16447" y="2447"/>
                  </a:lnTo>
                  <a:lnTo>
                    <a:pt x="16443" y="2387"/>
                  </a:lnTo>
                  <a:lnTo>
                    <a:pt x="16438" y="2327"/>
                  </a:lnTo>
                  <a:lnTo>
                    <a:pt x="16432" y="2282"/>
                  </a:lnTo>
                  <a:lnTo>
                    <a:pt x="16425" y="2222"/>
                  </a:lnTo>
                  <a:lnTo>
                    <a:pt x="16418" y="2177"/>
                  </a:lnTo>
                  <a:lnTo>
                    <a:pt x="16412" y="2146"/>
                  </a:lnTo>
                  <a:lnTo>
                    <a:pt x="16406" y="2116"/>
                  </a:lnTo>
                  <a:lnTo>
                    <a:pt x="16397" y="2094"/>
                  </a:lnTo>
                  <a:lnTo>
                    <a:pt x="16388" y="2071"/>
                  </a:lnTo>
                  <a:lnTo>
                    <a:pt x="16381" y="2064"/>
                  </a:lnTo>
                  <a:lnTo>
                    <a:pt x="16372" y="2056"/>
                  </a:lnTo>
                  <a:lnTo>
                    <a:pt x="16356" y="2071"/>
                  </a:lnTo>
                  <a:lnTo>
                    <a:pt x="16340" y="2116"/>
                  </a:lnTo>
                  <a:lnTo>
                    <a:pt x="16333" y="2146"/>
                  </a:lnTo>
                  <a:lnTo>
                    <a:pt x="16327" y="2177"/>
                  </a:lnTo>
                  <a:lnTo>
                    <a:pt x="16319" y="2222"/>
                  </a:lnTo>
                  <a:lnTo>
                    <a:pt x="16312" y="2282"/>
                  </a:lnTo>
                  <a:lnTo>
                    <a:pt x="16307" y="2327"/>
                  </a:lnTo>
                  <a:lnTo>
                    <a:pt x="16302" y="2387"/>
                  </a:lnTo>
                  <a:lnTo>
                    <a:pt x="16298" y="2447"/>
                  </a:lnTo>
                  <a:lnTo>
                    <a:pt x="16293" y="2522"/>
                  </a:lnTo>
                  <a:lnTo>
                    <a:pt x="16290" y="2589"/>
                  </a:lnTo>
                  <a:lnTo>
                    <a:pt x="16286" y="2657"/>
                  </a:lnTo>
                  <a:lnTo>
                    <a:pt x="16284" y="2739"/>
                  </a:lnTo>
                  <a:lnTo>
                    <a:pt x="16282" y="2814"/>
                  </a:lnTo>
                  <a:lnTo>
                    <a:pt x="16280" y="2814"/>
                  </a:lnTo>
                  <a:lnTo>
                    <a:pt x="16280" y="7197"/>
                  </a:lnTo>
                  <a:lnTo>
                    <a:pt x="16280" y="7288"/>
                  </a:lnTo>
                  <a:lnTo>
                    <a:pt x="16276" y="7363"/>
                  </a:lnTo>
                  <a:lnTo>
                    <a:pt x="16274" y="7453"/>
                  </a:lnTo>
                  <a:lnTo>
                    <a:pt x="16269" y="7528"/>
                  </a:lnTo>
                  <a:lnTo>
                    <a:pt x="16265" y="7610"/>
                  </a:lnTo>
                  <a:lnTo>
                    <a:pt x="16260" y="7678"/>
                  </a:lnTo>
                  <a:lnTo>
                    <a:pt x="16248" y="7798"/>
                  </a:lnTo>
                  <a:lnTo>
                    <a:pt x="16241" y="7850"/>
                  </a:lnTo>
                  <a:lnTo>
                    <a:pt x="16233" y="7895"/>
                  </a:lnTo>
                  <a:lnTo>
                    <a:pt x="16224" y="7941"/>
                  </a:lnTo>
                  <a:lnTo>
                    <a:pt x="16216" y="7963"/>
                  </a:lnTo>
                  <a:lnTo>
                    <a:pt x="16208" y="7993"/>
                  </a:lnTo>
                  <a:lnTo>
                    <a:pt x="16199" y="8008"/>
                  </a:lnTo>
                  <a:lnTo>
                    <a:pt x="16180" y="8008"/>
                  </a:lnTo>
                  <a:lnTo>
                    <a:pt x="16171" y="7993"/>
                  </a:lnTo>
                  <a:lnTo>
                    <a:pt x="16162" y="7963"/>
                  </a:lnTo>
                  <a:lnTo>
                    <a:pt x="16154" y="7941"/>
                  </a:lnTo>
                  <a:lnTo>
                    <a:pt x="16145" y="7895"/>
                  </a:lnTo>
                  <a:lnTo>
                    <a:pt x="16138" y="7850"/>
                  </a:lnTo>
                  <a:lnTo>
                    <a:pt x="16131" y="7798"/>
                  </a:lnTo>
                  <a:lnTo>
                    <a:pt x="16125" y="7738"/>
                  </a:lnTo>
                  <a:lnTo>
                    <a:pt x="16118" y="7678"/>
                  </a:lnTo>
                  <a:lnTo>
                    <a:pt x="16113" y="7610"/>
                  </a:lnTo>
                  <a:lnTo>
                    <a:pt x="16108" y="7528"/>
                  </a:lnTo>
                  <a:lnTo>
                    <a:pt x="16105" y="7453"/>
                  </a:lnTo>
                  <a:lnTo>
                    <a:pt x="16101" y="7363"/>
                  </a:lnTo>
                  <a:lnTo>
                    <a:pt x="16100" y="7288"/>
                  </a:lnTo>
                  <a:lnTo>
                    <a:pt x="16099" y="7197"/>
                  </a:lnTo>
                  <a:lnTo>
                    <a:pt x="16097" y="7092"/>
                  </a:lnTo>
                  <a:lnTo>
                    <a:pt x="16097" y="1749"/>
                  </a:lnTo>
                  <a:lnTo>
                    <a:pt x="16096" y="1644"/>
                  </a:lnTo>
                  <a:lnTo>
                    <a:pt x="16096" y="1561"/>
                  </a:lnTo>
                  <a:lnTo>
                    <a:pt x="16094" y="1471"/>
                  </a:lnTo>
                  <a:lnTo>
                    <a:pt x="16091" y="1396"/>
                  </a:lnTo>
                  <a:lnTo>
                    <a:pt x="16086" y="1306"/>
                  </a:lnTo>
                  <a:lnTo>
                    <a:pt x="16081" y="1238"/>
                  </a:lnTo>
                  <a:lnTo>
                    <a:pt x="16076" y="1163"/>
                  </a:lnTo>
                  <a:lnTo>
                    <a:pt x="16070" y="1096"/>
                  </a:lnTo>
                  <a:lnTo>
                    <a:pt x="16064" y="1043"/>
                  </a:lnTo>
                  <a:lnTo>
                    <a:pt x="16058" y="983"/>
                  </a:lnTo>
                  <a:lnTo>
                    <a:pt x="16049" y="938"/>
                  </a:lnTo>
                  <a:lnTo>
                    <a:pt x="16042" y="893"/>
                  </a:lnTo>
                  <a:lnTo>
                    <a:pt x="16033" y="871"/>
                  </a:lnTo>
                  <a:lnTo>
                    <a:pt x="16025" y="856"/>
                  </a:lnTo>
                  <a:lnTo>
                    <a:pt x="16015" y="833"/>
                  </a:lnTo>
                  <a:lnTo>
                    <a:pt x="16006" y="826"/>
                  </a:lnTo>
                  <a:lnTo>
                    <a:pt x="15996" y="833"/>
                  </a:lnTo>
                  <a:lnTo>
                    <a:pt x="15988" y="856"/>
                  </a:lnTo>
                  <a:lnTo>
                    <a:pt x="15979" y="871"/>
                  </a:lnTo>
                  <a:lnTo>
                    <a:pt x="15970" y="893"/>
                  </a:lnTo>
                  <a:lnTo>
                    <a:pt x="15961" y="938"/>
                  </a:lnTo>
                  <a:lnTo>
                    <a:pt x="15954" y="983"/>
                  </a:lnTo>
                  <a:lnTo>
                    <a:pt x="15947" y="1043"/>
                  </a:lnTo>
                  <a:lnTo>
                    <a:pt x="15941" y="1096"/>
                  </a:lnTo>
                  <a:lnTo>
                    <a:pt x="15935" y="1163"/>
                  </a:lnTo>
                  <a:lnTo>
                    <a:pt x="15930" y="1238"/>
                  </a:lnTo>
                  <a:lnTo>
                    <a:pt x="15926" y="1306"/>
                  </a:lnTo>
                  <a:lnTo>
                    <a:pt x="15917" y="1471"/>
                  </a:lnTo>
                  <a:lnTo>
                    <a:pt x="15916" y="1561"/>
                  </a:lnTo>
                  <a:lnTo>
                    <a:pt x="15914" y="1644"/>
                  </a:lnTo>
                  <a:lnTo>
                    <a:pt x="15914" y="10357"/>
                  </a:lnTo>
                  <a:lnTo>
                    <a:pt x="15914" y="10447"/>
                  </a:lnTo>
                  <a:lnTo>
                    <a:pt x="15912" y="10537"/>
                  </a:lnTo>
                  <a:lnTo>
                    <a:pt x="15910" y="10627"/>
                  </a:lnTo>
                  <a:lnTo>
                    <a:pt x="15906" y="10710"/>
                  </a:lnTo>
                  <a:lnTo>
                    <a:pt x="15903" y="10785"/>
                  </a:lnTo>
                  <a:lnTo>
                    <a:pt x="15899" y="10868"/>
                  </a:lnTo>
                  <a:lnTo>
                    <a:pt x="15893" y="10935"/>
                  </a:lnTo>
                  <a:lnTo>
                    <a:pt x="15887" y="11003"/>
                  </a:lnTo>
                  <a:lnTo>
                    <a:pt x="15880" y="11063"/>
                  </a:lnTo>
                  <a:lnTo>
                    <a:pt x="15873" y="11115"/>
                  </a:lnTo>
                  <a:lnTo>
                    <a:pt x="15867" y="11160"/>
                  </a:lnTo>
                  <a:lnTo>
                    <a:pt x="15857" y="11198"/>
                  </a:lnTo>
                  <a:lnTo>
                    <a:pt x="15850" y="11228"/>
                  </a:lnTo>
                  <a:lnTo>
                    <a:pt x="15841" y="11250"/>
                  </a:lnTo>
                  <a:lnTo>
                    <a:pt x="15832" y="11265"/>
                  </a:lnTo>
                  <a:lnTo>
                    <a:pt x="15813" y="11265"/>
                  </a:lnTo>
                  <a:lnTo>
                    <a:pt x="15804" y="11250"/>
                  </a:lnTo>
                  <a:lnTo>
                    <a:pt x="15794" y="11228"/>
                  </a:lnTo>
                  <a:lnTo>
                    <a:pt x="15787" y="11198"/>
                  </a:lnTo>
                  <a:lnTo>
                    <a:pt x="15779" y="11160"/>
                  </a:lnTo>
                  <a:lnTo>
                    <a:pt x="15771" y="11115"/>
                  </a:lnTo>
                  <a:lnTo>
                    <a:pt x="15764" y="11063"/>
                  </a:lnTo>
                  <a:lnTo>
                    <a:pt x="15757" y="11003"/>
                  </a:lnTo>
                  <a:lnTo>
                    <a:pt x="15746" y="10868"/>
                  </a:lnTo>
                  <a:lnTo>
                    <a:pt x="15742" y="10785"/>
                  </a:lnTo>
                  <a:lnTo>
                    <a:pt x="15737" y="10710"/>
                  </a:lnTo>
                  <a:lnTo>
                    <a:pt x="15734" y="10627"/>
                  </a:lnTo>
                  <a:lnTo>
                    <a:pt x="15732" y="10537"/>
                  </a:lnTo>
                  <a:lnTo>
                    <a:pt x="15731" y="10357"/>
                  </a:lnTo>
                  <a:lnTo>
                    <a:pt x="15731" y="5997"/>
                  </a:lnTo>
                  <a:lnTo>
                    <a:pt x="15730" y="5892"/>
                  </a:lnTo>
                  <a:lnTo>
                    <a:pt x="15729" y="5802"/>
                  </a:lnTo>
                  <a:lnTo>
                    <a:pt x="15726" y="5711"/>
                  </a:lnTo>
                  <a:lnTo>
                    <a:pt x="15724" y="5629"/>
                  </a:lnTo>
                  <a:lnTo>
                    <a:pt x="15715" y="5479"/>
                  </a:lnTo>
                  <a:lnTo>
                    <a:pt x="15710" y="5396"/>
                  </a:lnTo>
                  <a:lnTo>
                    <a:pt x="15704" y="5336"/>
                  </a:lnTo>
                  <a:lnTo>
                    <a:pt x="15698" y="5284"/>
                  </a:lnTo>
                  <a:lnTo>
                    <a:pt x="15690" y="5224"/>
                  </a:lnTo>
                  <a:lnTo>
                    <a:pt x="15682" y="5179"/>
                  </a:lnTo>
                  <a:lnTo>
                    <a:pt x="15674" y="5149"/>
                  </a:lnTo>
                  <a:lnTo>
                    <a:pt x="15666" y="5111"/>
                  </a:lnTo>
                  <a:lnTo>
                    <a:pt x="15657" y="5096"/>
                  </a:lnTo>
                  <a:lnTo>
                    <a:pt x="15649" y="5066"/>
                  </a:lnTo>
                  <a:lnTo>
                    <a:pt x="15629" y="5066"/>
                  </a:lnTo>
                  <a:lnTo>
                    <a:pt x="15620" y="5096"/>
                  </a:lnTo>
                  <a:lnTo>
                    <a:pt x="15612" y="5111"/>
                  </a:lnTo>
                  <a:lnTo>
                    <a:pt x="15603" y="5149"/>
                  </a:lnTo>
                  <a:lnTo>
                    <a:pt x="15595" y="5179"/>
                  </a:lnTo>
                  <a:lnTo>
                    <a:pt x="15588" y="5224"/>
                  </a:lnTo>
                  <a:lnTo>
                    <a:pt x="15581" y="5284"/>
                  </a:lnTo>
                  <a:lnTo>
                    <a:pt x="15575" y="5336"/>
                  </a:lnTo>
                  <a:lnTo>
                    <a:pt x="15568" y="5396"/>
                  </a:lnTo>
                  <a:lnTo>
                    <a:pt x="15562" y="5479"/>
                  </a:lnTo>
                  <a:lnTo>
                    <a:pt x="15555" y="5629"/>
                  </a:lnTo>
                  <a:lnTo>
                    <a:pt x="15551" y="5711"/>
                  </a:lnTo>
                  <a:lnTo>
                    <a:pt x="15550" y="5802"/>
                  </a:lnTo>
                  <a:lnTo>
                    <a:pt x="15547" y="5892"/>
                  </a:lnTo>
                  <a:lnTo>
                    <a:pt x="15547" y="10072"/>
                  </a:lnTo>
                  <a:lnTo>
                    <a:pt x="15545" y="10162"/>
                  </a:lnTo>
                  <a:lnTo>
                    <a:pt x="15543" y="10252"/>
                  </a:lnTo>
                  <a:lnTo>
                    <a:pt x="15540" y="10335"/>
                  </a:lnTo>
                  <a:lnTo>
                    <a:pt x="15536" y="10410"/>
                  </a:lnTo>
                  <a:lnTo>
                    <a:pt x="15532" y="10492"/>
                  </a:lnTo>
                  <a:lnTo>
                    <a:pt x="15526" y="10560"/>
                  </a:lnTo>
                  <a:lnTo>
                    <a:pt x="15520" y="10627"/>
                  </a:lnTo>
                  <a:lnTo>
                    <a:pt x="15514" y="10687"/>
                  </a:lnTo>
                  <a:lnTo>
                    <a:pt x="15507" y="10740"/>
                  </a:lnTo>
                  <a:lnTo>
                    <a:pt x="15499" y="10785"/>
                  </a:lnTo>
                  <a:lnTo>
                    <a:pt x="15491" y="10823"/>
                  </a:lnTo>
                  <a:lnTo>
                    <a:pt x="15482" y="10853"/>
                  </a:lnTo>
                  <a:lnTo>
                    <a:pt x="15475" y="10875"/>
                  </a:lnTo>
                  <a:lnTo>
                    <a:pt x="15465" y="10890"/>
                  </a:lnTo>
                  <a:lnTo>
                    <a:pt x="15446" y="10890"/>
                  </a:lnTo>
                  <a:lnTo>
                    <a:pt x="15437" y="10875"/>
                  </a:lnTo>
                  <a:lnTo>
                    <a:pt x="15428" y="10853"/>
                  </a:lnTo>
                  <a:lnTo>
                    <a:pt x="15419" y="10823"/>
                  </a:lnTo>
                  <a:lnTo>
                    <a:pt x="15412" y="10785"/>
                  </a:lnTo>
                  <a:lnTo>
                    <a:pt x="15404" y="10740"/>
                  </a:lnTo>
                  <a:lnTo>
                    <a:pt x="15398" y="10687"/>
                  </a:lnTo>
                  <a:lnTo>
                    <a:pt x="15391" y="10627"/>
                  </a:lnTo>
                  <a:lnTo>
                    <a:pt x="15385" y="10560"/>
                  </a:lnTo>
                  <a:lnTo>
                    <a:pt x="15380" y="10492"/>
                  </a:lnTo>
                  <a:lnTo>
                    <a:pt x="15375" y="10410"/>
                  </a:lnTo>
                  <a:lnTo>
                    <a:pt x="15371" y="10335"/>
                  </a:lnTo>
                  <a:lnTo>
                    <a:pt x="15368" y="10252"/>
                  </a:lnTo>
                  <a:lnTo>
                    <a:pt x="15366" y="10162"/>
                  </a:lnTo>
                  <a:lnTo>
                    <a:pt x="15365" y="10072"/>
                  </a:lnTo>
                  <a:lnTo>
                    <a:pt x="15364" y="9982"/>
                  </a:lnTo>
                  <a:lnTo>
                    <a:pt x="15364" y="6710"/>
                  </a:lnTo>
                  <a:lnTo>
                    <a:pt x="15361" y="6612"/>
                  </a:lnTo>
                  <a:lnTo>
                    <a:pt x="15360" y="6530"/>
                  </a:lnTo>
                  <a:lnTo>
                    <a:pt x="15356" y="6447"/>
                  </a:lnTo>
                  <a:lnTo>
                    <a:pt x="15353" y="6372"/>
                  </a:lnTo>
                  <a:lnTo>
                    <a:pt x="15348" y="6282"/>
                  </a:lnTo>
                  <a:lnTo>
                    <a:pt x="15344" y="6222"/>
                  </a:lnTo>
                  <a:lnTo>
                    <a:pt x="15338" y="6147"/>
                  </a:lnTo>
                  <a:lnTo>
                    <a:pt x="15330" y="6087"/>
                  </a:lnTo>
                  <a:lnTo>
                    <a:pt x="15323" y="6034"/>
                  </a:lnTo>
                  <a:lnTo>
                    <a:pt x="15316" y="5997"/>
                  </a:lnTo>
                  <a:lnTo>
                    <a:pt x="15308" y="5959"/>
                  </a:lnTo>
                  <a:lnTo>
                    <a:pt x="15300" y="5922"/>
                  </a:lnTo>
                  <a:lnTo>
                    <a:pt x="15291" y="5899"/>
                  </a:lnTo>
                  <a:lnTo>
                    <a:pt x="15281" y="5892"/>
                  </a:lnTo>
                  <a:lnTo>
                    <a:pt x="15263" y="5892"/>
                  </a:lnTo>
                  <a:lnTo>
                    <a:pt x="15254" y="5899"/>
                  </a:lnTo>
                  <a:lnTo>
                    <a:pt x="15244" y="5922"/>
                  </a:lnTo>
                  <a:lnTo>
                    <a:pt x="15237" y="5959"/>
                  </a:lnTo>
                  <a:lnTo>
                    <a:pt x="15229" y="5997"/>
                  </a:lnTo>
                  <a:lnTo>
                    <a:pt x="15221" y="6034"/>
                  </a:lnTo>
                  <a:lnTo>
                    <a:pt x="15214" y="6087"/>
                  </a:lnTo>
                  <a:lnTo>
                    <a:pt x="15207" y="6147"/>
                  </a:lnTo>
                  <a:lnTo>
                    <a:pt x="15202" y="6222"/>
                  </a:lnTo>
                  <a:lnTo>
                    <a:pt x="15196" y="6282"/>
                  </a:lnTo>
                  <a:lnTo>
                    <a:pt x="15191" y="6372"/>
                  </a:lnTo>
                  <a:lnTo>
                    <a:pt x="15188" y="6447"/>
                  </a:lnTo>
                  <a:lnTo>
                    <a:pt x="15184" y="6530"/>
                  </a:lnTo>
                  <a:lnTo>
                    <a:pt x="15183" y="6612"/>
                  </a:lnTo>
                  <a:lnTo>
                    <a:pt x="15181" y="6710"/>
                  </a:lnTo>
                  <a:lnTo>
                    <a:pt x="15181" y="8383"/>
                  </a:lnTo>
                  <a:lnTo>
                    <a:pt x="15180" y="8481"/>
                  </a:lnTo>
                  <a:lnTo>
                    <a:pt x="15179" y="8571"/>
                  </a:lnTo>
                  <a:lnTo>
                    <a:pt x="15176" y="8654"/>
                  </a:lnTo>
                  <a:lnTo>
                    <a:pt x="15173" y="8744"/>
                  </a:lnTo>
                  <a:lnTo>
                    <a:pt x="15169" y="8819"/>
                  </a:lnTo>
                  <a:lnTo>
                    <a:pt x="15165" y="8901"/>
                  </a:lnTo>
                  <a:lnTo>
                    <a:pt x="15160" y="8969"/>
                  </a:lnTo>
                  <a:lnTo>
                    <a:pt x="15154" y="9036"/>
                  </a:lnTo>
                  <a:lnTo>
                    <a:pt x="15147" y="9089"/>
                  </a:lnTo>
                  <a:lnTo>
                    <a:pt x="15139" y="9156"/>
                  </a:lnTo>
                  <a:lnTo>
                    <a:pt x="15133" y="9194"/>
                  </a:lnTo>
                  <a:lnTo>
                    <a:pt x="15125" y="9231"/>
                  </a:lnTo>
                  <a:lnTo>
                    <a:pt x="15116" y="9269"/>
                  </a:lnTo>
                  <a:lnTo>
                    <a:pt x="15098" y="9299"/>
                  </a:lnTo>
                  <a:lnTo>
                    <a:pt x="15089" y="9306"/>
                  </a:lnTo>
                  <a:lnTo>
                    <a:pt x="15079" y="9299"/>
                  </a:lnTo>
                  <a:lnTo>
                    <a:pt x="15071" y="9284"/>
                  </a:lnTo>
                  <a:lnTo>
                    <a:pt x="15062" y="9269"/>
                  </a:lnTo>
                  <a:lnTo>
                    <a:pt x="15053" y="9231"/>
                  </a:lnTo>
                  <a:lnTo>
                    <a:pt x="15046" y="9194"/>
                  </a:lnTo>
                  <a:lnTo>
                    <a:pt x="15038" y="9156"/>
                  </a:lnTo>
                  <a:lnTo>
                    <a:pt x="15031" y="9089"/>
                  </a:lnTo>
                  <a:lnTo>
                    <a:pt x="15025" y="9036"/>
                  </a:lnTo>
                  <a:lnTo>
                    <a:pt x="15018" y="8969"/>
                  </a:lnTo>
                  <a:lnTo>
                    <a:pt x="15012" y="8901"/>
                  </a:lnTo>
                  <a:lnTo>
                    <a:pt x="15008" y="8819"/>
                  </a:lnTo>
                  <a:lnTo>
                    <a:pt x="15004" y="8744"/>
                  </a:lnTo>
                  <a:lnTo>
                    <a:pt x="15002" y="8654"/>
                  </a:lnTo>
                  <a:lnTo>
                    <a:pt x="14999" y="8571"/>
                  </a:lnTo>
                  <a:lnTo>
                    <a:pt x="14998" y="8481"/>
                  </a:lnTo>
                  <a:lnTo>
                    <a:pt x="14996" y="8383"/>
                  </a:lnTo>
                  <a:lnTo>
                    <a:pt x="14996" y="4901"/>
                  </a:lnTo>
                  <a:lnTo>
                    <a:pt x="14995" y="4803"/>
                  </a:lnTo>
                  <a:lnTo>
                    <a:pt x="14993" y="4721"/>
                  </a:lnTo>
                  <a:lnTo>
                    <a:pt x="14989" y="4631"/>
                  </a:lnTo>
                  <a:lnTo>
                    <a:pt x="14986" y="4556"/>
                  </a:lnTo>
                  <a:lnTo>
                    <a:pt x="14982" y="4473"/>
                  </a:lnTo>
                  <a:lnTo>
                    <a:pt x="14975" y="4413"/>
                  </a:lnTo>
                  <a:lnTo>
                    <a:pt x="14970" y="4353"/>
                  </a:lnTo>
                  <a:lnTo>
                    <a:pt x="14964" y="4285"/>
                  </a:lnTo>
                  <a:lnTo>
                    <a:pt x="14957" y="4233"/>
                  </a:lnTo>
                  <a:lnTo>
                    <a:pt x="14948" y="4188"/>
                  </a:lnTo>
                  <a:lnTo>
                    <a:pt x="14942" y="4150"/>
                  </a:lnTo>
                  <a:lnTo>
                    <a:pt x="14932" y="4128"/>
                  </a:lnTo>
                  <a:lnTo>
                    <a:pt x="14925" y="4090"/>
                  </a:lnTo>
                  <a:lnTo>
                    <a:pt x="14915" y="4083"/>
                  </a:lnTo>
                  <a:lnTo>
                    <a:pt x="14905" y="4075"/>
                  </a:lnTo>
                  <a:lnTo>
                    <a:pt x="14896" y="4083"/>
                  </a:lnTo>
                  <a:lnTo>
                    <a:pt x="14888" y="4090"/>
                  </a:lnTo>
                  <a:lnTo>
                    <a:pt x="14878" y="4128"/>
                  </a:lnTo>
                  <a:lnTo>
                    <a:pt x="14869" y="4150"/>
                  </a:lnTo>
                  <a:lnTo>
                    <a:pt x="14862" y="4188"/>
                  </a:lnTo>
                  <a:lnTo>
                    <a:pt x="14854" y="4233"/>
                  </a:lnTo>
                  <a:lnTo>
                    <a:pt x="14847" y="4285"/>
                  </a:lnTo>
                  <a:lnTo>
                    <a:pt x="14840" y="4353"/>
                  </a:lnTo>
                  <a:lnTo>
                    <a:pt x="14830" y="4473"/>
                  </a:lnTo>
                  <a:lnTo>
                    <a:pt x="14825" y="4556"/>
                  </a:lnTo>
                  <a:lnTo>
                    <a:pt x="14821" y="4631"/>
                  </a:lnTo>
                  <a:lnTo>
                    <a:pt x="14818" y="4721"/>
                  </a:lnTo>
                  <a:lnTo>
                    <a:pt x="14816" y="4803"/>
                  </a:lnTo>
                  <a:lnTo>
                    <a:pt x="14815" y="4901"/>
                  </a:lnTo>
                  <a:lnTo>
                    <a:pt x="14814" y="4991"/>
                  </a:lnTo>
                  <a:lnTo>
                    <a:pt x="14814" y="10883"/>
                  </a:lnTo>
                  <a:lnTo>
                    <a:pt x="14813" y="10965"/>
                  </a:lnTo>
                  <a:lnTo>
                    <a:pt x="14811" y="11063"/>
                  </a:lnTo>
                  <a:lnTo>
                    <a:pt x="14810" y="11153"/>
                  </a:lnTo>
                  <a:lnTo>
                    <a:pt x="14807" y="11243"/>
                  </a:lnTo>
                  <a:lnTo>
                    <a:pt x="14803" y="11310"/>
                  </a:lnTo>
                  <a:lnTo>
                    <a:pt x="14798" y="11385"/>
                  </a:lnTo>
                  <a:lnTo>
                    <a:pt x="14793" y="11468"/>
                  </a:lnTo>
                  <a:lnTo>
                    <a:pt x="14788" y="11528"/>
                  </a:lnTo>
                  <a:lnTo>
                    <a:pt x="14779" y="11588"/>
                  </a:lnTo>
                  <a:lnTo>
                    <a:pt x="14774" y="11641"/>
                  </a:lnTo>
                  <a:lnTo>
                    <a:pt x="14766" y="11686"/>
                  </a:lnTo>
                  <a:lnTo>
                    <a:pt x="14758" y="11716"/>
                  </a:lnTo>
                  <a:lnTo>
                    <a:pt x="14750" y="11753"/>
                  </a:lnTo>
                  <a:lnTo>
                    <a:pt x="14741" y="11783"/>
                  </a:lnTo>
                  <a:lnTo>
                    <a:pt x="14732" y="11791"/>
                  </a:lnTo>
                  <a:lnTo>
                    <a:pt x="14723" y="11798"/>
                  </a:lnTo>
                  <a:lnTo>
                    <a:pt x="14713" y="11791"/>
                  </a:lnTo>
                  <a:lnTo>
                    <a:pt x="14703" y="11783"/>
                  </a:lnTo>
                  <a:lnTo>
                    <a:pt x="14695" y="11753"/>
                  </a:lnTo>
                  <a:lnTo>
                    <a:pt x="14687" y="11716"/>
                  </a:lnTo>
                  <a:lnTo>
                    <a:pt x="14678" y="11686"/>
                  </a:lnTo>
                  <a:lnTo>
                    <a:pt x="14672" y="11641"/>
                  </a:lnTo>
                  <a:lnTo>
                    <a:pt x="14663" y="11588"/>
                  </a:lnTo>
                  <a:lnTo>
                    <a:pt x="14651" y="11468"/>
                  </a:lnTo>
                  <a:lnTo>
                    <a:pt x="14646" y="11385"/>
                  </a:lnTo>
                  <a:lnTo>
                    <a:pt x="14641" y="11310"/>
                  </a:lnTo>
                  <a:lnTo>
                    <a:pt x="14639" y="11243"/>
                  </a:lnTo>
                  <a:lnTo>
                    <a:pt x="14635" y="11153"/>
                  </a:lnTo>
                  <a:lnTo>
                    <a:pt x="14632" y="11063"/>
                  </a:lnTo>
                  <a:lnTo>
                    <a:pt x="14630" y="10965"/>
                  </a:lnTo>
                  <a:lnTo>
                    <a:pt x="14630" y="6199"/>
                  </a:lnTo>
                  <a:lnTo>
                    <a:pt x="14629" y="6117"/>
                  </a:lnTo>
                  <a:lnTo>
                    <a:pt x="14626" y="6027"/>
                  </a:lnTo>
                  <a:lnTo>
                    <a:pt x="14624" y="5944"/>
                  </a:lnTo>
                  <a:lnTo>
                    <a:pt x="14619" y="5862"/>
                  </a:lnTo>
                  <a:lnTo>
                    <a:pt x="14614" y="5787"/>
                  </a:lnTo>
                  <a:lnTo>
                    <a:pt x="14609" y="5711"/>
                  </a:lnTo>
                  <a:lnTo>
                    <a:pt x="14597" y="5591"/>
                  </a:lnTo>
                  <a:lnTo>
                    <a:pt x="14591" y="5539"/>
                  </a:lnTo>
                  <a:lnTo>
                    <a:pt x="14582" y="5494"/>
                  </a:lnTo>
                  <a:lnTo>
                    <a:pt x="14575" y="5449"/>
                  </a:lnTo>
                  <a:lnTo>
                    <a:pt x="14566" y="5426"/>
                  </a:lnTo>
                  <a:lnTo>
                    <a:pt x="14557" y="5396"/>
                  </a:lnTo>
                  <a:lnTo>
                    <a:pt x="14549" y="5389"/>
                  </a:lnTo>
                  <a:lnTo>
                    <a:pt x="14530" y="5389"/>
                  </a:lnTo>
                  <a:lnTo>
                    <a:pt x="14520" y="5396"/>
                  </a:lnTo>
                  <a:lnTo>
                    <a:pt x="14512" y="5426"/>
                  </a:lnTo>
                  <a:lnTo>
                    <a:pt x="14503" y="5449"/>
                  </a:lnTo>
                  <a:lnTo>
                    <a:pt x="14495" y="5494"/>
                  </a:lnTo>
                  <a:lnTo>
                    <a:pt x="14487" y="5539"/>
                  </a:lnTo>
                  <a:lnTo>
                    <a:pt x="14480" y="5591"/>
                  </a:lnTo>
                  <a:lnTo>
                    <a:pt x="14474" y="5651"/>
                  </a:lnTo>
                  <a:lnTo>
                    <a:pt x="14468" y="5711"/>
                  </a:lnTo>
                  <a:lnTo>
                    <a:pt x="14462" y="5787"/>
                  </a:lnTo>
                  <a:lnTo>
                    <a:pt x="14459" y="5862"/>
                  </a:lnTo>
                  <a:lnTo>
                    <a:pt x="14454" y="5944"/>
                  </a:lnTo>
                  <a:lnTo>
                    <a:pt x="14451" y="6027"/>
                  </a:lnTo>
                  <a:lnTo>
                    <a:pt x="14449" y="6117"/>
                  </a:lnTo>
                  <a:lnTo>
                    <a:pt x="14448" y="6199"/>
                  </a:lnTo>
                  <a:lnTo>
                    <a:pt x="14447" y="6297"/>
                  </a:lnTo>
                  <a:lnTo>
                    <a:pt x="14447" y="9547"/>
                  </a:lnTo>
                  <a:lnTo>
                    <a:pt x="14445" y="9644"/>
                  </a:lnTo>
                  <a:lnTo>
                    <a:pt x="14444" y="9719"/>
                  </a:lnTo>
                  <a:lnTo>
                    <a:pt x="14440" y="9809"/>
                  </a:lnTo>
                  <a:lnTo>
                    <a:pt x="14437" y="9877"/>
                  </a:lnTo>
                  <a:lnTo>
                    <a:pt x="14432" y="9959"/>
                  </a:lnTo>
                  <a:lnTo>
                    <a:pt x="14426" y="10034"/>
                  </a:lnTo>
                  <a:lnTo>
                    <a:pt x="14421" y="10095"/>
                  </a:lnTo>
                  <a:lnTo>
                    <a:pt x="14414" y="10147"/>
                  </a:lnTo>
                  <a:lnTo>
                    <a:pt x="14407" y="10207"/>
                  </a:lnTo>
                  <a:lnTo>
                    <a:pt x="14399" y="10252"/>
                  </a:lnTo>
                  <a:lnTo>
                    <a:pt x="14391" y="10290"/>
                  </a:lnTo>
                  <a:lnTo>
                    <a:pt x="14383" y="10320"/>
                  </a:lnTo>
                  <a:lnTo>
                    <a:pt x="14365" y="10365"/>
                  </a:lnTo>
                  <a:lnTo>
                    <a:pt x="14345" y="10365"/>
                  </a:lnTo>
                  <a:lnTo>
                    <a:pt x="14337" y="10342"/>
                  </a:lnTo>
                  <a:lnTo>
                    <a:pt x="14328" y="10320"/>
                  </a:lnTo>
                  <a:lnTo>
                    <a:pt x="14321" y="10290"/>
                  </a:lnTo>
                  <a:lnTo>
                    <a:pt x="14312" y="10252"/>
                  </a:lnTo>
                  <a:lnTo>
                    <a:pt x="14305" y="10207"/>
                  </a:lnTo>
                  <a:lnTo>
                    <a:pt x="14297" y="10147"/>
                  </a:lnTo>
                  <a:lnTo>
                    <a:pt x="14291" y="10095"/>
                  </a:lnTo>
                  <a:lnTo>
                    <a:pt x="14284" y="10034"/>
                  </a:lnTo>
                  <a:lnTo>
                    <a:pt x="14279" y="9959"/>
                  </a:lnTo>
                  <a:lnTo>
                    <a:pt x="14275" y="9877"/>
                  </a:lnTo>
                  <a:lnTo>
                    <a:pt x="14271" y="9809"/>
                  </a:lnTo>
                  <a:lnTo>
                    <a:pt x="14268" y="9719"/>
                  </a:lnTo>
                  <a:lnTo>
                    <a:pt x="14265" y="9644"/>
                  </a:lnTo>
                  <a:lnTo>
                    <a:pt x="14264" y="9547"/>
                  </a:lnTo>
                  <a:lnTo>
                    <a:pt x="14264" y="3820"/>
                  </a:lnTo>
                  <a:lnTo>
                    <a:pt x="14264" y="3715"/>
                  </a:lnTo>
                  <a:lnTo>
                    <a:pt x="14262" y="3625"/>
                  </a:lnTo>
                  <a:lnTo>
                    <a:pt x="14260" y="3550"/>
                  </a:lnTo>
                  <a:lnTo>
                    <a:pt x="14257" y="3460"/>
                  </a:lnTo>
                  <a:lnTo>
                    <a:pt x="14253" y="3377"/>
                  </a:lnTo>
                  <a:lnTo>
                    <a:pt x="14248" y="3302"/>
                  </a:lnTo>
                  <a:lnTo>
                    <a:pt x="14242" y="3235"/>
                  </a:lnTo>
                  <a:lnTo>
                    <a:pt x="14237" y="3175"/>
                  </a:lnTo>
                  <a:lnTo>
                    <a:pt x="14231" y="3115"/>
                  </a:lnTo>
                  <a:lnTo>
                    <a:pt x="14223" y="3062"/>
                  </a:lnTo>
                  <a:lnTo>
                    <a:pt x="14216" y="3010"/>
                  </a:lnTo>
                  <a:lnTo>
                    <a:pt x="14207" y="2972"/>
                  </a:lnTo>
                  <a:lnTo>
                    <a:pt x="14199" y="2942"/>
                  </a:lnTo>
                  <a:lnTo>
                    <a:pt x="14191" y="2920"/>
                  </a:lnTo>
                  <a:lnTo>
                    <a:pt x="14181" y="2905"/>
                  </a:lnTo>
                  <a:lnTo>
                    <a:pt x="14172" y="2897"/>
                  </a:lnTo>
                  <a:lnTo>
                    <a:pt x="14163" y="2905"/>
                  </a:lnTo>
                  <a:lnTo>
                    <a:pt x="14153" y="2920"/>
                  </a:lnTo>
                  <a:lnTo>
                    <a:pt x="14144" y="2942"/>
                  </a:lnTo>
                  <a:lnTo>
                    <a:pt x="14137" y="2972"/>
                  </a:lnTo>
                  <a:lnTo>
                    <a:pt x="14129" y="3010"/>
                  </a:lnTo>
                  <a:lnTo>
                    <a:pt x="14120" y="3062"/>
                  </a:lnTo>
                  <a:lnTo>
                    <a:pt x="14114" y="3115"/>
                  </a:lnTo>
                  <a:lnTo>
                    <a:pt x="14107" y="3175"/>
                  </a:lnTo>
                  <a:lnTo>
                    <a:pt x="14101" y="3235"/>
                  </a:lnTo>
                  <a:lnTo>
                    <a:pt x="14096" y="3302"/>
                  </a:lnTo>
                  <a:lnTo>
                    <a:pt x="14091" y="3377"/>
                  </a:lnTo>
                  <a:lnTo>
                    <a:pt x="14088" y="3460"/>
                  </a:lnTo>
                  <a:lnTo>
                    <a:pt x="14084" y="3550"/>
                  </a:lnTo>
                  <a:lnTo>
                    <a:pt x="14082" y="3625"/>
                  </a:lnTo>
                  <a:lnTo>
                    <a:pt x="14081" y="3715"/>
                  </a:lnTo>
                  <a:lnTo>
                    <a:pt x="14081" y="6657"/>
                  </a:lnTo>
                  <a:lnTo>
                    <a:pt x="14080" y="6762"/>
                  </a:lnTo>
                  <a:lnTo>
                    <a:pt x="14078" y="6852"/>
                  </a:lnTo>
                  <a:lnTo>
                    <a:pt x="14077" y="6935"/>
                  </a:lnTo>
                  <a:lnTo>
                    <a:pt x="14073" y="7017"/>
                  </a:lnTo>
                  <a:lnTo>
                    <a:pt x="14069" y="7092"/>
                  </a:lnTo>
                  <a:lnTo>
                    <a:pt x="14065" y="7175"/>
                  </a:lnTo>
                  <a:lnTo>
                    <a:pt x="14059" y="7243"/>
                  </a:lnTo>
                  <a:lnTo>
                    <a:pt x="14054" y="7310"/>
                  </a:lnTo>
                  <a:lnTo>
                    <a:pt x="14048" y="7363"/>
                  </a:lnTo>
                  <a:lnTo>
                    <a:pt x="14040" y="7423"/>
                  </a:lnTo>
                  <a:lnTo>
                    <a:pt x="14032" y="7468"/>
                  </a:lnTo>
                  <a:lnTo>
                    <a:pt x="14025" y="7505"/>
                  </a:lnTo>
                  <a:lnTo>
                    <a:pt x="14016" y="7535"/>
                  </a:lnTo>
                  <a:lnTo>
                    <a:pt x="14006" y="7558"/>
                  </a:lnTo>
                  <a:lnTo>
                    <a:pt x="13998" y="7573"/>
                  </a:lnTo>
                  <a:lnTo>
                    <a:pt x="13979" y="7573"/>
                  </a:lnTo>
                  <a:lnTo>
                    <a:pt x="13969" y="7558"/>
                  </a:lnTo>
                  <a:lnTo>
                    <a:pt x="13961" y="7535"/>
                  </a:lnTo>
                  <a:lnTo>
                    <a:pt x="13953" y="7505"/>
                  </a:lnTo>
                  <a:lnTo>
                    <a:pt x="13946" y="7468"/>
                  </a:lnTo>
                  <a:lnTo>
                    <a:pt x="13937" y="7423"/>
                  </a:lnTo>
                  <a:lnTo>
                    <a:pt x="13931" y="7363"/>
                  </a:lnTo>
                  <a:lnTo>
                    <a:pt x="13924" y="7310"/>
                  </a:lnTo>
                  <a:lnTo>
                    <a:pt x="13917" y="7243"/>
                  </a:lnTo>
                  <a:lnTo>
                    <a:pt x="13913" y="7175"/>
                  </a:lnTo>
                  <a:lnTo>
                    <a:pt x="13909" y="7092"/>
                  </a:lnTo>
                  <a:lnTo>
                    <a:pt x="13904" y="7017"/>
                  </a:lnTo>
                  <a:lnTo>
                    <a:pt x="13901" y="6935"/>
                  </a:lnTo>
                  <a:lnTo>
                    <a:pt x="13899" y="6852"/>
                  </a:lnTo>
                  <a:lnTo>
                    <a:pt x="13898" y="6762"/>
                  </a:lnTo>
                  <a:lnTo>
                    <a:pt x="13898" y="976"/>
                  </a:lnTo>
                  <a:lnTo>
                    <a:pt x="13897" y="878"/>
                  </a:lnTo>
                  <a:lnTo>
                    <a:pt x="13895" y="788"/>
                  </a:lnTo>
                  <a:lnTo>
                    <a:pt x="13893" y="705"/>
                  </a:lnTo>
                  <a:lnTo>
                    <a:pt x="13890" y="623"/>
                  </a:lnTo>
                  <a:lnTo>
                    <a:pt x="13886" y="540"/>
                  </a:lnTo>
                  <a:lnTo>
                    <a:pt x="13882" y="465"/>
                  </a:lnTo>
                  <a:lnTo>
                    <a:pt x="13876" y="398"/>
                  </a:lnTo>
                  <a:lnTo>
                    <a:pt x="13863" y="270"/>
                  </a:lnTo>
                  <a:lnTo>
                    <a:pt x="13856" y="218"/>
                  </a:lnTo>
                  <a:lnTo>
                    <a:pt x="13849" y="173"/>
                  </a:lnTo>
                  <a:lnTo>
                    <a:pt x="13841" y="135"/>
                  </a:lnTo>
                  <a:lnTo>
                    <a:pt x="13832" y="105"/>
                  </a:lnTo>
                  <a:lnTo>
                    <a:pt x="13824" y="75"/>
                  </a:lnTo>
                  <a:lnTo>
                    <a:pt x="13815" y="68"/>
                  </a:lnTo>
                  <a:lnTo>
                    <a:pt x="13804" y="60"/>
                  </a:lnTo>
                  <a:lnTo>
                    <a:pt x="13796" y="68"/>
                  </a:lnTo>
                  <a:lnTo>
                    <a:pt x="13787" y="75"/>
                  </a:lnTo>
                  <a:lnTo>
                    <a:pt x="13769" y="135"/>
                  </a:lnTo>
                  <a:lnTo>
                    <a:pt x="13761" y="173"/>
                  </a:lnTo>
                  <a:lnTo>
                    <a:pt x="13753" y="218"/>
                  </a:lnTo>
                  <a:lnTo>
                    <a:pt x="13747" y="270"/>
                  </a:lnTo>
                  <a:lnTo>
                    <a:pt x="13734" y="398"/>
                  </a:lnTo>
                  <a:lnTo>
                    <a:pt x="13729" y="465"/>
                  </a:lnTo>
                  <a:lnTo>
                    <a:pt x="13725" y="540"/>
                  </a:lnTo>
                  <a:lnTo>
                    <a:pt x="13720" y="623"/>
                  </a:lnTo>
                  <a:lnTo>
                    <a:pt x="13718" y="705"/>
                  </a:lnTo>
                  <a:lnTo>
                    <a:pt x="13715" y="788"/>
                  </a:lnTo>
                  <a:lnTo>
                    <a:pt x="13714" y="878"/>
                  </a:lnTo>
                  <a:lnTo>
                    <a:pt x="13714" y="976"/>
                  </a:lnTo>
                  <a:lnTo>
                    <a:pt x="13714" y="10515"/>
                  </a:lnTo>
                  <a:lnTo>
                    <a:pt x="13712" y="10612"/>
                  </a:lnTo>
                  <a:lnTo>
                    <a:pt x="13709" y="10695"/>
                  </a:lnTo>
                  <a:lnTo>
                    <a:pt x="13707" y="10785"/>
                  </a:lnTo>
                  <a:lnTo>
                    <a:pt x="13702" y="10868"/>
                  </a:lnTo>
                  <a:lnTo>
                    <a:pt x="13698" y="10935"/>
                  </a:lnTo>
                  <a:lnTo>
                    <a:pt x="13693" y="11010"/>
                  </a:lnTo>
                  <a:lnTo>
                    <a:pt x="13687" y="11070"/>
                  </a:lnTo>
                  <a:lnTo>
                    <a:pt x="13681" y="11138"/>
                  </a:lnTo>
                  <a:lnTo>
                    <a:pt x="13673" y="11190"/>
                  </a:lnTo>
                  <a:lnTo>
                    <a:pt x="13666" y="11228"/>
                  </a:lnTo>
                  <a:lnTo>
                    <a:pt x="13649" y="11303"/>
                  </a:lnTo>
                  <a:lnTo>
                    <a:pt x="13640" y="11325"/>
                  </a:lnTo>
                  <a:lnTo>
                    <a:pt x="13631" y="11333"/>
                  </a:lnTo>
                  <a:lnTo>
                    <a:pt x="13622" y="11340"/>
                  </a:lnTo>
                  <a:lnTo>
                    <a:pt x="13613" y="11333"/>
                  </a:lnTo>
                  <a:lnTo>
                    <a:pt x="13604" y="11325"/>
                  </a:lnTo>
                  <a:lnTo>
                    <a:pt x="13595" y="11303"/>
                  </a:lnTo>
                  <a:lnTo>
                    <a:pt x="13586" y="11265"/>
                  </a:lnTo>
                  <a:lnTo>
                    <a:pt x="13578" y="11228"/>
                  </a:lnTo>
                  <a:lnTo>
                    <a:pt x="13571" y="11190"/>
                  </a:lnTo>
                  <a:lnTo>
                    <a:pt x="13564" y="11138"/>
                  </a:lnTo>
                  <a:lnTo>
                    <a:pt x="13551" y="11010"/>
                  </a:lnTo>
                  <a:lnTo>
                    <a:pt x="13546" y="10935"/>
                  </a:lnTo>
                  <a:lnTo>
                    <a:pt x="13541" y="10868"/>
                  </a:lnTo>
                  <a:lnTo>
                    <a:pt x="13538" y="10785"/>
                  </a:lnTo>
                  <a:lnTo>
                    <a:pt x="13534" y="10695"/>
                  </a:lnTo>
                  <a:lnTo>
                    <a:pt x="13532" y="10612"/>
                  </a:lnTo>
                  <a:lnTo>
                    <a:pt x="13532" y="10515"/>
                  </a:lnTo>
                  <a:lnTo>
                    <a:pt x="13530" y="10425"/>
                  </a:lnTo>
                  <a:lnTo>
                    <a:pt x="13530" y="6072"/>
                  </a:lnTo>
                  <a:lnTo>
                    <a:pt x="13529" y="5974"/>
                  </a:lnTo>
                  <a:lnTo>
                    <a:pt x="13529" y="5892"/>
                  </a:lnTo>
                  <a:lnTo>
                    <a:pt x="13526" y="5802"/>
                  </a:lnTo>
                  <a:lnTo>
                    <a:pt x="13523" y="5711"/>
                  </a:lnTo>
                  <a:lnTo>
                    <a:pt x="13519" y="5629"/>
                  </a:lnTo>
                  <a:lnTo>
                    <a:pt x="13514" y="5554"/>
                  </a:lnTo>
                  <a:lnTo>
                    <a:pt x="13509" y="5486"/>
                  </a:lnTo>
                  <a:lnTo>
                    <a:pt x="13497" y="5366"/>
                  </a:lnTo>
                  <a:lnTo>
                    <a:pt x="13490" y="5314"/>
                  </a:lnTo>
                  <a:lnTo>
                    <a:pt x="13482" y="5269"/>
                  </a:lnTo>
                  <a:lnTo>
                    <a:pt x="13474" y="5224"/>
                  </a:lnTo>
                  <a:lnTo>
                    <a:pt x="13466" y="5201"/>
                  </a:lnTo>
                  <a:lnTo>
                    <a:pt x="13457" y="5171"/>
                  </a:lnTo>
                  <a:lnTo>
                    <a:pt x="13448" y="5156"/>
                  </a:lnTo>
                  <a:lnTo>
                    <a:pt x="13429" y="5156"/>
                  </a:lnTo>
                  <a:lnTo>
                    <a:pt x="13421" y="5171"/>
                  </a:lnTo>
                  <a:lnTo>
                    <a:pt x="13412" y="5201"/>
                  </a:lnTo>
                  <a:lnTo>
                    <a:pt x="13403" y="5224"/>
                  </a:lnTo>
                  <a:lnTo>
                    <a:pt x="13387" y="5314"/>
                  </a:lnTo>
                  <a:lnTo>
                    <a:pt x="13380" y="5366"/>
                  </a:lnTo>
                  <a:lnTo>
                    <a:pt x="13368" y="5486"/>
                  </a:lnTo>
                  <a:lnTo>
                    <a:pt x="13363" y="5554"/>
                  </a:lnTo>
                  <a:lnTo>
                    <a:pt x="13358" y="5629"/>
                  </a:lnTo>
                  <a:lnTo>
                    <a:pt x="13354" y="5711"/>
                  </a:lnTo>
                  <a:lnTo>
                    <a:pt x="13351" y="5802"/>
                  </a:lnTo>
                  <a:lnTo>
                    <a:pt x="13349" y="5892"/>
                  </a:lnTo>
                  <a:lnTo>
                    <a:pt x="13348" y="5974"/>
                  </a:lnTo>
                  <a:lnTo>
                    <a:pt x="13347" y="6072"/>
                  </a:lnTo>
                  <a:lnTo>
                    <a:pt x="13347" y="7213"/>
                  </a:lnTo>
                  <a:lnTo>
                    <a:pt x="13342" y="7393"/>
                  </a:lnTo>
                  <a:lnTo>
                    <a:pt x="13339" y="7468"/>
                  </a:lnTo>
                  <a:lnTo>
                    <a:pt x="13336" y="7558"/>
                  </a:lnTo>
                  <a:lnTo>
                    <a:pt x="13331" y="7625"/>
                  </a:lnTo>
                  <a:lnTo>
                    <a:pt x="13326" y="7693"/>
                  </a:lnTo>
                  <a:lnTo>
                    <a:pt x="13320" y="7768"/>
                  </a:lnTo>
                  <a:lnTo>
                    <a:pt x="13313" y="7820"/>
                  </a:lnTo>
                  <a:lnTo>
                    <a:pt x="13307" y="7880"/>
                  </a:lnTo>
                  <a:lnTo>
                    <a:pt x="13299" y="7926"/>
                  </a:lnTo>
                  <a:lnTo>
                    <a:pt x="13291" y="7963"/>
                  </a:lnTo>
                  <a:lnTo>
                    <a:pt x="13282" y="7993"/>
                  </a:lnTo>
                  <a:lnTo>
                    <a:pt x="13274" y="8016"/>
                  </a:lnTo>
                  <a:lnTo>
                    <a:pt x="13264" y="8031"/>
                  </a:lnTo>
                  <a:lnTo>
                    <a:pt x="13255" y="8038"/>
                  </a:lnTo>
                  <a:lnTo>
                    <a:pt x="13246" y="8031"/>
                  </a:lnTo>
                  <a:lnTo>
                    <a:pt x="13237" y="8016"/>
                  </a:lnTo>
                  <a:lnTo>
                    <a:pt x="13228" y="7993"/>
                  </a:lnTo>
                  <a:lnTo>
                    <a:pt x="13219" y="7963"/>
                  </a:lnTo>
                  <a:lnTo>
                    <a:pt x="13211" y="7926"/>
                  </a:lnTo>
                  <a:lnTo>
                    <a:pt x="13204" y="7880"/>
                  </a:lnTo>
                  <a:lnTo>
                    <a:pt x="13196" y="7820"/>
                  </a:lnTo>
                  <a:lnTo>
                    <a:pt x="13190" y="7768"/>
                  </a:lnTo>
                  <a:lnTo>
                    <a:pt x="13184" y="7693"/>
                  </a:lnTo>
                  <a:lnTo>
                    <a:pt x="13179" y="7625"/>
                  </a:lnTo>
                  <a:lnTo>
                    <a:pt x="13174" y="7558"/>
                  </a:lnTo>
                  <a:lnTo>
                    <a:pt x="13170" y="7468"/>
                  </a:lnTo>
                  <a:lnTo>
                    <a:pt x="13167" y="7393"/>
                  </a:lnTo>
                  <a:lnTo>
                    <a:pt x="13164" y="7213"/>
                  </a:lnTo>
                  <a:lnTo>
                    <a:pt x="13163" y="7122"/>
                  </a:lnTo>
                  <a:lnTo>
                    <a:pt x="13163" y="4180"/>
                  </a:lnTo>
                  <a:lnTo>
                    <a:pt x="13162" y="4000"/>
                  </a:lnTo>
                  <a:lnTo>
                    <a:pt x="13159" y="3910"/>
                  </a:lnTo>
                  <a:lnTo>
                    <a:pt x="13157" y="3820"/>
                  </a:lnTo>
                  <a:lnTo>
                    <a:pt x="13152" y="3753"/>
                  </a:lnTo>
                  <a:lnTo>
                    <a:pt x="13148" y="3670"/>
                  </a:lnTo>
                  <a:lnTo>
                    <a:pt x="13143" y="3595"/>
                  </a:lnTo>
                  <a:lnTo>
                    <a:pt x="13137" y="3535"/>
                  </a:lnTo>
                  <a:lnTo>
                    <a:pt x="13131" y="3467"/>
                  </a:lnTo>
                  <a:lnTo>
                    <a:pt x="13123" y="3415"/>
                  </a:lnTo>
                  <a:lnTo>
                    <a:pt x="13116" y="3377"/>
                  </a:lnTo>
                  <a:lnTo>
                    <a:pt x="13107" y="3340"/>
                  </a:lnTo>
                  <a:lnTo>
                    <a:pt x="13099" y="3302"/>
                  </a:lnTo>
                  <a:lnTo>
                    <a:pt x="13090" y="3287"/>
                  </a:lnTo>
                  <a:lnTo>
                    <a:pt x="13081" y="3272"/>
                  </a:lnTo>
                  <a:lnTo>
                    <a:pt x="13072" y="3265"/>
                  </a:lnTo>
                  <a:lnTo>
                    <a:pt x="13062" y="3272"/>
                  </a:lnTo>
                  <a:lnTo>
                    <a:pt x="13053" y="3287"/>
                  </a:lnTo>
                  <a:lnTo>
                    <a:pt x="13046" y="3302"/>
                  </a:lnTo>
                  <a:lnTo>
                    <a:pt x="13036" y="3340"/>
                  </a:lnTo>
                  <a:lnTo>
                    <a:pt x="13028" y="3377"/>
                  </a:lnTo>
                  <a:lnTo>
                    <a:pt x="13021" y="3415"/>
                  </a:lnTo>
                  <a:lnTo>
                    <a:pt x="13013" y="3467"/>
                  </a:lnTo>
                  <a:lnTo>
                    <a:pt x="13008" y="3535"/>
                  </a:lnTo>
                  <a:lnTo>
                    <a:pt x="13001" y="3595"/>
                  </a:lnTo>
                  <a:lnTo>
                    <a:pt x="12996" y="3670"/>
                  </a:lnTo>
                  <a:lnTo>
                    <a:pt x="12991" y="3753"/>
                  </a:lnTo>
                  <a:lnTo>
                    <a:pt x="12988" y="3820"/>
                  </a:lnTo>
                  <a:lnTo>
                    <a:pt x="12984" y="3910"/>
                  </a:lnTo>
                  <a:lnTo>
                    <a:pt x="12979" y="4090"/>
                  </a:lnTo>
                  <a:lnTo>
                    <a:pt x="12979" y="9517"/>
                  </a:lnTo>
                  <a:lnTo>
                    <a:pt x="12979" y="9607"/>
                  </a:lnTo>
                  <a:lnTo>
                    <a:pt x="12976" y="9704"/>
                  </a:lnTo>
                  <a:lnTo>
                    <a:pt x="12973" y="9787"/>
                  </a:lnTo>
                  <a:lnTo>
                    <a:pt x="12968" y="9869"/>
                  </a:lnTo>
                  <a:lnTo>
                    <a:pt x="12964" y="9937"/>
                  </a:lnTo>
                  <a:lnTo>
                    <a:pt x="12959" y="10019"/>
                  </a:lnTo>
                  <a:lnTo>
                    <a:pt x="12947" y="10140"/>
                  </a:lnTo>
                  <a:lnTo>
                    <a:pt x="12940" y="10185"/>
                  </a:lnTo>
                  <a:lnTo>
                    <a:pt x="12932" y="10237"/>
                  </a:lnTo>
                  <a:lnTo>
                    <a:pt x="12924" y="10267"/>
                  </a:lnTo>
                  <a:lnTo>
                    <a:pt x="12915" y="10305"/>
                  </a:lnTo>
                  <a:lnTo>
                    <a:pt x="12908" y="10320"/>
                  </a:lnTo>
                  <a:lnTo>
                    <a:pt x="12898" y="10335"/>
                  </a:lnTo>
                  <a:lnTo>
                    <a:pt x="12888" y="10342"/>
                  </a:lnTo>
                  <a:lnTo>
                    <a:pt x="12879" y="10335"/>
                  </a:lnTo>
                  <a:lnTo>
                    <a:pt x="12871" y="10320"/>
                  </a:lnTo>
                  <a:lnTo>
                    <a:pt x="12861" y="10305"/>
                  </a:lnTo>
                  <a:lnTo>
                    <a:pt x="12852" y="10267"/>
                  </a:lnTo>
                  <a:lnTo>
                    <a:pt x="12844" y="10237"/>
                  </a:lnTo>
                  <a:lnTo>
                    <a:pt x="12837" y="10185"/>
                  </a:lnTo>
                  <a:lnTo>
                    <a:pt x="12829" y="10140"/>
                  </a:lnTo>
                  <a:lnTo>
                    <a:pt x="12818" y="10019"/>
                  </a:lnTo>
                  <a:lnTo>
                    <a:pt x="12812" y="9937"/>
                  </a:lnTo>
                  <a:lnTo>
                    <a:pt x="12808" y="9869"/>
                  </a:lnTo>
                  <a:lnTo>
                    <a:pt x="12800" y="9704"/>
                  </a:lnTo>
                  <a:lnTo>
                    <a:pt x="12799" y="9607"/>
                  </a:lnTo>
                  <a:lnTo>
                    <a:pt x="12797" y="9517"/>
                  </a:lnTo>
                  <a:lnTo>
                    <a:pt x="12797" y="9427"/>
                  </a:lnTo>
                  <a:lnTo>
                    <a:pt x="12797" y="8301"/>
                  </a:lnTo>
                  <a:lnTo>
                    <a:pt x="12794" y="8211"/>
                  </a:lnTo>
                  <a:lnTo>
                    <a:pt x="12793" y="8113"/>
                  </a:lnTo>
                  <a:lnTo>
                    <a:pt x="12789" y="8038"/>
                  </a:lnTo>
                  <a:lnTo>
                    <a:pt x="12786" y="7956"/>
                  </a:lnTo>
                  <a:lnTo>
                    <a:pt x="12782" y="7880"/>
                  </a:lnTo>
                  <a:lnTo>
                    <a:pt x="12776" y="7820"/>
                  </a:lnTo>
                  <a:lnTo>
                    <a:pt x="12770" y="7745"/>
                  </a:lnTo>
                  <a:lnTo>
                    <a:pt x="12763" y="7685"/>
                  </a:lnTo>
                  <a:lnTo>
                    <a:pt x="12757" y="7633"/>
                  </a:lnTo>
                  <a:lnTo>
                    <a:pt x="12749" y="7588"/>
                  </a:lnTo>
                  <a:lnTo>
                    <a:pt x="12740" y="7550"/>
                  </a:lnTo>
                  <a:lnTo>
                    <a:pt x="12733" y="7520"/>
                  </a:lnTo>
                  <a:lnTo>
                    <a:pt x="12724" y="7498"/>
                  </a:lnTo>
                  <a:lnTo>
                    <a:pt x="12714" y="7483"/>
                  </a:lnTo>
                  <a:lnTo>
                    <a:pt x="12705" y="7475"/>
                  </a:lnTo>
                  <a:lnTo>
                    <a:pt x="12695" y="7483"/>
                  </a:lnTo>
                  <a:lnTo>
                    <a:pt x="12686" y="7498"/>
                  </a:lnTo>
                  <a:lnTo>
                    <a:pt x="12677" y="7520"/>
                  </a:lnTo>
                  <a:lnTo>
                    <a:pt x="12670" y="7550"/>
                  </a:lnTo>
                  <a:lnTo>
                    <a:pt x="12661" y="7588"/>
                  </a:lnTo>
                  <a:lnTo>
                    <a:pt x="12654" y="7633"/>
                  </a:lnTo>
                  <a:lnTo>
                    <a:pt x="12647" y="7685"/>
                  </a:lnTo>
                  <a:lnTo>
                    <a:pt x="12640" y="7745"/>
                  </a:lnTo>
                  <a:lnTo>
                    <a:pt x="12634" y="7820"/>
                  </a:lnTo>
                  <a:lnTo>
                    <a:pt x="12629" y="7880"/>
                  </a:lnTo>
                  <a:lnTo>
                    <a:pt x="12624" y="7956"/>
                  </a:lnTo>
                  <a:lnTo>
                    <a:pt x="12620" y="8038"/>
                  </a:lnTo>
                  <a:lnTo>
                    <a:pt x="12617" y="8113"/>
                  </a:lnTo>
                  <a:lnTo>
                    <a:pt x="12615" y="8211"/>
                  </a:lnTo>
                  <a:lnTo>
                    <a:pt x="12614" y="8301"/>
                  </a:lnTo>
                  <a:lnTo>
                    <a:pt x="12614" y="11708"/>
                  </a:lnTo>
                  <a:lnTo>
                    <a:pt x="12613" y="11798"/>
                  </a:lnTo>
                  <a:lnTo>
                    <a:pt x="12612" y="11896"/>
                  </a:lnTo>
                  <a:lnTo>
                    <a:pt x="12609" y="11978"/>
                  </a:lnTo>
                  <a:lnTo>
                    <a:pt x="12606" y="12068"/>
                  </a:lnTo>
                  <a:lnTo>
                    <a:pt x="12602" y="12136"/>
                  </a:lnTo>
                  <a:lnTo>
                    <a:pt x="12597" y="12226"/>
                  </a:lnTo>
                  <a:lnTo>
                    <a:pt x="12592" y="12286"/>
                  </a:lnTo>
                  <a:lnTo>
                    <a:pt x="12587" y="12346"/>
                  </a:lnTo>
                  <a:lnTo>
                    <a:pt x="12580" y="12421"/>
                  </a:lnTo>
                  <a:lnTo>
                    <a:pt x="12572" y="12474"/>
                  </a:lnTo>
                  <a:lnTo>
                    <a:pt x="12566" y="12511"/>
                  </a:lnTo>
                  <a:lnTo>
                    <a:pt x="12557" y="12549"/>
                  </a:lnTo>
                  <a:lnTo>
                    <a:pt x="12549" y="12571"/>
                  </a:lnTo>
                  <a:lnTo>
                    <a:pt x="12540" y="12609"/>
                  </a:lnTo>
                  <a:lnTo>
                    <a:pt x="12530" y="12616"/>
                  </a:lnTo>
                  <a:lnTo>
                    <a:pt x="12522" y="12624"/>
                  </a:lnTo>
                  <a:lnTo>
                    <a:pt x="12512" y="12616"/>
                  </a:lnTo>
                  <a:lnTo>
                    <a:pt x="12503" y="12609"/>
                  </a:lnTo>
                  <a:lnTo>
                    <a:pt x="12494" y="12571"/>
                  </a:lnTo>
                  <a:lnTo>
                    <a:pt x="12486" y="12549"/>
                  </a:lnTo>
                  <a:lnTo>
                    <a:pt x="12479" y="12511"/>
                  </a:lnTo>
                  <a:lnTo>
                    <a:pt x="12470" y="12474"/>
                  </a:lnTo>
                  <a:lnTo>
                    <a:pt x="12464" y="12421"/>
                  </a:lnTo>
                  <a:lnTo>
                    <a:pt x="12456" y="12346"/>
                  </a:lnTo>
                  <a:lnTo>
                    <a:pt x="12451" y="12286"/>
                  </a:lnTo>
                  <a:lnTo>
                    <a:pt x="12445" y="12226"/>
                  </a:lnTo>
                  <a:lnTo>
                    <a:pt x="12440" y="12136"/>
                  </a:lnTo>
                  <a:lnTo>
                    <a:pt x="12437" y="12068"/>
                  </a:lnTo>
                  <a:lnTo>
                    <a:pt x="12434" y="11978"/>
                  </a:lnTo>
                  <a:lnTo>
                    <a:pt x="12432" y="11896"/>
                  </a:lnTo>
                  <a:lnTo>
                    <a:pt x="12430" y="11798"/>
                  </a:lnTo>
                  <a:lnTo>
                    <a:pt x="12430" y="8301"/>
                  </a:lnTo>
                  <a:lnTo>
                    <a:pt x="12429" y="8211"/>
                  </a:lnTo>
                  <a:lnTo>
                    <a:pt x="12428" y="8113"/>
                  </a:lnTo>
                  <a:lnTo>
                    <a:pt x="12426" y="8031"/>
                  </a:lnTo>
                  <a:lnTo>
                    <a:pt x="12422" y="7948"/>
                  </a:lnTo>
                  <a:lnTo>
                    <a:pt x="12419" y="7873"/>
                  </a:lnTo>
                  <a:lnTo>
                    <a:pt x="12415" y="7790"/>
                  </a:lnTo>
                  <a:lnTo>
                    <a:pt x="12409" y="7723"/>
                  </a:lnTo>
                  <a:lnTo>
                    <a:pt x="12403" y="7663"/>
                  </a:lnTo>
                  <a:lnTo>
                    <a:pt x="12397" y="7588"/>
                  </a:lnTo>
                  <a:lnTo>
                    <a:pt x="12389" y="7550"/>
                  </a:lnTo>
                  <a:lnTo>
                    <a:pt x="12382" y="7498"/>
                  </a:lnTo>
                  <a:lnTo>
                    <a:pt x="12374" y="7460"/>
                  </a:lnTo>
                  <a:lnTo>
                    <a:pt x="12365" y="7430"/>
                  </a:lnTo>
                  <a:lnTo>
                    <a:pt x="12357" y="7408"/>
                  </a:lnTo>
                  <a:lnTo>
                    <a:pt x="12347" y="7393"/>
                  </a:lnTo>
                  <a:lnTo>
                    <a:pt x="12329" y="7393"/>
                  </a:lnTo>
                  <a:lnTo>
                    <a:pt x="12320" y="7408"/>
                  </a:lnTo>
                  <a:lnTo>
                    <a:pt x="12311" y="7430"/>
                  </a:lnTo>
                  <a:lnTo>
                    <a:pt x="12302" y="7460"/>
                  </a:lnTo>
                  <a:lnTo>
                    <a:pt x="12295" y="7498"/>
                  </a:lnTo>
                  <a:lnTo>
                    <a:pt x="12287" y="7550"/>
                  </a:lnTo>
                  <a:lnTo>
                    <a:pt x="12280" y="7588"/>
                  </a:lnTo>
                  <a:lnTo>
                    <a:pt x="12273" y="7663"/>
                  </a:lnTo>
                  <a:lnTo>
                    <a:pt x="12268" y="7723"/>
                  </a:lnTo>
                  <a:lnTo>
                    <a:pt x="12262" y="7790"/>
                  </a:lnTo>
                  <a:lnTo>
                    <a:pt x="12258" y="7873"/>
                  </a:lnTo>
                  <a:lnTo>
                    <a:pt x="12254" y="7948"/>
                  </a:lnTo>
                  <a:lnTo>
                    <a:pt x="12249" y="8113"/>
                  </a:lnTo>
                  <a:lnTo>
                    <a:pt x="12247" y="8211"/>
                  </a:lnTo>
                  <a:lnTo>
                    <a:pt x="12247" y="9802"/>
                  </a:lnTo>
                  <a:lnTo>
                    <a:pt x="12246" y="9884"/>
                  </a:lnTo>
                  <a:lnTo>
                    <a:pt x="12244" y="9982"/>
                  </a:lnTo>
                  <a:lnTo>
                    <a:pt x="12242" y="10072"/>
                  </a:lnTo>
                  <a:lnTo>
                    <a:pt x="12239" y="10147"/>
                  </a:lnTo>
                  <a:lnTo>
                    <a:pt x="12236" y="10237"/>
                  </a:lnTo>
                  <a:lnTo>
                    <a:pt x="12231" y="10312"/>
                  </a:lnTo>
                  <a:lnTo>
                    <a:pt x="12225" y="10387"/>
                  </a:lnTo>
                  <a:lnTo>
                    <a:pt x="12220" y="10447"/>
                  </a:lnTo>
                  <a:lnTo>
                    <a:pt x="12212" y="10507"/>
                  </a:lnTo>
                  <a:lnTo>
                    <a:pt x="12206" y="10560"/>
                  </a:lnTo>
                  <a:lnTo>
                    <a:pt x="12199" y="10605"/>
                  </a:lnTo>
                  <a:lnTo>
                    <a:pt x="12191" y="10635"/>
                  </a:lnTo>
                  <a:lnTo>
                    <a:pt x="12182" y="10672"/>
                  </a:lnTo>
                  <a:lnTo>
                    <a:pt x="12174" y="10695"/>
                  </a:lnTo>
                  <a:lnTo>
                    <a:pt x="12164" y="10710"/>
                  </a:lnTo>
                  <a:lnTo>
                    <a:pt x="12146" y="10710"/>
                  </a:lnTo>
                  <a:lnTo>
                    <a:pt x="12137" y="10695"/>
                  </a:lnTo>
                  <a:lnTo>
                    <a:pt x="12127" y="10672"/>
                  </a:lnTo>
                  <a:lnTo>
                    <a:pt x="12120" y="10635"/>
                  </a:lnTo>
                  <a:lnTo>
                    <a:pt x="12111" y="10605"/>
                  </a:lnTo>
                  <a:lnTo>
                    <a:pt x="12104" y="10560"/>
                  </a:lnTo>
                  <a:lnTo>
                    <a:pt x="12098" y="10507"/>
                  </a:lnTo>
                  <a:lnTo>
                    <a:pt x="12090" y="10447"/>
                  </a:lnTo>
                  <a:lnTo>
                    <a:pt x="12085" y="10387"/>
                  </a:lnTo>
                  <a:lnTo>
                    <a:pt x="12079" y="10312"/>
                  </a:lnTo>
                  <a:lnTo>
                    <a:pt x="12074" y="10237"/>
                  </a:lnTo>
                  <a:lnTo>
                    <a:pt x="12070" y="10147"/>
                  </a:lnTo>
                  <a:lnTo>
                    <a:pt x="12068" y="10072"/>
                  </a:lnTo>
                  <a:lnTo>
                    <a:pt x="12064" y="9982"/>
                  </a:lnTo>
                  <a:lnTo>
                    <a:pt x="12064" y="9884"/>
                  </a:lnTo>
                  <a:lnTo>
                    <a:pt x="12063" y="9802"/>
                  </a:lnTo>
                  <a:lnTo>
                    <a:pt x="12063" y="5479"/>
                  </a:lnTo>
                  <a:lnTo>
                    <a:pt x="12061" y="5389"/>
                  </a:lnTo>
                  <a:lnTo>
                    <a:pt x="12059" y="5299"/>
                  </a:lnTo>
                  <a:lnTo>
                    <a:pt x="12056" y="5209"/>
                  </a:lnTo>
                  <a:lnTo>
                    <a:pt x="12052" y="5126"/>
                  </a:lnTo>
                  <a:lnTo>
                    <a:pt x="12047" y="5059"/>
                  </a:lnTo>
                  <a:lnTo>
                    <a:pt x="12042" y="4983"/>
                  </a:lnTo>
                  <a:lnTo>
                    <a:pt x="12037" y="4923"/>
                  </a:lnTo>
                  <a:lnTo>
                    <a:pt x="12030" y="4856"/>
                  </a:lnTo>
                  <a:lnTo>
                    <a:pt x="12023" y="4803"/>
                  </a:lnTo>
                  <a:lnTo>
                    <a:pt x="12015" y="4766"/>
                  </a:lnTo>
                  <a:lnTo>
                    <a:pt x="12008" y="4728"/>
                  </a:lnTo>
                  <a:lnTo>
                    <a:pt x="11999" y="4691"/>
                  </a:lnTo>
                  <a:lnTo>
                    <a:pt x="11989" y="4676"/>
                  </a:lnTo>
                  <a:lnTo>
                    <a:pt x="11981" y="4661"/>
                  </a:lnTo>
                  <a:lnTo>
                    <a:pt x="11972" y="4646"/>
                  </a:lnTo>
                  <a:lnTo>
                    <a:pt x="11962" y="4661"/>
                  </a:lnTo>
                  <a:lnTo>
                    <a:pt x="11954" y="4676"/>
                  </a:lnTo>
                  <a:lnTo>
                    <a:pt x="11944" y="4691"/>
                  </a:lnTo>
                  <a:lnTo>
                    <a:pt x="11936" y="4728"/>
                  </a:lnTo>
                  <a:lnTo>
                    <a:pt x="11921" y="4803"/>
                  </a:lnTo>
                  <a:lnTo>
                    <a:pt x="11913" y="4856"/>
                  </a:lnTo>
                  <a:lnTo>
                    <a:pt x="11907" y="4923"/>
                  </a:lnTo>
                  <a:lnTo>
                    <a:pt x="11900" y="4983"/>
                  </a:lnTo>
                  <a:lnTo>
                    <a:pt x="11895" y="5059"/>
                  </a:lnTo>
                  <a:lnTo>
                    <a:pt x="11891" y="5126"/>
                  </a:lnTo>
                  <a:lnTo>
                    <a:pt x="11888" y="5209"/>
                  </a:lnTo>
                  <a:lnTo>
                    <a:pt x="11884" y="5299"/>
                  </a:lnTo>
                  <a:lnTo>
                    <a:pt x="11879" y="5569"/>
                  </a:lnTo>
                  <a:lnTo>
                    <a:pt x="11879" y="8556"/>
                  </a:lnTo>
                  <a:lnTo>
                    <a:pt x="11876" y="8736"/>
                  </a:lnTo>
                  <a:lnTo>
                    <a:pt x="11869" y="8901"/>
                  </a:lnTo>
                  <a:lnTo>
                    <a:pt x="11865" y="8976"/>
                  </a:lnTo>
                  <a:lnTo>
                    <a:pt x="11859" y="9051"/>
                  </a:lnTo>
                  <a:lnTo>
                    <a:pt x="11854" y="9111"/>
                  </a:lnTo>
                  <a:lnTo>
                    <a:pt x="11846" y="9171"/>
                  </a:lnTo>
                  <a:lnTo>
                    <a:pt x="11839" y="9224"/>
                  </a:lnTo>
                  <a:lnTo>
                    <a:pt x="11831" y="9269"/>
                  </a:lnTo>
                  <a:lnTo>
                    <a:pt x="11824" y="9306"/>
                  </a:lnTo>
                  <a:lnTo>
                    <a:pt x="11816" y="9336"/>
                  </a:lnTo>
                  <a:lnTo>
                    <a:pt x="11798" y="9382"/>
                  </a:lnTo>
                  <a:lnTo>
                    <a:pt x="11779" y="9382"/>
                  </a:lnTo>
                  <a:lnTo>
                    <a:pt x="11761" y="9336"/>
                  </a:lnTo>
                  <a:lnTo>
                    <a:pt x="11753" y="9306"/>
                  </a:lnTo>
                  <a:lnTo>
                    <a:pt x="11745" y="9269"/>
                  </a:lnTo>
                  <a:lnTo>
                    <a:pt x="11738" y="9224"/>
                  </a:lnTo>
                  <a:lnTo>
                    <a:pt x="11730" y="9171"/>
                  </a:lnTo>
                  <a:lnTo>
                    <a:pt x="11723" y="9111"/>
                  </a:lnTo>
                  <a:lnTo>
                    <a:pt x="11718" y="9051"/>
                  </a:lnTo>
                  <a:lnTo>
                    <a:pt x="11713" y="8976"/>
                  </a:lnTo>
                  <a:lnTo>
                    <a:pt x="11708" y="8901"/>
                  </a:lnTo>
                  <a:lnTo>
                    <a:pt x="11704" y="8819"/>
                  </a:lnTo>
                  <a:lnTo>
                    <a:pt x="11701" y="8736"/>
                  </a:lnTo>
                  <a:lnTo>
                    <a:pt x="11699" y="8646"/>
                  </a:lnTo>
                  <a:lnTo>
                    <a:pt x="11697" y="8556"/>
                  </a:lnTo>
                  <a:lnTo>
                    <a:pt x="11697" y="7017"/>
                  </a:lnTo>
                  <a:lnTo>
                    <a:pt x="11696" y="6920"/>
                  </a:lnTo>
                  <a:lnTo>
                    <a:pt x="11694" y="6830"/>
                  </a:lnTo>
                  <a:lnTo>
                    <a:pt x="11692" y="6747"/>
                  </a:lnTo>
                  <a:lnTo>
                    <a:pt x="11690" y="6657"/>
                  </a:lnTo>
                  <a:lnTo>
                    <a:pt x="11686" y="6575"/>
                  </a:lnTo>
                  <a:lnTo>
                    <a:pt x="11681" y="6507"/>
                  </a:lnTo>
                  <a:lnTo>
                    <a:pt x="11675" y="6432"/>
                  </a:lnTo>
                  <a:lnTo>
                    <a:pt x="11670" y="6372"/>
                  </a:lnTo>
                  <a:lnTo>
                    <a:pt x="11663" y="6304"/>
                  </a:lnTo>
                  <a:lnTo>
                    <a:pt x="11656" y="6267"/>
                  </a:lnTo>
                  <a:lnTo>
                    <a:pt x="11649" y="6199"/>
                  </a:lnTo>
                  <a:lnTo>
                    <a:pt x="11640" y="6169"/>
                  </a:lnTo>
                  <a:lnTo>
                    <a:pt x="11632" y="6139"/>
                  </a:lnTo>
                  <a:lnTo>
                    <a:pt x="11624" y="6117"/>
                  </a:lnTo>
                  <a:lnTo>
                    <a:pt x="11606" y="6102"/>
                  </a:lnTo>
                  <a:lnTo>
                    <a:pt x="11586" y="6117"/>
                  </a:lnTo>
                  <a:lnTo>
                    <a:pt x="11579" y="6139"/>
                  </a:lnTo>
                  <a:lnTo>
                    <a:pt x="11569" y="6169"/>
                  </a:lnTo>
                  <a:lnTo>
                    <a:pt x="11561" y="6199"/>
                  </a:lnTo>
                  <a:lnTo>
                    <a:pt x="11554" y="6267"/>
                  </a:lnTo>
                  <a:lnTo>
                    <a:pt x="11547" y="6304"/>
                  </a:lnTo>
                  <a:lnTo>
                    <a:pt x="11534" y="6432"/>
                  </a:lnTo>
                  <a:lnTo>
                    <a:pt x="11528" y="6507"/>
                  </a:lnTo>
                  <a:lnTo>
                    <a:pt x="11524" y="6575"/>
                  </a:lnTo>
                  <a:lnTo>
                    <a:pt x="11521" y="6657"/>
                  </a:lnTo>
                  <a:lnTo>
                    <a:pt x="11518" y="6747"/>
                  </a:lnTo>
                  <a:lnTo>
                    <a:pt x="11516" y="6830"/>
                  </a:lnTo>
                  <a:lnTo>
                    <a:pt x="11513" y="6920"/>
                  </a:lnTo>
                  <a:lnTo>
                    <a:pt x="11513" y="9081"/>
                  </a:lnTo>
                  <a:lnTo>
                    <a:pt x="11511" y="9171"/>
                  </a:lnTo>
                  <a:lnTo>
                    <a:pt x="11509" y="9269"/>
                  </a:lnTo>
                  <a:lnTo>
                    <a:pt x="11506" y="9344"/>
                  </a:lnTo>
                  <a:lnTo>
                    <a:pt x="11502" y="9427"/>
                  </a:lnTo>
                  <a:lnTo>
                    <a:pt x="11498" y="9502"/>
                  </a:lnTo>
                  <a:lnTo>
                    <a:pt x="11492" y="9569"/>
                  </a:lnTo>
                  <a:lnTo>
                    <a:pt x="11486" y="9644"/>
                  </a:lnTo>
                  <a:lnTo>
                    <a:pt x="11480" y="9697"/>
                  </a:lnTo>
                  <a:lnTo>
                    <a:pt x="11474" y="9757"/>
                  </a:lnTo>
                  <a:lnTo>
                    <a:pt x="11465" y="9802"/>
                  </a:lnTo>
                  <a:lnTo>
                    <a:pt x="11458" y="9832"/>
                  </a:lnTo>
                  <a:lnTo>
                    <a:pt x="11449" y="9869"/>
                  </a:lnTo>
                  <a:lnTo>
                    <a:pt x="11440" y="9884"/>
                  </a:lnTo>
                  <a:lnTo>
                    <a:pt x="11432" y="9907"/>
                  </a:lnTo>
                  <a:lnTo>
                    <a:pt x="11422" y="9914"/>
                  </a:lnTo>
                  <a:lnTo>
                    <a:pt x="11413" y="9907"/>
                  </a:lnTo>
                  <a:lnTo>
                    <a:pt x="11403" y="9884"/>
                  </a:lnTo>
                  <a:lnTo>
                    <a:pt x="11395" y="9869"/>
                  </a:lnTo>
                  <a:lnTo>
                    <a:pt x="11386" y="9832"/>
                  </a:lnTo>
                  <a:lnTo>
                    <a:pt x="11378" y="9802"/>
                  </a:lnTo>
                  <a:lnTo>
                    <a:pt x="11370" y="9757"/>
                  </a:lnTo>
                  <a:lnTo>
                    <a:pt x="11363" y="9697"/>
                  </a:lnTo>
                  <a:lnTo>
                    <a:pt x="11357" y="9644"/>
                  </a:lnTo>
                  <a:lnTo>
                    <a:pt x="11351" y="9569"/>
                  </a:lnTo>
                  <a:lnTo>
                    <a:pt x="11346" y="9502"/>
                  </a:lnTo>
                  <a:lnTo>
                    <a:pt x="11342" y="9427"/>
                  </a:lnTo>
                  <a:lnTo>
                    <a:pt x="11337" y="9344"/>
                  </a:lnTo>
                  <a:lnTo>
                    <a:pt x="11334" y="9269"/>
                  </a:lnTo>
                  <a:lnTo>
                    <a:pt x="11332" y="9171"/>
                  </a:lnTo>
                  <a:lnTo>
                    <a:pt x="11331" y="9081"/>
                  </a:lnTo>
                  <a:lnTo>
                    <a:pt x="11330" y="8999"/>
                  </a:lnTo>
                  <a:lnTo>
                    <a:pt x="11330" y="826"/>
                  </a:lnTo>
                  <a:lnTo>
                    <a:pt x="11328" y="728"/>
                  </a:lnTo>
                  <a:lnTo>
                    <a:pt x="11327" y="645"/>
                  </a:lnTo>
                  <a:lnTo>
                    <a:pt x="11323" y="555"/>
                  </a:lnTo>
                  <a:lnTo>
                    <a:pt x="11320" y="480"/>
                  </a:lnTo>
                  <a:lnTo>
                    <a:pt x="11314" y="398"/>
                  </a:lnTo>
                  <a:lnTo>
                    <a:pt x="11309" y="330"/>
                  </a:lnTo>
                  <a:lnTo>
                    <a:pt x="11297" y="203"/>
                  </a:lnTo>
                  <a:lnTo>
                    <a:pt x="11290" y="158"/>
                  </a:lnTo>
                  <a:lnTo>
                    <a:pt x="11282" y="113"/>
                  </a:lnTo>
                  <a:lnTo>
                    <a:pt x="11274" y="68"/>
                  </a:lnTo>
                  <a:lnTo>
                    <a:pt x="11267" y="38"/>
                  </a:lnTo>
                  <a:lnTo>
                    <a:pt x="11257" y="23"/>
                  </a:lnTo>
                  <a:lnTo>
                    <a:pt x="11248" y="8"/>
                  </a:lnTo>
                  <a:lnTo>
                    <a:pt x="11238" y="0"/>
                  </a:lnTo>
                  <a:lnTo>
                    <a:pt x="11228" y="8"/>
                  </a:lnTo>
                  <a:lnTo>
                    <a:pt x="11220" y="23"/>
                  </a:lnTo>
                  <a:lnTo>
                    <a:pt x="11211" y="38"/>
                  </a:lnTo>
                  <a:lnTo>
                    <a:pt x="11204" y="68"/>
                  </a:lnTo>
                  <a:lnTo>
                    <a:pt x="11194" y="113"/>
                  </a:lnTo>
                  <a:lnTo>
                    <a:pt x="11188" y="158"/>
                  </a:lnTo>
                  <a:lnTo>
                    <a:pt x="11180" y="203"/>
                  </a:lnTo>
                  <a:lnTo>
                    <a:pt x="11168" y="330"/>
                  </a:lnTo>
                  <a:lnTo>
                    <a:pt x="11162" y="398"/>
                  </a:lnTo>
                  <a:lnTo>
                    <a:pt x="11158" y="480"/>
                  </a:lnTo>
                  <a:lnTo>
                    <a:pt x="11154" y="555"/>
                  </a:lnTo>
                  <a:lnTo>
                    <a:pt x="11151" y="645"/>
                  </a:lnTo>
                  <a:lnTo>
                    <a:pt x="11148" y="728"/>
                  </a:lnTo>
                  <a:lnTo>
                    <a:pt x="11147" y="826"/>
                  </a:lnTo>
                  <a:lnTo>
                    <a:pt x="11147" y="916"/>
                  </a:lnTo>
                  <a:lnTo>
                    <a:pt x="11147" y="10845"/>
                  </a:lnTo>
                  <a:lnTo>
                    <a:pt x="11145" y="10935"/>
                  </a:lnTo>
                  <a:lnTo>
                    <a:pt x="11143" y="11010"/>
                  </a:lnTo>
                  <a:lnTo>
                    <a:pt x="11140" y="11100"/>
                  </a:lnTo>
                  <a:lnTo>
                    <a:pt x="11135" y="11190"/>
                  </a:lnTo>
                  <a:lnTo>
                    <a:pt x="11131" y="11258"/>
                  </a:lnTo>
                  <a:lnTo>
                    <a:pt x="11126" y="11325"/>
                  </a:lnTo>
                  <a:lnTo>
                    <a:pt x="11120" y="11385"/>
                  </a:lnTo>
                  <a:lnTo>
                    <a:pt x="11114" y="11445"/>
                  </a:lnTo>
                  <a:lnTo>
                    <a:pt x="11106" y="11513"/>
                  </a:lnTo>
                  <a:lnTo>
                    <a:pt x="11099" y="11551"/>
                  </a:lnTo>
                  <a:lnTo>
                    <a:pt x="11090" y="11596"/>
                  </a:lnTo>
                  <a:lnTo>
                    <a:pt x="11083" y="11618"/>
                  </a:lnTo>
                  <a:lnTo>
                    <a:pt x="11073" y="11641"/>
                  </a:lnTo>
                  <a:lnTo>
                    <a:pt x="11055" y="11671"/>
                  </a:lnTo>
                  <a:lnTo>
                    <a:pt x="11046" y="11656"/>
                  </a:lnTo>
                  <a:lnTo>
                    <a:pt x="11036" y="11641"/>
                  </a:lnTo>
                  <a:lnTo>
                    <a:pt x="11028" y="11618"/>
                  </a:lnTo>
                  <a:lnTo>
                    <a:pt x="11019" y="11596"/>
                  </a:lnTo>
                  <a:lnTo>
                    <a:pt x="11012" y="11551"/>
                  </a:lnTo>
                  <a:lnTo>
                    <a:pt x="11003" y="11513"/>
                  </a:lnTo>
                  <a:lnTo>
                    <a:pt x="10997" y="11445"/>
                  </a:lnTo>
                  <a:lnTo>
                    <a:pt x="10990" y="11385"/>
                  </a:lnTo>
                  <a:lnTo>
                    <a:pt x="10984" y="11325"/>
                  </a:lnTo>
                  <a:lnTo>
                    <a:pt x="10979" y="11258"/>
                  </a:lnTo>
                  <a:lnTo>
                    <a:pt x="10974" y="11190"/>
                  </a:lnTo>
                  <a:lnTo>
                    <a:pt x="10971" y="11100"/>
                  </a:lnTo>
                  <a:lnTo>
                    <a:pt x="10967" y="11010"/>
                  </a:lnTo>
                  <a:lnTo>
                    <a:pt x="10965" y="10935"/>
                  </a:lnTo>
                  <a:lnTo>
                    <a:pt x="10964" y="10845"/>
                  </a:lnTo>
                  <a:lnTo>
                    <a:pt x="10963" y="10740"/>
                  </a:lnTo>
                  <a:lnTo>
                    <a:pt x="10963" y="7408"/>
                  </a:lnTo>
                  <a:lnTo>
                    <a:pt x="10960" y="7228"/>
                  </a:lnTo>
                  <a:lnTo>
                    <a:pt x="10956" y="7137"/>
                  </a:lnTo>
                  <a:lnTo>
                    <a:pt x="10952" y="7055"/>
                  </a:lnTo>
                  <a:lnTo>
                    <a:pt x="10948" y="6987"/>
                  </a:lnTo>
                  <a:lnTo>
                    <a:pt x="10942" y="6920"/>
                  </a:lnTo>
                  <a:lnTo>
                    <a:pt x="10937" y="6860"/>
                  </a:lnTo>
                  <a:lnTo>
                    <a:pt x="10931" y="6785"/>
                  </a:lnTo>
                  <a:lnTo>
                    <a:pt x="10923" y="6747"/>
                  </a:lnTo>
                  <a:lnTo>
                    <a:pt x="10915" y="6695"/>
                  </a:lnTo>
                  <a:lnTo>
                    <a:pt x="10908" y="6657"/>
                  </a:lnTo>
                  <a:lnTo>
                    <a:pt x="10899" y="6627"/>
                  </a:lnTo>
                  <a:lnTo>
                    <a:pt x="10889" y="6605"/>
                  </a:lnTo>
                  <a:lnTo>
                    <a:pt x="10881" y="6597"/>
                  </a:lnTo>
                  <a:lnTo>
                    <a:pt x="10871" y="6575"/>
                  </a:lnTo>
                  <a:lnTo>
                    <a:pt x="10862" y="6597"/>
                  </a:lnTo>
                  <a:lnTo>
                    <a:pt x="10852" y="6605"/>
                  </a:lnTo>
                  <a:lnTo>
                    <a:pt x="10844" y="6627"/>
                  </a:lnTo>
                  <a:lnTo>
                    <a:pt x="10836" y="6657"/>
                  </a:lnTo>
                  <a:lnTo>
                    <a:pt x="10828" y="6695"/>
                  </a:lnTo>
                  <a:lnTo>
                    <a:pt x="10820" y="6747"/>
                  </a:lnTo>
                  <a:lnTo>
                    <a:pt x="10814" y="6785"/>
                  </a:lnTo>
                  <a:lnTo>
                    <a:pt x="10807" y="6860"/>
                  </a:lnTo>
                  <a:lnTo>
                    <a:pt x="10801" y="6920"/>
                  </a:lnTo>
                  <a:lnTo>
                    <a:pt x="10792" y="7055"/>
                  </a:lnTo>
                  <a:lnTo>
                    <a:pt x="10787" y="7137"/>
                  </a:lnTo>
                  <a:lnTo>
                    <a:pt x="10784" y="7228"/>
                  </a:lnTo>
                  <a:lnTo>
                    <a:pt x="10781" y="7318"/>
                  </a:lnTo>
                  <a:lnTo>
                    <a:pt x="10781" y="7408"/>
                  </a:lnTo>
                  <a:lnTo>
                    <a:pt x="10781" y="13690"/>
                  </a:lnTo>
                  <a:lnTo>
                    <a:pt x="10780" y="13787"/>
                  </a:lnTo>
                  <a:lnTo>
                    <a:pt x="10778" y="13877"/>
                  </a:lnTo>
                  <a:lnTo>
                    <a:pt x="10776" y="13960"/>
                  </a:lnTo>
                  <a:lnTo>
                    <a:pt x="10772" y="14042"/>
                  </a:lnTo>
                  <a:lnTo>
                    <a:pt x="10769" y="14125"/>
                  </a:lnTo>
                  <a:lnTo>
                    <a:pt x="10764" y="14200"/>
                  </a:lnTo>
                  <a:lnTo>
                    <a:pt x="10759" y="14267"/>
                  </a:lnTo>
                  <a:lnTo>
                    <a:pt x="10753" y="14335"/>
                  </a:lnTo>
                  <a:lnTo>
                    <a:pt x="10746" y="14387"/>
                  </a:lnTo>
                  <a:lnTo>
                    <a:pt x="10739" y="14455"/>
                  </a:lnTo>
                  <a:lnTo>
                    <a:pt x="10732" y="14493"/>
                  </a:lnTo>
                  <a:lnTo>
                    <a:pt x="10714" y="14568"/>
                  </a:lnTo>
                  <a:lnTo>
                    <a:pt x="10707" y="14583"/>
                  </a:lnTo>
                  <a:lnTo>
                    <a:pt x="10698" y="14598"/>
                  </a:lnTo>
                  <a:lnTo>
                    <a:pt x="10679" y="14598"/>
                  </a:lnTo>
                  <a:lnTo>
                    <a:pt x="10669" y="14583"/>
                  </a:lnTo>
                  <a:lnTo>
                    <a:pt x="10661" y="14568"/>
                  </a:lnTo>
                  <a:lnTo>
                    <a:pt x="10653" y="14530"/>
                  </a:lnTo>
                  <a:lnTo>
                    <a:pt x="10644" y="14493"/>
                  </a:lnTo>
                  <a:lnTo>
                    <a:pt x="10637" y="14455"/>
                  </a:lnTo>
                  <a:lnTo>
                    <a:pt x="10629" y="14387"/>
                  </a:lnTo>
                  <a:lnTo>
                    <a:pt x="10623" y="14335"/>
                  </a:lnTo>
                  <a:lnTo>
                    <a:pt x="10617" y="14267"/>
                  </a:lnTo>
                  <a:lnTo>
                    <a:pt x="10612" y="14200"/>
                  </a:lnTo>
                  <a:lnTo>
                    <a:pt x="10607" y="14125"/>
                  </a:lnTo>
                  <a:lnTo>
                    <a:pt x="10603" y="14042"/>
                  </a:lnTo>
                  <a:lnTo>
                    <a:pt x="10598" y="13877"/>
                  </a:lnTo>
                  <a:lnTo>
                    <a:pt x="10597" y="13787"/>
                  </a:lnTo>
                  <a:lnTo>
                    <a:pt x="10597" y="7670"/>
                  </a:lnTo>
                  <a:lnTo>
                    <a:pt x="10596" y="7580"/>
                  </a:lnTo>
                  <a:lnTo>
                    <a:pt x="10594" y="7498"/>
                  </a:lnTo>
                  <a:lnTo>
                    <a:pt x="10592" y="7400"/>
                  </a:lnTo>
                  <a:lnTo>
                    <a:pt x="10590" y="7318"/>
                  </a:lnTo>
                  <a:lnTo>
                    <a:pt x="10586" y="7243"/>
                  </a:lnTo>
                  <a:lnTo>
                    <a:pt x="10580" y="7160"/>
                  </a:lnTo>
                  <a:lnTo>
                    <a:pt x="10576" y="7092"/>
                  </a:lnTo>
                  <a:lnTo>
                    <a:pt x="10570" y="7025"/>
                  </a:lnTo>
                  <a:lnTo>
                    <a:pt x="10564" y="6972"/>
                  </a:lnTo>
                  <a:lnTo>
                    <a:pt x="10557" y="6912"/>
                  </a:lnTo>
                  <a:lnTo>
                    <a:pt x="10549" y="6867"/>
                  </a:lnTo>
                  <a:lnTo>
                    <a:pt x="10541" y="6830"/>
                  </a:lnTo>
                  <a:lnTo>
                    <a:pt x="10532" y="6800"/>
                  </a:lnTo>
                  <a:lnTo>
                    <a:pt x="10523" y="6777"/>
                  </a:lnTo>
                  <a:lnTo>
                    <a:pt x="10514" y="6762"/>
                  </a:lnTo>
                  <a:lnTo>
                    <a:pt x="10495" y="6762"/>
                  </a:lnTo>
                  <a:lnTo>
                    <a:pt x="10486" y="6777"/>
                  </a:lnTo>
                  <a:lnTo>
                    <a:pt x="10478" y="6800"/>
                  </a:lnTo>
                  <a:lnTo>
                    <a:pt x="10469" y="6830"/>
                  </a:lnTo>
                  <a:lnTo>
                    <a:pt x="10462" y="6867"/>
                  </a:lnTo>
                  <a:lnTo>
                    <a:pt x="10454" y="6912"/>
                  </a:lnTo>
                  <a:lnTo>
                    <a:pt x="10447" y="6972"/>
                  </a:lnTo>
                  <a:lnTo>
                    <a:pt x="10441" y="7025"/>
                  </a:lnTo>
                  <a:lnTo>
                    <a:pt x="10434" y="7092"/>
                  </a:lnTo>
                  <a:lnTo>
                    <a:pt x="10429" y="7160"/>
                  </a:lnTo>
                  <a:lnTo>
                    <a:pt x="10425" y="7243"/>
                  </a:lnTo>
                  <a:lnTo>
                    <a:pt x="10421" y="7318"/>
                  </a:lnTo>
                  <a:lnTo>
                    <a:pt x="10418" y="7400"/>
                  </a:lnTo>
                  <a:lnTo>
                    <a:pt x="10415" y="7498"/>
                  </a:lnTo>
                  <a:lnTo>
                    <a:pt x="10413" y="7580"/>
                  </a:lnTo>
                  <a:lnTo>
                    <a:pt x="10413" y="9246"/>
                  </a:lnTo>
                  <a:lnTo>
                    <a:pt x="10412" y="9344"/>
                  </a:lnTo>
                  <a:lnTo>
                    <a:pt x="10412" y="9434"/>
                  </a:lnTo>
                  <a:lnTo>
                    <a:pt x="10409" y="9517"/>
                  </a:lnTo>
                  <a:lnTo>
                    <a:pt x="10406" y="9607"/>
                  </a:lnTo>
                  <a:lnTo>
                    <a:pt x="10402" y="9689"/>
                  </a:lnTo>
                  <a:lnTo>
                    <a:pt x="10397" y="9757"/>
                  </a:lnTo>
                  <a:lnTo>
                    <a:pt x="10392" y="9832"/>
                  </a:lnTo>
                  <a:lnTo>
                    <a:pt x="10386" y="9892"/>
                  </a:lnTo>
                  <a:lnTo>
                    <a:pt x="10380" y="9959"/>
                  </a:lnTo>
                  <a:lnTo>
                    <a:pt x="10372" y="10012"/>
                  </a:lnTo>
                  <a:lnTo>
                    <a:pt x="10365" y="10049"/>
                  </a:lnTo>
                  <a:lnTo>
                    <a:pt x="10349" y="10125"/>
                  </a:lnTo>
                  <a:lnTo>
                    <a:pt x="10340" y="10140"/>
                  </a:lnTo>
                  <a:lnTo>
                    <a:pt x="10331" y="10162"/>
                  </a:lnTo>
                  <a:lnTo>
                    <a:pt x="10312" y="10162"/>
                  </a:lnTo>
                  <a:lnTo>
                    <a:pt x="10304" y="10140"/>
                  </a:lnTo>
                  <a:lnTo>
                    <a:pt x="10294" y="10125"/>
                  </a:lnTo>
                  <a:lnTo>
                    <a:pt x="10285" y="10087"/>
                  </a:lnTo>
                  <a:lnTo>
                    <a:pt x="10278" y="10049"/>
                  </a:lnTo>
                  <a:lnTo>
                    <a:pt x="10270" y="10012"/>
                  </a:lnTo>
                  <a:lnTo>
                    <a:pt x="10263" y="9959"/>
                  </a:lnTo>
                  <a:lnTo>
                    <a:pt x="10257" y="9892"/>
                  </a:lnTo>
                  <a:lnTo>
                    <a:pt x="10251" y="9832"/>
                  </a:lnTo>
                  <a:lnTo>
                    <a:pt x="10246" y="9757"/>
                  </a:lnTo>
                  <a:lnTo>
                    <a:pt x="10241" y="9689"/>
                  </a:lnTo>
                  <a:lnTo>
                    <a:pt x="10237" y="9607"/>
                  </a:lnTo>
                  <a:lnTo>
                    <a:pt x="10234" y="9517"/>
                  </a:lnTo>
                  <a:lnTo>
                    <a:pt x="10232" y="9434"/>
                  </a:lnTo>
                  <a:lnTo>
                    <a:pt x="10231" y="9344"/>
                  </a:lnTo>
                  <a:lnTo>
                    <a:pt x="10229" y="9246"/>
                  </a:lnTo>
                  <a:lnTo>
                    <a:pt x="10229" y="5254"/>
                  </a:lnTo>
                  <a:lnTo>
                    <a:pt x="10228" y="5164"/>
                  </a:lnTo>
                  <a:lnTo>
                    <a:pt x="10226" y="5074"/>
                  </a:lnTo>
                  <a:lnTo>
                    <a:pt x="10222" y="4998"/>
                  </a:lnTo>
                  <a:lnTo>
                    <a:pt x="10219" y="4908"/>
                  </a:lnTo>
                  <a:lnTo>
                    <a:pt x="10214" y="4841"/>
                  </a:lnTo>
                  <a:lnTo>
                    <a:pt x="10209" y="4773"/>
                  </a:lnTo>
                  <a:lnTo>
                    <a:pt x="10203" y="4698"/>
                  </a:lnTo>
                  <a:lnTo>
                    <a:pt x="10197" y="4646"/>
                  </a:lnTo>
                  <a:lnTo>
                    <a:pt x="10189" y="4586"/>
                  </a:lnTo>
                  <a:lnTo>
                    <a:pt x="10182" y="4548"/>
                  </a:lnTo>
                  <a:lnTo>
                    <a:pt x="10174" y="4503"/>
                  </a:lnTo>
                  <a:lnTo>
                    <a:pt x="10166" y="4473"/>
                  </a:lnTo>
                  <a:lnTo>
                    <a:pt x="10157" y="4458"/>
                  </a:lnTo>
                  <a:lnTo>
                    <a:pt x="10147" y="4443"/>
                  </a:lnTo>
                  <a:lnTo>
                    <a:pt x="10138" y="4428"/>
                  </a:lnTo>
                  <a:lnTo>
                    <a:pt x="10129" y="4443"/>
                  </a:lnTo>
                  <a:lnTo>
                    <a:pt x="10120" y="4458"/>
                  </a:lnTo>
                  <a:lnTo>
                    <a:pt x="10111" y="4473"/>
                  </a:lnTo>
                  <a:lnTo>
                    <a:pt x="10102" y="4503"/>
                  </a:lnTo>
                  <a:lnTo>
                    <a:pt x="10094" y="4548"/>
                  </a:lnTo>
                  <a:lnTo>
                    <a:pt x="10087" y="4586"/>
                  </a:lnTo>
                  <a:lnTo>
                    <a:pt x="10079" y="4646"/>
                  </a:lnTo>
                  <a:lnTo>
                    <a:pt x="10073" y="4698"/>
                  </a:lnTo>
                  <a:lnTo>
                    <a:pt x="10067" y="4773"/>
                  </a:lnTo>
                  <a:lnTo>
                    <a:pt x="10062" y="4841"/>
                  </a:lnTo>
                  <a:lnTo>
                    <a:pt x="10058" y="4908"/>
                  </a:lnTo>
                  <a:lnTo>
                    <a:pt x="10053" y="4998"/>
                  </a:lnTo>
                  <a:lnTo>
                    <a:pt x="10050" y="5074"/>
                  </a:lnTo>
                  <a:lnTo>
                    <a:pt x="10048" y="5164"/>
                  </a:lnTo>
                  <a:lnTo>
                    <a:pt x="10046" y="5254"/>
                  </a:lnTo>
                  <a:lnTo>
                    <a:pt x="10046" y="7685"/>
                  </a:lnTo>
                  <a:lnTo>
                    <a:pt x="10045" y="7880"/>
                  </a:lnTo>
                  <a:lnTo>
                    <a:pt x="10042" y="7956"/>
                  </a:lnTo>
                  <a:lnTo>
                    <a:pt x="10039" y="8046"/>
                  </a:lnTo>
                  <a:lnTo>
                    <a:pt x="10026" y="8271"/>
                  </a:lnTo>
                  <a:lnTo>
                    <a:pt x="10012" y="8391"/>
                  </a:lnTo>
                  <a:lnTo>
                    <a:pt x="10007" y="8443"/>
                  </a:lnTo>
                  <a:lnTo>
                    <a:pt x="9999" y="8488"/>
                  </a:lnTo>
                  <a:lnTo>
                    <a:pt x="9992" y="8526"/>
                  </a:lnTo>
                  <a:lnTo>
                    <a:pt x="9982" y="8556"/>
                  </a:lnTo>
                  <a:lnTo>
                    <a:pt x="9973" y="8586"/>
                  </a:lnTo>
                  <a:lnTo>
                    <a:pt x="9964" y="8601"/>
                  </a:lnTo>
                  <a:lnTo>
                    <a:pt x="9945" y="8601"/>
                  </a:lnTo>
                  <a:lnTo>
                    <a:pt x="9936" y="8586"/>
                  </a:lnTo>
                  <a:lnTo>
                    <a:pt x="9928" y="8556"/>
                  </a:lnTo>
                  <a:lnTo>
                    <a:pt x="9919" y="8526"/>
                  </a:lnTo>
                  <a:lnTo>
                    <a:pt x="9911" y="8488"/>
                  </a:lnTo>
                  <a:lnTo>
                    <a:pt x="9904" y="8443"/>
                  </a:lnTo>
                  <a:lnTo>
                    <a:pt x="9896" y="8391"/>
                  </a:lnTo>
                  <a:lnTo>
                    <a:pt x="9890" y="8331"/>
                  </a:lnTo>
                  <a:lnTo>
                    <a:pt x="9884" y="8271"/>
                  </a:lnTo>
                  <a:lnTo>
                    <a:pt x="9873" y="8121"/>
                  </a:lnTo>
                  <a:lnTo>
                    <a:pt x="9870" y="8046"/>
                  </a:lnTo>
                  <a:lnTo>
                    <a:pt x="9867" y="7956"/>
                  </a:lnTo>
                  <a:lnTo>
                    <a:pt x="9865" y="7880"/>
                  </a:lnTo>
                  <a:lnTo>
                    <a:pt x="9862" y="7783"/>
                  </a:lnTo>
                  <a:lnTo>
                    <a:pt x="9862" y="3655"/>
                  </a:lnTo>
                  <a:lnTo>
                    <a:pt x="9861" y="3565"/>
                  </a:lnTo>
                  <a:lnTo>
                    <a:pt x="9859" y="3482"/>
                  </a:lnTo>
                  <a:lnTo>
                    <a:pt x="9856" y="3400"/>
                  </a:lnTo>
                  <a:lnTo>
                    <a:pt x="9851" y="3302"/>
                  </a:lnTo>
                  <a:lnTo>
                    <a:pt x="9847" y="3235"/>
                  </a:lnTo>
                  <a:lnTo>
                    <a:pt x="9842" y="3175"/>
                  </a:lnTo>
                  <a:lnTo>
                    <a:pt x="9829" y="3040"/>
                  </a:lnTo>
                  <a:lnTo>
                    <a:pt x="9823" y="2987"/>
                  </a:lnTo>
                  <a:lnTo>
                    <a:pt x="9814" y="2942"/>
                  </a:lnTo>
                  <a:lnTo>
                    <a:pt x="9807" y="2905"/>
                  </a:lnTo>
                  <a:lnTo>
                    <a:pt x="9798" y="2874"/>
                  </a:lnTo>
                  <a:lnTo>
                    <a:pt x="9791" y="2852"/>
                  </a:lnTo>
                  <a:lnTo>
                    <a:pt x="9771" y="2837"/>
                  </a:lnTo>
                  <a:lnTo>
                    <a:pt x="9753" y="2852"/>
                  </a:lnTo>
                  <a:lnTo>
                    <a:pt x="9744" y="2874"/>
                  </a:lnTo>
                  <a:lnTo>
                    <a:pt x="9735" y="2905"/>
                  </a:lnTo>
                  <a:lnTo>
                    <a:pt x="9728" y="2942"/>
                  </a:lnTo>
                  <a:lnTo>
                    <a:pt x="9719" y="2987"/>
                  </a:lnTo>
                  <a:lnTo>
                    <a:pt x="9712" y="3040"/>
                  </a:lnTo>
                  <a:lnTo>
                    <a:pt x="9701" y="3175"/>
                  </a:lnTo>
                  <a:lnTo>
                    <a:pt x="9695" y="3235"/>
                  </a:lnTo>
                  <a:lnTo>
                    <a:pt x="9691" y="3302"/>
                  </a:lnTo>
                  <a:lnTo>
                    <a:pt x="9686" y="3400"/>
                  </a:lnTo>
                  <a:lnTo>
                    <a:pt x="9682" y="3565"/>
                  </a:lnTo>
                  <a:lnTo>
                    <a:pt x="9680" y="3655"/>
                  </a:lnTo>
                  <a:lnTo>
                    <a:pt x="9679" y="3753"/>
                  </a:lnTo>
                  <a:lnTo>
                    <a:pt x="9679" y="8916"/>
                  </a:lnTo>
                  <a:lnTo>
                    <a:pt x="9677" y="9006"/>
                  </a:lnTo>
                  <a:lnTo>
                    <a:pt x="9676" y="9104"/>
                  </a:lnTo>
                  <a:lnTo>
                    <a:pt x="9672" y="9186"/>
                  </a:lnTo>
                  <a:lnTo>
                    <a:pt x="9669" y="9269"/>
                  </a:lnTo>
                  <a:lnTo>
                    <a:pt x="9664" y="9336"/>
                  </a:lnTo>
                  <a:lnTo>
                    <a:pt x="9659" y="9412"/>
                  </a:lnTo>
                  <a:lnTo>
                    <a:pt x="9653" y="9479"/>
                  </a:lnTo>
                  <a:lnTo>
                    <a:pt x="9646" y="9539"/>
                  </a:lnTo>
                  <a:lnTo>
                    <a:pt x="9640" y="9584"/>
                  </a:lnTo>
                  <a:lnTo>
                    <a:pt x="9632" y="9637"/>
                  </a:lnTo>
                  <a:lnTo>
                    <a:pt x="9623" y="9667"/>
                  </a:lnTo>
                  <a:lnTo>
                    <a:pt x="9616" y="9704"/>
                  </a:lnTo>
                  <a:lnTo>
                    <a:pt x="9607" y="9719"/>
                  </a:lnTo>
                  <a:lnTo>
                    <a:pt x="9597" y="9727"/>
                  </a:lnTo>
                  <a:lnTo>
                    <a:pt x="9589" y="9734"/>
                  </a:lnTo>
                  <a:lnTo>
                    <a:pt x="9578" y="9727"/>
                  </a:lnTo>
                  <a:lnTo>
                    <a:pt x="9569" y="9719"/>
                  </a:lnTo>
                  <a:lnTo>
                    <a:pt x="9561" y="9704"/>
                  </a:lnTo>
                  <a:lnTo>
                    <a:pt x="9553" y="9667"/>
                  </a:lnTo>
                  <a:lnTo>
                    <a:pt x="9544" y="9637"/>
                  </a:lnTo>
                  <a:lnTo>
                    <a:pt x="9537" y="9584"/>
                  </a:lnTo>
                  <a:lnTo>
                    <a:pt x="9530" y="9539"/>
                  </a:lnTo>
                  <a:lnTo>
                    <a:pt x="9523" y="9479"/>
                  </a:lnTo>
                  <a:lnTo>
                    <a:pt x="9518" y="9412"/>
                  </a:lnTo>
                  <a:lnTo>
                    <a:pt x="9512" y="9336"/>
                  </a:lnTo>
                  <a:lnTo>
                    <a:pt x="9507" y="9269"/>
                  </a:lnTo>
                  <a:lnTo>
                    <a:pt x="9504" y="9186"/>
                  </a:lnTo>
                  <a:lnTo>
                    <a:pt x="9500" y="9104"/>
                  </a:lnTo>
                  <a:lnTo>
                    <a:pt x="9499" y="9006"/>
                  </a:lnTo>
                  <a:lnTo>
                    <a:pt x="9497" y="8916"/>
                  </a:lnTo>
                  <a:lnTo>
                    <a:pt x="9496" y="8819"/>
                  </a:lnTo>
                  <a:lnTo>
                    <a:pt x="9496" y="6304"/>
                  </a:lnTo>
                  <a:lnTo>
                    <a:pt x="9495" y="6222"/>
                  </a:lnTo>
                  <a:lnTo>
                    <a:pt x="9489" y="6057"/>
                  </a:lnTo>
                  <a:lnTo>
                    <a:pt x="9484" y="5974"/>
                  </a:lnTo>
                  <a:lnTo>
                    <a:pt x="9476" y="5824"/>
                  </a:lnTo>
                  <a:lnTo>
                    <a:pt x="9469" y="5764"/>
                  </a:lnTo>
                  <a:lnTo>
                    <a:pt x="9463" y="5704"/>
                  </a:lnTo>
                  <a:lnTo>
                    <a:pt x="9456" y="5651"/>
                  </a:lnTo>
                  <a:lnTo>
                    <a:pt x="9449" y="5599"/>
                  </a:lnTo>
                  <a:lnTo>
                    <a:pt x="9440" y="5569"/>
                  </a:lnTo>
                  <a:lnTo>
                    <a:pt x="9432" y="5531"/>
                  </a:lnTo>
                  <a:lnTo>
                    <a:pt x="9423" y="5516"/>
                  </a:lnTo>
                  <a:lnTo>
                    <a:pt x="9414" y="5494"/>
                  </a:lnTo>
                  <a:lnTo>
                    <a:pt x="9395" y="5494"/>
                  </a:lnTo>
                  <a:lnTo>
                    <a:pt x="9386" y="5516"/>
                  </a:lnTo>
                  <a:lnTo>
                    <a:pt x="9377" y="5531"/>
                  </a:lnTo>
                  <a:lnTo>
                    <a:pt x="9368" y="5569"/>
                  </a:lnTo>
                  <a:lnTo>
                    <a:pt x="9362" y="5599"/>
                  </a:lnTo>
                  <a:lnTo>
                    <a:pt x="9353" y="5651"/>
                  </a:lnTo>
                  <a:lnTo>
                    <a:pt x="9347" y="5704"/>
                  </a:lnTo>
                  <a:lnTo>
                    <a:pt x="9340" y="5764"/>
                  </a:lnTo>
                  <a:lnTo>
                    <a:pt x="9334" y="5824"/>
                  </a:lnTo>
                  <a:lnTo>
                    <a:pt x="9328" y="5899"/>
                  </a:lnTo>
                  <a:lnTo>
                    <a:pt x="9324" y="5974"/>
                  </a:lnTo>
                  <a:lnTo>
                    <a:pt x="9317" y="6139"/>
                  </a:lnTo>
                  <a:lnTo>
                    <a:pt x="9314" y="6304"/>
                  </a:lnTo>
                  <a:lnTo>
                    <a:pt x="9314" y="10815"/>
                  </a:lnTo>
                  <a:lnTo>
                    <a:pt x="9312" y="10905"/>
                  </a:lnTo>
                  <a:lnTo>
                    <a:pt x="9311" y="10995"/>
                  </a:lnTo>
                  <a:lnTo>
                    <a:pt x="9309" y="11085"/>
                  </a:lnTo>
                  <a:lnTo>
                    <a:pt x="9305" y="11160"/>
                  </a:lnTo>
                  <a:lnTo>
                    <a:pt x="9302" y="11250"/>
                  </a:lnTo>
                  <a:lnTo>
                    <a:pt x="9298" y="11325"/>
                  </a:lnTo>
                  <a:lnTo>
                    <a:pt x="9292" y="11385"/>
                  </a:lnTo>
                  <a:lnTo>
                    <a:pt x="9286" y="11460"/>
                  </a:lnTo>
                  <a:lnTo>
                    <a:pt x="9280" y="11521"/>
                  </a:lnTo>
                  <a:lnTo>
                    <a:pt x="9272" y="11573"/>
                  </a:lnTo>
                  <a:lnTo>
                    <a:pt x="9264" y="11618"/>
                  </a:lnTo>
                  <a:lnTo>
                    <a:pt x="9257" y="11648"/>
                  </a:lnTo>
                  <a:lnTo>
                    <a:pt x="9248" y="11686"/>
                  </a:lnTo>
                  <a:lnTo>
                    <a:pt x="9240" y="11708"/>
                  </a:lnTo>
                  <a:lnTo>
                    <a:pt x="9230" y="11716"/>
                  </a:lnTo>
                  <a:lnTo>
                    <a:pt x="9221" y="11731"/>
                  </a:lnTo>
                  <a:lnTo>
                    <a:pt x="9212" y="11716"/>
                  </a:lnTo>
                  <a:lnTo>
                    <a:pt x="9203" y="11708"/>
                  </a:lnTo>
                  <a:lnTo>
                    <a:pt x="9194" y="11686"/>
                  </a:lnTo>
                  <a:lnTo>
                    <a:pt x="9185" y="11648"/>
                  </a:lnTo>
                  <a:lnTo>
                    <a:pt x="9177" y="11618"/>
                  </a:lnTo>
                  <a:lnTo>
                    <a:pt x="9170" y="11573"/>
                  </a:lnTo>
                  <a:lnTo>
                    <a:pt x="9163" y="11521"/>
                  </a:lnTo>
                  <a:lnTo>
                    <a:pt x="9156" y="11460"/>
                  </a:lnTo>
                  <a:lnTo>
                    <a:pt x="9151" y="11385"/>
                  </a:lnTo>
                  <a:lnTo>
                    <a:pt x="9146" y="11325"/>
                  </a:lnTo>
                  <a:lnTo>
                    <a:pt x="9141" y="11250"/>
                  </a:lnTo>
                  <a:lnTo>
                    <a:pt x="9137" y="11160"/>
                  </a:lnTo>
                  <a:lnTo>
                    <a:pt x="9134" y="11085"/>
                  </a:lnTo>
                  <a:lnTo>
                    <a:pt x="9131" y="10995"/>
                  </a:lnTo>
                  <a:lnTo>
                    <a:pt x="9130" y="10905"/>
                  </a:lnTo>
                  <a:lnTo>
                    <a:pt x="9130" y="2814"/>
                  </a:lnTo>
                  <a:lnTo>
                    <a:pt x="9128" y="2814"/>
                  </a:lnTo>
                  <a:lnTo>
                    <a:pt x="9126" y="2739"/>
                  </a:lnTo>
                  <a:lnTo>
                    <a:pt x="9124" y="2657"/>
                  </a:lnTo>
                  <a:lnTo>
                    <a:pt x="9121" y="2589"/>
                  </a:lnTo>
                  <a:lnTo>
                    <a:pt x="9118" y="2522"/>
                  </a:lnTo>
                  <a:lnTo>
                    <a:pt x="9113" y="2447"/>
                  </a:lnTo>
                  <a:lnTo>
                    <a:pt x="9103" y="2327"/>
                  </a:lnTo>
                  <a:lnTo>
                    <a:pt x="9098" y="2282"/>
                  </a:lnTo>
                  <a:lnTo>
                    <a:pt x="9092" y="2222"/>
                  </a:lnTo>
                  <a:lnTo>
                    <a:pt x="9084" y="2177"/>
                  </a:lnTo>
                  <a:lnTo>
                    <a:pt x="9071" y="2116"/>
                  </a:lnTo>
                  <a:lnTo>
                    <a:pt x="9062" y="2094"/>
                  </a:lnTo>
                  <a:lnTo>
                    <a:pt x="9055" y="2071"/>
                  </a:lnTo>
                  <a:lnTo>
                    <a:pt x="9037" y="2056"/>
                  </a:lnTo>
                  <a:lnTo>
                    <a:pt x="9029" y="2064"/>
                  </a:lnTo>
                  <a:lnTo>
                    <a:pt x="9021" y="2071"/>
                  </a:lnTo>
                  <a:lnTo>
                    <a:pt x="9014" y="2094"/>
                  </a:lnTo>
                  <a:lnTo>
                    <a:pt x="9005" y="2116"/>
                  </a:lnTo>
                  <a:lnTo>
                    <a:pt x="8992" y="2177"/>
                  </a:lnTo>
                  <a:lnTo>
                    <a:pt x="8985" y="2222"/>
                  </a:lnTo>
                  <a:lnTo>
                    <a:pt x="8978" y="2282"/>
                  </a:lnTo>
                  <a:lnTo>
                    <a:pt x="8972" y="2327"/>
                  </a:lnTo>
                  <a:lnTo>
                    <a:pt x="8968" y="2387"/>
                  </a:lnTo>
                  <a:lnTo>
                    <a:pt x="8962" y="2447"/>
                  </a:lnTo>
                  <a:lnTo>
                    <a:pt x="8959" y="2522"/>
                  </a:lnTo>
                  <a:lnTo>
                    <a:pt x="8955" y="2589"/>
                  </a:lnTo>
                  <a:lnTo>
                    <a:pt x="8952" y="2657"/>
                  </a:lnTo>
                  <a:lnTo>
                    <a:pt x="8950" y="2739"/>
                  </a:lnTo>
                  <a:lnTo>
                    <a:pt x="8947" y="2814"/>
                  </a:lnTo>
                  <a:lnTo>
                    <a:pt x="8946" y="2814"/>
                  </a:lnTo>
                  <a:lnTo>
                    <a:pt x="8946" y="7092"/>
                  </a:lnTo>
                  <a:lnTo>
                    <a:pt x="8945" y="7197"/>
                  </a:lnTo>
                  <a:lnTo>
                    <a:pt x="8944" y="7288"/>
                  </a:lnTo>
                  <a:lnTo>
                    <a:pt x="8942" y="7363"/>
                  </a:lnTo>
                  <a:lnTo>
                    <a:pt x="8939" y="7453"/>
                  </a:lnTo>
                  <a:lnTo>
                    <a:pt x="8935" y="7528"/>
                  </a:lnTo>
                  <a:lnTo>
                    <a:pt x="8930" y="7610"/>
                  </a:lnTo>
                  <a:lnTo>
                    <a:pt x="8925" y="7678"/>
                  </a:lnTo>
                  <a:lnTo>
                    <a:pt x="8913" y="7798"/>
                  </a:lnTo>
                  <a:lnTo>
                    <a:pt x="8906" y="7850"/>
                  </a:lnTo>
                  <a:lnTo>
                    <a:pt x="8898" y="7895"/>
                  </a:lnTo>
                  <a:lnTo>
                    <a:pt x="8891" y="7941"/>
                  </a:lnTo>
                  <a:lnTo>
                    <a:pt x="8882" y="7963"/>
                  </a:lnTo>
                  <a:lnTo>
                    <a:pt x="8872" y="7993"/>
                  </a:lnTo>
                  <a:lnTo>
                    <a:pt x="8864" y="8008"/>
                  </a:lnTo>
                  <a:lnTo>
                    <a:pt x="8845" y="8008"/>
                  </a:lnTo>
                  <a:lnTo>
                    <a:pt x="8835" y="7993"/>
                  </a:lnTo>
                  <a:lnTo>
                    <a:pt x="8828" y="7963"/>
                  </a:lnTo>
                  <a:lnTo>
                    <a:pt x="8819" y="7941"/>
                  </a:lnTo>
                  <a:lnTo>
                    <a:pt x="8804" y="7850"/>
                  </a:lnTo>
                  <a:lnTo>
                    <a:pt x="8796" y="7798"/>
                  </a:lnTo>
                  <a:lnTo>
                    <a:pt x="8784" y="7678"/>
                  </a:lnTo>
                  <a:lnTo>
                    <a:pt x="8779" y="7610"/>
                  </a:lnTo>
                  <a:lnTo>
                    <a:pt x="8774" y="7528"/>
                  </a:lnTo>
                  <a:lnTo>
                    <a:pt x="8771" y="7453"/>
                  </a:lnTo>
                  <a:lnTo>
                    <a:pt x="8767" y="7363"/>
                  </a:lnTo>
                  <a:lnTo>
                    <a:pt x="8765" y="7288"/>
                  </a:lnTo>
                  <a:lnTo>
                    <a:pt x="8763" y="7197"/>
                  </a:lnTo>
                  <a:lnTo>
                    <a:pt x="8763" y="1644"/>
                  </a:lnTo>
                  <a:lnTo>
                    <a:pt x="8761" y="1561"/>
                  </a:lnTo>
                  <a:lnTo>
                    <a:pt x="8759" y="1471"/>
                  </a:lnTo>
                  <a:lnTo>
                    <a:pt x="8756" y="1396"/>
                  </a:lnTo>
                  <a:lnTo>
                    <a:pt x="8752" y="1306"/>
                  </a:lnTo>
                  <a:lnTo>
                    <a:pt x="8748" y="1238"/>
                  </a:lnTo>
                  <a:lnTo>
                    <a:pt x="8742" y="1163"/>
                  </a:lnTo>
                  <a:lnTo>
                    <a:pt x="8735" y="1096"/>
                  </a:lnTo>
                  <a:lnTo>
                    <a:pt x="8729" y="1043"/>
                  </a:lnTo>
                  <a:lnTo>
                    <a:pt x="8722" y="983"/>
                  </a:lnTo>
                  <a:lnTo>
                    <a:pt x="8707" y="893"/>
                  </a:lnTo>
                  <a:lnTo>
                    <a:pt x="8698" y="871"/>
                  </a:lnTo>
                  <a:lnTo>
                    <a:pt x="8689" y="856"/>
                  </a:lnTo>
                  <a:lnTo>
                    <a:pt x="8681" y="833"/>
                  </a:lnTo>
                  <a:lnTo>
                    <a:pt x="8671" y="826"/>
                  </a:lnTo>
                  <a:lnTo>
                    <a:pt x="8661" y="833"/>
                  </a:lnTo>
                  <a:lnTo>
                    <a:pt x="8653" y="856"/>
                  </a:lnTo>
                  <a:lnTo>
                    <a:pt x="8644" y="871"/>
                  </a:lnTo>
                  <a:lnTo>
                    <a:pt x="8635" y="893"/>
                  </a:lnTo>
                  <a:lnTo>
                    <a:pt x="8620" y="983"/>
                  </a:lnTo>
                  <a:lnTo>
                    <a:pt x="8613" y="1043"/>
                  </a:lnTo>
                  <a:lnTo>
                    <a:pt x="8606" y="1096"/>
                  </a:lnTo>
                  <a:lnTo>
                    <a:pt x="8600" y="1163"/>
                  </a:lnTo>
                  <a:lnTo>
                    <a:pt x="8595" y="1238"/>
                  </a:lnTo>
                  <a:lnTo>
                    <a:pt x="8591" y="1306"/>
                  </a:lnTo>
                  <a:lnTo>
                    <a:pt x="8586" y="1396"/>
                  </a:lnTo>
                  <a:lnTo>
                    <a:pt x="8584" y="1471"/>
                  </a:lnTo>
                  <a:lnTo>
                    <a:pt x="8581" y="1561"/>
                  </a:lnTo>
                  <a:lnTo>
                    <a:pt x="8580" y="1644"/>
                  </a:lnTo>
                  <a:lnTo>
                    <a:pt x="8579" y="1749"/>
                  </a:lnTo>
                  <a:lnTo>
                    <a:pt x="8579" y="10447"/>
                  </a:lnTo>
                  <a:lnTo>
                    <a:pt x="8578" y="10537"/>
                  </a:lnTo>
                  <a:lnTo>
                    <a:pt x="8576" y="10627"/>
                  </a:lnTo>
                  <a:lnTo>
                    <a:pt x="8572" y="10710"/>
                  </a:lnTo>
                  <a:lnTo>
                    <a:pt x="8569" y="10785"/>
                  </a:lnTo>
                  <a:lnTo>
                    <a:pt x="8564" y="10868"/>
                  </a:lnTo>
                  <a:lnTo>
                    <a:pt x="8553" y="11003"/>
                  </a:lnTo>
                  <a:lnTo>
                    <a:pt x="8546" y="11063"/>
                  </a:lnTo>
                  <a:lnTo>
                    <a:pt x="8539" y="11115"/>
                  </a:lnTo>
                  <a:lnTo>
                    <a:pt x="8531" y="11160"/>
                  </a:lnTo>
                  <a:lnTo>
                    <a:pt x="8523" y="11198"/>
                  </a:lnTo>
                  <a:lnTo>
                    <a:pt x="8516" y="11228"/>
                  </a:lnTo>
                  <a:lnTo>
                    <a:pt x="8506" y="11250"/>
                  </a:lnTo>
                  <a:lnTo>
                    <a:pt x="8497" y="11265"/>
                  </a:lnTo>
                  <a:lnTo>
                    <a:pt x="8479" y="11265"/>
                  </a:lnTo>
                  <a:lnTo>
                    <a:pt x="8469" y="11250"/>
                  </a:lnTo>
                  <a:lnTo>
                    <a:pt x="8460" y="11228"/>
                  </a:lnTo>
                  <a:lnTo>
                    <a:pt x="8452" y="11198"/>
                  </a:lnTo>
                  <a:lnTo>
                    <a:pt x="8444" y="11160"/>
                  </a:lnTo>
                  <a:lnTo>
                    <a:pt x="8437" y="11115"/>
                  </a:lnTo>
                  <a:lnTo>
                    <a:pt x="8430" y="11063"/>
                  </a:lnTo>
                  <a:lnTo>
                    <a:pt x="8422" y="11003"/>
                  </a:lnTo>
                  <a:lnTo>
                    <a:pt x="8417" y="10935"/>
                  </a:lnTo>
                  <a:lnTo>
                    <a:pt x="8411" y="10868"/>
                  </a:lnTo>
                  <a:lnTo>
                    <a:pt x="8407" y="10785"/>
                  </a:lnTo>
                  <a:lnTo>
                    <a:pt x="8404" y="10710"/>
                  </a:lnTo>
                  <a:lnTo>
                    <a:pt x="8400" y="10627"/>
                  </a:lnTo>
                  <a:lnTo>
                    <a:pt x="8399" y="10537"/>
                  </a:lnTo>
                  <a:lnTo>
                    <a:pt x="8396" y="10447"/>
                  </a:lnTo>
                  <a:lnTo>
                    <a:pt x="8396" y="5997"/>
                  </a:lnTo>
                  <a:lnTo>
                    <a:pt x="8396" y="5892"/>
                  </a:lnTo>
                  <a:lnTo>
                    <a:pt x="8392" y="5711"/>
                  </a:lnTo>
                  <a:lnTo>
                    <a:pt x="8389" y="5629"/>
                  </a:lnTo>
                  <a:lnTo>
                    <a:pt x="8385" y="5554"/>
                  </a:lnTo>
                  <a:lnTo>
                    <a:pt x="8381" y="5479"/>
                  </a:lnTo>
                  <a:lnTo>
                    <a:pt x="8375" y="5396"/>
                  </a:lnTo>
                  <a:lnTo>
                    <a:pt x="8369" y="5336"/>
                  </a:lnTo>
                  <a:lnTo>
                    <a:pt x="8362" y="5284"/>
                  </a:lnTo>
                  <a:lnTo>
                    <a:pt x="8356" y="5224"/>
                  </a:lnTo>
                  <a:lnTo>
                    <a:pt x="8348" y="5179"/>
                  </a:lnTo>
                  <a:lnTo>
                    <a:pt x="8341" y="5149"/>
                  </a:lnTo>
                  <a:lnTo>
                    <a:pt x="8332" y="5111"/>
                  </a:lnTo>
                  <a:lnTo>
                    <a:pt x="8322" y="5096"/>
                  </a:lnTo>
                  <a:lnTo>
                    <a:pt x="8314" y="5066"/>
                  </a:lnTo>
                  <a:lnTo>
                    <a:pt x="8295" y="5066"/>
                  </a:lnTo>
                  <a:lnTo>
                    <a:pt x="8285" y="5096"/>
                  </a:lnTo>
                  <a:lnTo>
                    <a:pt x="8278" y="5111"/>
                  </a:lnTo>
                  <a:lnTo>
                    <a:pt x="8269" y="5149"/>
                  </a:lnTo>
                  <a:lnTo>
                    <a:pt x="8261" y="5179"/>
                  </a:lnTo>
                  <a:lnTo>
                    <a:pt x="8253" y="5224"/>
                  </a:lnTo>
                  <a:lnTo>
                    <a:pt x="8246" y="5284"/>
                  </a:lnTo>
                  <a:lnTo>
                    <a:pt x="8239" y="5336"/>
                  </a:lnTo>
                  <a:lnTo>
                    <a:pt x="8234" y="5396"/>
                  </a:lnTo>
                  <a:lnTo>
                    <a:pt x="8228" y="5479"/>
                  </a:lnTo>
                  <a:lnTo>
                    <a:pt x="8224" y="5554"/>
                  </a:lnTo>
                  <a:lnTo>
                    <a:pt x="8220" y="5629"/>
                  </a:lnTo>
                  <a:lnTo>
                    <a:pt x="8218" y="5711"/>
                  </a:lnTo>
                  <a:lnTo>
                    <a:pt x="8214" y="5802"/>
                  </a:lnTo>
                  <a:lnTo>
                    <a:pt x="8213" y="5892"/>
                  </a:lnTo>
                  <a:lnTo>
                    <a:pt x="8212" y="5997"/>
                  </a:lnTo>
                  <a:lnTo>
                    <a:pt x="8212" y="10072"/>
                  </a:lnTo>
                  <a:lnTo>
                    <a:pt x="8210" y="10162"/>
                  </a:lnTo>
                  <a:lnTo>
                    <a:pt x="8209" y="10252"/>
                  </a:lnTo>
                  <a:lnTo>
                    <a:pt x="8205" y="10335"/>
                  </a:lnTo>
                  <a:lnTo>
                    <a:pt x="8202" y="10410"/>
                  </a:lnTo>
                  <a:lnTo>
                    <a:pt x="8198" y="10492"/>
                  </a:lnTo>
                  <a:lnTo>
                    <a:pt x="8192" y="10560"/>
                  </a:lnTo>
                  <a:lnTo>
                    <a:pt x="8186" y="10627"/>
                  </a:lnTo>
                  <a:lnTo>
                    <a:pt x="8179" y="10687"/>
                  </a:lnTo>
                  <a:lnTo>
                    <a:pt x="8172" y="10740"/>
                  </a:lnTo>
                  <a:lnTo>
                    <a:pt x="8164" y="10785"/>
                  </a:lnTo>
                  <a:lnTo>
                    <a:pt x="8157" y="10823"/>
                  </a:lnTo>
                  <a:lnTo>
                    <a:pt x="8149" y="10853"/>
                  </a:lnTo>
                  <a:lnTo>
                    <a:pt x="8140" y="10875"/>
                  </a:lnTo>
                  <a:lnTo>
                    <a:pt x="8131" y="10890"/>
                  </a:lnTo>
                  <a:lnTo>
                    <a:pt x="8112" y="10890"/>
                  </a:lnTo>
                  <a:lnTo>
                    <a:pt x="8103" y="10875"/>
                  </a:lnTo>
                  <a:lnTo>
                    <a:pt x="8093" y="10853"/>
                  </a:lnTo>
                  <a:lnTo>
                    <a:pt x="8086" y="10823"/>
                  </a:lnTo>
                  <a:lnTo>
                    <a:pt x="8078" y="10785"/>
                  </a:lnTo>
                  <a:lnTo>
                    <a:pt x="8070" y="10740"/>
                  </a:lnTo>
                  <a:lnTo>
                    <a:pt x="8062" y="10687"/>
                  </a:lnTo>
                  <a:lnTo>
                    <a:pt x="8056" y="10627"/>
                  </a:lnTo>
                  <a:lnTo>
                    <a:pt x="8050" y="10560"/>
                  </a:lnTo>
                  <a:lnTo>
                    <a:pt x="8045" y="10492"/>
                  </a:lnTo>
                  <a:lnTo>
                    <a:pt x="8041" y="10410"/>
                  </a:lnTo>
                  <a:lnTo>
                    <a:pt x="8036" y="10335"/>
                  </a:lnTo>
                  <a:lnTo>
                    <a:pt x="8033" y="10252"/>
                  </a:lnTo>
                  <a:lnTo>
                    <a:pt x="8031" y="10162"/>
                  </a:lnTo>
                  <a:lnTo>
                    <a:pt x="8029" y="9982"/>
                  </a:lnTo>
                  <a:lnTo>
                    <a:pt x="8029" y="6800"/>
                  </a:lnTo>
                  <a:lnTo>
                    <a:pt x="8029" y="6710"/>
                  </a:lnTo>
                  <a:lnTo>
                    <a:pt x="8027" y="6612"/>
                  </a:lnTo>
                  <a:lnTo>
                    <a:pt x="8026" y="6530"/>
                  </a:lnTo>
                  <a:lnTo>
                    <a:pt x="8023" y="6447"/>
                  </a:lnTo>
                  <a:lnTo>
                    <a:pt x="8018" y="6372"/>
                  </a:lnTo>
                  <a:lnTo>
                    <a:pt x="8014" y="6282"/>
                  </a:lnTo>
                  <a:lnTo>
                    <a:pt x="8009" y="6222"/>
                  </a:lnTo>
                  <a:lnTo>
                    <a:pt x="8003" y="6147"/>
                  </a:lnTo>
                  <a:lnTo>
                    <a:pt x="7997" y="6087"/>
                  </a:lnTo>
                  <a:lnTo>
                    <a:pt x="7989" y="6034"/>
                  </a:lnTo>
                  <a:lnTo>
                    <a:pt x="7982" y="5997"/>
                  </a:lnTo>
                  <a:lnTo>
                    <a:pt x="7973" y="5959"/>
                  </a:lnTo>
                  <a:lnTo>
                    <a:pt x="7966" y="5922"/>
                  </a:lnTo>
                  <a:lnTo>
                    <a:pt x="7956" y="5899"/>
                  </a:lnTo>
                  <a:lnTo>
                    <a:pt x="7948" y="5892"/>
                  </a:lnTo>
                  <a:lnTo>
                    <a:pt x="7928" y="5892"/>
                  </a:lnTo>
                  <a:lnTo>
                    <a:pt x="7919" y="5899"/>
                  </a:lnTo>
                  <a:lnTo>
                    <a:pt x="7911" y="5922"/>
                  </a:lnTo>
                  <a:lnTo>
                    <a:pt x="7893" y="5997"/>
                  </a:lnTo>
                  <a:lnTo>
                    <a:pt x="7887" y="6034"/>
                  </a:lnTo>
                  <a:lnTo>
                    <a:pt x="7879" y="6087"/>
                  </a:lnTo>
                  <a:lnTo>
                    <a:pt x="7874" y="6147"/>
                  </a:lnTo>
                  <a:lnTo>
                    <a:pt x="7867" y="6222"/>
                  </a:lnTo>
                  <a:lnTo>
                    <a:pt x="7862" y="6282"/>
                  </a:lnTo>
                  <a:lnTo>
                    <a:pt x="7856" y="6372"/>
                  </a:lnTo>
                  <a:lnTo>
                    <a:pt x="7854" y="6447"/>
                  </a:lnTo>
                  <a:lnTo>
                    <a:pt x="7850" y="6530"/>
                  </a:lnTo>
                  <a:lnTo>
                    <a:pt x="7848" y="6612"/>
                  </a:lnTo>
                  <a:lnTo>
                    <a:pt x="7846" y="6710"/>
                  </a:lnTo>
                  <a:lnTo>
                    <a:pt x="7846" y="8481"/>
                  </a:lnTo>
                  <a:lnTo>
                    <a:pt x="7844" y="8571"/>
                  </a:lnTo>
                  <a:lnTo>
                    <a:pt x="7842" y="8654"/>
                  </a:lnTo>
                  <a:lnTo>
                    <a:pt x="7839" y="8744"/>
                  </a:lnTo>
                  <a:lnTo>
                    <a:pt x="7834" y="8819"/>
                  </a:lnTo>
                  <a:lnTo>
                    <a:pt x="7829" y="8901"/>
                  </a:lnTo>
                  <a:lnTo>
                    <a:pt x="7825" y="8969"/>
                  </a:lnTo>
                  <a:lnTo>
                    <a:pt x="7819" y="9036"/>
                  </a:lnTo>
                  <a:lnTo>
                    <a:pt x="7813" y="9089"/>
                  </a:lnTo>
                  <a:lnTo>
                    <a:pt x="7806" y="9156"/>
                  </a:lnTo>
                  <a:lnTo>
                    <a:pt x="7798" y="9194"/>
                  </a:lnTo>
                  <a:lnTo>
                    <a:pt x="7790" y="9231"/>
                  </a:lnTo>
                  <a:lnTo>
                    <a:pt x="7781" y="9269"/>
                  </a:lnTo>
                  <a:lnTo>
                    <a:pt x="7773" y="9284"/>
                  </a:lnTo>
                  <a:lnTo>
                    <a:pt x="7764" y="9299"/>
                  </a:lnTo>
                  <a:lnTo>
                    <a:pt x="7754" y="9306"/>
                  </a:lnTo>
                  <a:lnTo>
                    <a:pt x="7745" y="9299"/>
                  </a:lnTo>
                  <a:lnTo>
                    <a:pt x="7727" y="9269"/>
                  </a:lnTo>
                  <a:lnTo>
                    <a:pt x="7718" y="9231"/>
                  </a:lnTo>
                  <a:lnTo>
                    <a:pt x="7711" y="9194"/>
                  </a:lnTo>
                  <a:lnTo>
                    <a:pt x="7702" y="9156"/>
                  </a:lnTo>
                  <a:lnTo>
                    <a:pt x="7696" y="9089"/>
                  </a:lnTo>
                  <a:lnTo>
                    <a:pt x="7690" y="9036"/>
                  </a:lnTo>
                  <a:lnTo>
                    <a:pt x="7684" y="8969"/>
                  </a:lnTo>
                  <a:lnTo>
                    <a:pt x="7678" y="8901"/>
                  </a:lnTo>
                  <a:lnTo>
                    <a:pt x="7674" y="8819"/>
                  </a:lnTo>
                  <a:lnTo>
                    <a:pt x="7670" y="8744"/>
                  </a:lnTo>
                  <a:lnTo>
                    <a:pt x="7667" y="8654"/>
                  </a:lnTo>
                  <a:lnTo>
                    <a:pt x="7664" y="8571"/>
                  </a:lnTo>
                  <a:lnTo>
                    <a:pt x="7663" y="8481"/>
                  </a:lnTo>
                  <a:lnTo>
                    <a:pt x="7663" y="8383"/>
                  </a:lnTo>
                  <a:lnTo>
                    <a:pt x="7663" y="4991"/>
                  </a:lnTo>
                  <a:lnTo>
                    <a:pt x="7662" y="4901"/>
                  </a:lnTo>
                  <a:lnTo>
                    <a:pt x="7661" y="4803"/>
                  </a:lnTo>
                  <a:lnTo>
                    <a:pt x="7659" y="4721"/>
                  </a:lnTo>
                  <a:lnTo>
                    <a:pt x="7655" y="4631"/>
                  </a:lnTo>
                  <a:lnTo>
                    <a:pt x="7652" y="4556"/>
                  </a:lnTo>
                  <a:lnTo>
                    <a:pt x="7647" y="4473"/>
                  </a:lnTo>
                  <a:lnTo>
                    <a:pt x="7642" y="4413"/>
                  </a:lnTo>
                  <a:lnTo>
                    <a:pt x="7629" y="4285"/>
                  </a:lnTo>
                  <a:lnTo>
                    <a:pt x="7622" y="4233"/>
                  </a:lnTo>
                  <a:lnTo>
                    <a:pt x="7615" y="4188"/>
                  </a:lnTo>
                  <a:lnTo>
                    <a:pt x="7607" y="4150"/>
                  </a:lnTo>
                  <a:lnTo>
                    <a:pt x="7598" y="4128"/>
                  </a:lnTo>
                  <a:lnTo>
                    <a:pt x="7589" y="4090"/>
                  </a:lnTo>
                  <a:lnTo>
                    <a:pt x="7580" y="4083"/>
                  </a:lnTo>
                  <a:lnTo>
                    <a:pt x="7571" y="4075"/>
                  </a:lnTo>
                  <a:lnTo>
                    <a:pt x="7552" y="4090"/>
                  </a:lnTo>
                  <a:lnTo>
                    <a:pt x="7543" y="4128"/>
                  </a:lnTo>
                  <a:lnTo>
                    <a:pt x="7536" y="4150"/>
                  </a:lnTo>
                  <a:lnTo>
                    <a:pt x="7527" y="4188"/>
                  </a:lnTo>
                  <a:lnTo>
                    <a:pt x="7520" y="4233"/>
                  </a:lnTo>
                  <a:lnTo>
                    <a:pt x="7512" y="4285"/>
                  </a:lnTo>
                  <a:lnTo>
                    <a:pt x="7506" y="4353"/>
                  </a:lnTo>
                  <a:lnTo>
                    <a:pt x="7500" y="4413"/>
                  </a:lnTo>
                  <a:lnTo>
                    <a:pt x="7495" y="4473"/>
                  </a:lnTo>
                  <a:lnTo>
                    <a:pt x="7490" y="4556"/>
                  </a:lnTo>
                  <a:lnTo>
                    <a:pt x="7486" y="4631"/>
                  </a:lnTo>
                  <a:lnTo>
                    <a:pt x="7483" y="4721"/>
                  </a:lnTo>
                  <a:lnTo>
                    <a:pt x="7481" y="4803"/>
                  </a:lnTo>
                  <a:lnTo>
                    <a:pt x="7480" y="4901"/>
                  </a:lnTo>
                  <a:lnTo>
                    <a:pt x="7480" y="10883"/>
                  </a:lnTo>
                  <a:lnTo>
                    <a:pt x="7478" y="10965"/>
                  </a:lnTo>
                  <a:lnTo>
                    <a:pt x="7478" y="11063"/>
                  </a:lnTo>
                  <a:lnTo>
                    <a:pt x="7475" y="11153"/>
                  </a:lnTo>
                  <a:lnTo>
                    <a:pt x="7472" y="11243"/>
                  </a:lnTo>
                  <a:lnTo>
                    <a:pt x="7468" y="11310"/>
                  </a:lnTo>
                  <a:lnTo>
                    <a:pt x="7463" y="11385"/>
                  </a:lnTo>
                  <a:lnTo>
                    <a:pt x="7458" y="11468"/>
                  </a:lnTo>
                  <a:lnTo>
                    <a:pt x="7446" y="11588"/>
                  </a:lnTo>
                  <a:lnTo>
                    <a:pt x="7438" y="11641"/>
                  </a:lnTo>
                  <a:lnTo>
                    <a:pt x="7432" y="11686"/>
                  </a:lnTo>
                  <a:lnTo>
                    <a:pt x="7423" y="11716"/>
                  </a:lnTo>
                  <a:lnTo>
                    <a:pt x="7415" y="11753"/>
                  </a:lnTo>
                  <a:lnTo>
                    <a:pt x="7406" y="11783"/>
                  </a:lnTo>
                  <a:lnTo>
                    <a:pt x="7397" y="11791"/>
                  </a:lnTo>
                  <a:lnTo>
                    <a:pt x="7388" y="11798"/>
                  </a:lnTo>
                  <a:lnTo>
                    <a:pt x="7378" y="11791"/>
                  </a:lnTo>
                  <a:lnTo>
                    <a:pt x="7369" y="11783"/>
                  </a:lnTo>
                  <a:lnTo>
                    <a:pt x="7361" y="11753"/>
                  </a:lnTo>
                  <a:lnTo>
                    <a:pt x="7352" y="11716"/>
                  </a:lnTo>
                  <a:lnTo>
                    <a:pt x="7343" y="11686"/>
                  </a:lnTo>
                  <a:lnTo>
                    <a:pt x="7336" y="11641"/>
                  </a:lnTo>
                  <a:lnTo>
                    <a:pt x="7330" y="11588"/>
                  </a:lnTo>
                  <a:lnTo>
                    <a:pt x="7316" y="11468"/>
                  </a:lnTo>
                  <a:lnTo>
                    <a:pt x="7311" y="11385"/>
                  </a:lnTo>
                  <a:lnTo>
                    <a:pt x="7307" y="11310"/>
                  </a:lnTo>
                  <a:lnTo>
                    <a:pt x="7303" y="11243"/>
                  </a:lnTo>
                  <a:lnTo>
                    <a:pt x="7299" y="11153"/>
                  </a:lnTo>
                  <a:lnTo>
                    <a:pt x="7298" y="11063"/>
                  </a:lnTo>
                  <a:lnTo>
                    <a:pt x="7297" y="10965"/>
                  </a:lnTo>
                  <a:lnTo>
                    <a:pt x="7295" y="10883"/>
                  </a:lnTo>
                  <a:lnTo>
                    <a:pt x="7295" y="6297"/>
                  </a:lnTo>
                  <a:lnTo>
                    <a:pt x="7295" y="6199"/>
                  </a:lnTo>
                  <a:lnTo>
                    <a:pt x="7294" y="6117"/>
                  </a:lnTo>
                  <a:lnTo>
                    <a:pt x="7292" y="6027"/>
                  </a:lnTo>
                  <a:lnTo>
                    <a:pt x="7288" y="5944"/>
                  </a:lnTo>
                  <a:lnTo>
                    <a:pt x="7284" y="5862"/>
                  </a:lnTo>
                  <a:lnTo>
                    <a:pt x="7280" y="5787"/>
                  </a:lnTo>
                  <a:lnTo>
                    <a:pt x="7276" y="5711"/>
                  </a:lnTo>
                  <a:lnTo>
                    <a:pt x="7269" y="5651"/>
                  </a:lnTo>
                  <a:lnTo>
                    <a:pt x="7263" y="5591"/>
                  </a:lnTo>
                  <a:lnTo>
                    <a:pt x="7256" y="5539"/>
                  </a:lnTo>
                  <a:lnTo>
                    <a:pt x="7247" y="5494"/>
                  </a:lnTo>
                  <a:lnTo>
                    <a:pt x="7240" y="5449"/>
                  </a:lnTo>
                  <a:lnTo>
                    <a:pt x="7231" y="5426"/>
                  </a:lnTo>
                  <a:lnTo>
                    <a:pt x="7222" y="5396"/>
                  </a:lnTo>
                  <a:lnTo>
                    <a:pt x="7213" y="5389"/>
                  </a:lnTo>
                  <a:lnTo>
                    <a:pt x="7194" y="5389"/>
                  </a:lnTo>
                  <a:lnTo>
                    <a:pt x="7186" y="5396"/>
                  </a:lnTo>
                  <a:lnTo>
                    <a:pt x="7177" y="5426"/>
                  </a:lnTo>
                  <a:lnTo>
                    <a:pt x="7168" y="5449"/>
                  </a:lnTo>
                  <a:lnTo>
                    <a:pt x="7153" y="5539"/>
                  </a:lnTo>
                  <a:lnTo>
                    <a:pt x="7145" y="5591"/>
                  </a:lnTo>
                  <a:lnTo>
                    <a:pt x="7133" y="5711"/>
                  </a:lnTo>
                  <a:lnTo>
                    <a:pt x="7129" y="5787"/>
                  </a:lnTo>
                  <a:lnTo>
                    <a:pt x="7123" y="5862"/>
                  </a:lnTo>
                  <a:lnTo>
                    <a:pt x="7120" y="5944"/>
                  </a:lnTo>
                  <a:lnTo>
                    <a:pt x="7117" y="6027"/>
                  </a:lnTo>
                  <a:lnTo>
                    <a:pt x="7115" y="6117"/>
                  </a:lnTo>
                  <a:lnTo>
                    <a:pt x="7112" y="6199"/>
                  </a:lnTo>
                  <a:lnTo>
                    <a:pt x="7112" y="9547"/>
                  </a:lnTo>
                  <a:lnTo>
                    <a:pt x="7110" y="9644"/>
                  </a:lnTo>
                  <a:lnTo>
                    <a:pt x="7108" y="9719"/>
                  </a:lnTo>
                  <a:lnTo>
                    <a:pt x="7106" y="9809"/>
                  </a:lnTo>
                  <a:lnTo>
                    <a:pt x="7102" y="9877"/>
                  </a:lnTo>
                  <a:lnTo>
                    <a:pt x="7097" y="9959"/>
                  </a:lnTo>
                  <a:lnTo>
                    <a:pt x="7091" y="10034"/>
                  </a:lnTo>
                  <a:lnTo>
                    <a:pt x="7085" y="10095"/>
                  </a:lnTo>
                  <a:lnTo>
                    <a:pt x="7078" y="10147"/>
                  </a:lnTo>
                  <a:lnTo>
                    <a:pt x="7072" y="10207"/>
                  </a:lnTo>
                  <a:lnTo>
                    <a:pt x="7065" y="10252"/>
                  </a:lnTo>
                  <a:lnTo>
                    <a:pt x="7056" y="10290"/>
                  </a:lnTo>
                  <a:lnTo>
                    <a:pt x="7047" y="10320"/>
                  </a:lnTo>
                  <a:lnTo>
                    <a:pt x="7040" y="10342"/>
                  </a:lnTo>
                  <a:lnTo>
                    <a:pt x="7030" y="10365"/>
                  </a:lnTo>
                  <a:lnTo>
                    <a:pt x="7012" y="10365"/>
                  </a:lnTo>
                  <a:lnTo>
                    <a:pt x="7002" y="10342"/>
                  </a:lnTo>
                  <a:lnTo>
                    <a:pt x="6993" y="10320"/>
                  </a:lnTo>
                  <a:lnTo>
                    <a:pt x="6985" y="10290"/>
                  </a:lnTo>
                  <a:lnTo>
                    <a:pt x="6977" y="10252"/>
                  </a:lnTo>
                  <a:lnTo>
                    <a:pt x="6970" y="10207"/>
                  </a:lnTo>
                  <a:lnTo>
                    <a:pt x="6962" y="10147"/>
                  </a:lnTo>
                  <a:lnTo>
                    <a:pt x="6956" y="10095"/>
                  </a:lnTo>
                  <a:lnTo>
                    <a:pt x="6950" y="10034"/>
                  </a:lnTo>
                  <a:lnTo>
                    <a:pt x="6944" y="9959"/>
                  </a:lnTo>
                  <a:lnTo>
                    <a:pt x="6940" y="9877"/>
                  </a:lnTo>
                  <a:lnTo>
                    <a:pt x="6935" y="9809"/>
                  </a:lnTo>
                  <a:lnTo>
                    <a:pt x="6933" y="9719"/>
                  </a:lnTo>
                  <a:lnTo>
                    <a:pt x="6932" y="9644"/>
                  </a:lnTo>
                  <a:lnTo>
                    <a:pt x="6929" y="9547"/>
                  </a:lnTo>
                  <a:lnTo>
                    <a:pt x="6928" y="9449"/>
                  </a:lnTo>
                  <a:lnTo>
                    <a:pt x="6928" y="3715"/>
                  </a:lnTo>
                  <a:lnTo>
                    <a:pt x="6927" y="3625"/>
                  </a:lnTo>
                  <a:lnTo>
                    <a:pt x="6925" y="3550"/>
                  </a:lnTo>
                  <a:lnTo>
                    <a:pt x="6922" y="3460"/>
                  </a:lnTo>
                  <a:lnTo>
                    <a:pt x="6918" y="3377"/>
                  </a:lnTo>
                  <a:lnTo>
                    <a:pt x="6913" y="3302"/>
                  </a:lnTo>
                  <a:lnTo>
                    <a:pt x="6908" y="3235"/>
                  </a:lnTo>
                  <a:lnTo>
                    <a:pt x="6902" y="3175"/>
                  </a:lnTo>
                  <a:lnTo>
                    <a:pt x="6896" y="3115"/>
                  </a:lnTo>
                  <a:lnTo>
                    <a:pt x="6890" y="3062"/>
                  </a:lnTo>
                  <a:lnTo>
                    <a:pt x="6881" y="3010"/>
                  </a:lnTo>
                  <a:lnTo>
                    <a:pt x="6872" y="2972"/>
                  </a:lnTo>
                  <a:lnTo>
                    <a:pt x="6865" y="2942"/>
                  </a:lnTo>
                  <a:lnTo>
                    <a:pt x="6856" y="2920"/>
                  </a:lnTo>
                  <a:lnTo>
                    <a:pt x="6847" y="2905"/>
                  </a:lnTo>
                  <a:lnTo>
                    <a:pt x="6838" y="2897"/>
                  </a:lnTo>
                  <a:lnTo>
                    <a:pt x="6828" y="2905"/>
                  </a:lnTo>
                  <a:lnTo>
                    <a:pt x="6819" y="2920"/>
                  </a:lnTo>
                  <a:lnTo>
                    <a:pt x="6810" y="2942"/>
                  </a:lnTo>
                  <a:lnTo>
                    <a:pt x="6802" y="2972"/>
                  </a:lnTo>
                  <a:lnTo>
                    <a:pt x="6794" y="3010"/>
                  </a:lnTo>
                  <a:lnTo>
                    <a:pt x="6786" y="3062"/>
                  </a:lnTo>
                  <a:lnTo>
                    <a:pt x="6779" y="3115"/>
                  </a:lnTo>
                  <a:lnTo>
                    <a:pt x="6772" y="3175"/>
                  </a:lnTo>
                  <a:lnTo>
                    <a:pt x="6767" y="3235"/>
                  </a:lnTo>
                  <a:lnTo>
                    <a:pt x="6761" y="3302"/>
                  </a:lnTo>
                  <a:lnTo>
                    <a:pt x="6757" y="3377"/>
                  </a:lnTo>
                  <a:lnTo>
                    <a:pt x="6753" y="3460"/>
                  </a:lnTo>
                  <a:lnTo>
                    <a:pt x="6749" y="3550"/>
                  </a:lnTo>
                  <a:lnTo>
                    <a:pt x="6748" y="3625"/>
                  </a:lnTo>
                  <a:lnTo>
                    <a:pt x="6746" y="3715"/>
                  </a:lnTo>
                  <a:lnTo>
                    <a:pt x="6746" y="6657"/>
                  </a:lnTo>
                  <a:lnTo>
                    <a:pt x="6745" y="6762"/>
                  </a:lnTo>
                  <a:lnTo>
                    <a:pt x="6744" y="6852"/>
                  </a:lnTo>
                  <a:lnTo>
                    <a:pt x="6742" y="6935"/>
                  </a:lnTo>
                  <a:lnTo>
                    <a:pt x="6738" y="7017"/>
                  </a:lnTo>
                  <a:lnTo>
                    <a:pt x="6734" y="7092"/>
                  </a:lnTo>
                  <a:lnTo>
                    <a:pt x="6731" y="7175"/>
                  </a:lnTo>
                  <a:lnTo>
                    <a:pt x="6725" y="7243"/>
                  </a:lnTo>
                  <a:lnTo>
                    <a:pt x="6718" y="7310"/>
                  </a:lnTo>
                  <a:lnTo>
                    <a:pt x="6712" y="7363"/>
                  </a:lnTo>
                  <a:lnTo>
                    <a:pt x="6706" y="7423"/>
                  </a:lnTo>
                  <a:lnTo>
                    <a:pt x="6698" y="7468"/>
                  </a:lnTo>
                  <a:lnTo>
                    <a:pt x="6690" y="7505"/>
                  </a:lnTo>
                  <a:lnTo>
                    <a:pt x="6681" y="7535"/>
                  </a:lnTo>
                  <a:lnTo>
                    <a:pt x="6673" y="7558"/>
                  </a:lnTo>
                  <a:lnTo>
                    <a:pt x="6663" y="7573"/>
                  </a:lnTo>
                  <a:lnTo>
                    <a:pt x="6644" y="7573"/>
                  </a:lnTo>
                  <a:lnTo>
                    <a:pt x="6636" y="7558"/>
                  </a:lnTo>
                  <a:lnTo>
                    <a:pt x="6627" y="7535"/>
                  </a:lnTo>
                  <a:lnTo>
                    <a:pt x="6618" y="7505"/>
                  </a:lnTo>
                  <a:lnTo>
                    <a:pt x="6611" y="7468"/>
                  </a:lnTo>
                  <a:lnTo>
                    <a:pt x="6602" y="7423"/>
                  </a:lnTo>
                  <a:lnTo>
                    <a:pt x="6596" y="7363"/>
                  </a:lnTo>
                  <a:lnTo>
                    <a:pt x="6590" y="7310"/>
                  </a:lnTo>
                  <a:lnTo>
                    <a:pt x="6578" y="7175"/>
                  </a:lnTo>
                  <a:lnTo>
                    <a:pt x="6573" y="7092"/>
                  </a:lnTo>
                  <a:lnTo>
                    <a:pt x="6569" y="7017"/>
                  </a:lnTo>
                  <a:lnTo>
                    <a:pt x="6567" y="6935"/>
                  </a:lnTo>
                  <a:lnTo>
                    <a:pt x="6564" y="6852"/>
                  </a:lnTo>
                  <a:lnTo>
                    <a:pt x="6562" y="6762"/>
                  </a:lnTo>
                  <a:lnTo>
                    <a:pt x="6562" y="878"/>
                  </a:lnTo>
                  <a:lnTo>
                    <a:pt x="6561" y="788"/>
                  </a:lnTo>
                  <a:lnTo>
                    <a:pt x="6558" y="705"/>
                  </a:lnTo>
                  <a:lnTo>
                    <a:pt x="6554" y="623"/>
                  </a:lnTo>
                  <a:lnTo>
                    <a:pt x="6551" y="540"/>
                  </a:lnTo>
                  <a:lnTo>
                    <a:pt x="6547" y="465"/>
                  </a:lnTo>
                  <a:lnTo>
                    <a:pt x="6542" y="398"/>
                  </a:lnTo>
                  <a:lnTo>
                    <a:pt x="6536" y="330"/>
                  </a:lnTo>
                  <a:lnTo>
                    <a:pt x="6530" y="270"/>
                  </a:lnTo>
                  <a:lnTo>
                    <a:pt x="6521" y="218"/>
                  </a:lnTo>
                  <a:lnTo>
                    <a:pt x="6514" y="173"/>
                  </a:lnTo>
                  <a:lnTo>
                    <a:pt x="6506" y="135"/>
                  </a:lnTo>
                  <a:lnTo>
                    <a:pt x="6490" y="75"/>
                  </a:lnTo>
                  <a:lnTo>
                    <a:pt x="6480" y="68"/>
                  </a:lnTo>
                  <a:lnTo>
                    <a:pt x="6471" y="60"/>
                  </a:lnTo>
                  <a:lnTo>
                    <a:pt x="6461" y="68"/>
                  </a:lnTo>
                  <a:lnTo>
                    <a:pt x="6452" y="75"/>
                  </a:lnTo>
                  <a:lnTo>
                    <a:pt x="6442" y="105"/>
                  </a:lnTo>
                  <a:lnTo>
                    <a:pt x="6435" y="135"/>
                  </a:lnTo>
                  <a:lnTo>
                    <a:pt x="6427" y="173"/>
                  </a:lnTo>
                  <a:lnTo>
                    <a:pt x="6419" y="218"/>
                  </a:lnTo>
                  <a:lnTo>
                    <a:pt x="6412" y="270"/>
                  </a:lnTo>
                  <a:lnTo>
                    <a:pt x="6405" y="330"/>
                  </a:lnTo>
                  <a:lnTo>
                    <a:pt x="6395" y="465"/>
                  </a:lnTo>
                  <a:lnTo>
                    <a:pt x="6390" y="540"/>
                  </a:lnTo>
                  <a:lnTo>
                    <a:pt x="6382" y="705"/>
                  </a:lnTo>
                  <a:lnTo>
                    <a:pt x="6382" y="788"/>
                  </a:lnTo>
                  <a:lnTo>
                    <a:pt x="6380" y="878"/>
                  </a:lnTo>
                  <a:lnTo>
                    <a:pt x="6379" y="976"/>
                  </a:lnTo>
                  <a:lnTo>
                    <a:pt x="6379" y="10425"/>
                  </a:lnTo>
                  <a:lnTo>
                    <a:pt x="6378" y="10515"/>
                  </a:lnTo>
                  <a:lnTo>
                    <a:pt x="6377" y="10612"/>
                  </a:lnTo>
                  <a:lnTo>
                    <a:pt x="6376" y="10695"/>
                  </a:lnTo>
                  <a:lnTo>
                    <a:pt x="6372" y="10785"/>
                  </a:lnTo>
                  <a:lnTo>
                    <a:pt x="6368" y="10868"/>
                  </a:lnTo>
                  <a:lnTo>
                    <a:pt x="6363" y="10935"/>
                  </a:lnTo>
                  <a:lnTo>
                    <a:pt x="6358" y="11010"/>
                  </a:lnTo>
                  <a:lnTo>
                    <a:pt x="6346" y="11138"/>
                  </a:lnTo>
                  <a:lnTo>
                    <a:pt x="6339" y="11190"/>
                  </a:lnTo>
                  <a:lnTo>
                    <a:pt x="6331" y="11228"/>
                  </a:lnTo>
                  <a:lnTo>
                    <a:pt x="6323" y="11265"/>
                  </a:lnTo>
                  <a:lnTo>
                    <a:pt x="6315" y="11303"/>
                  </a:lnTo>
                  <a:lnTo>
                    <a:pt x="6305" y="11325"/>
                  </a:lnTo>
                  <a:lnTo>
                    <a:pt x="6297" y="11333"/>
                  </a:lnTo>
                  <a:lnTo>
                    <a:pt x="6288" y="11340"/>
                  </a:lnTo>
                  <a:lnTo>
                    <a:pt x="6278" y="11333"/>
                  </a:lnTo>
                  <a:lnTo>
                    <a:pt x="6268" y="11325"/>
                  </a:lnTo>
                  <a:lnTo>
                    <a:pt x="6260" y="11303"/>
                  </a:lnTo>
                  <a:lnTo>
                    <a:pt x="6251" y="11265"/>
                  </a:lnTo>
                  <a:lnTo>
                    <a:pt x="6236" y="11190"/>
                  </a:lnTo>
                  <a:lnTo>
                    <a:pt x="6229" y="11138"/>
                  </a:lnTo>
                  <a:lnTo>
                    <a:pt x="6223" y="11070"/>
                  </a:lnTo>
                  <a:lnTo>
                    <a:pt x="6218" y="11010"/>
                  </a:lnTo>
                  <a:lnTo>
                    <a:pt x="6212" y="10935"/>
                  </a:lnTo>
                  <a:lnTo>
                    <a:pt x="6207" y="10868"/>
                  </a:lnTo>
                  <a:lnTo>
                    <a:pt x="6203" y="10785"/>
                  </a:lnTo>
                  <a:lnTo>
                    <a:pt x="6200" y="10695"/>
                  </a:lnTo>
                  <a:lnTo>
                    <a:pt x="6197" y="10612"/>
                  </a:lnTo>
                  <a:lnTo>
                    <a:pt x="6196" y="10515"/>
                  </a:lnTo>
                  <a:lnTo>
                    <a:pt x="6196" y="5974"/>
                  </a:lnTo>
                  <a:lnTo>
                    <a:pt x="6194" y="5892"/>
                  </a:lnTo>
                  <a:lnTo>
                    <a:pt x="6188" y="5711"/>
                  </a:lnTo>
                  <a:lnTo>
                    <a:pt x="6184" y="5629"/>
                  </a:lnTo>
                  <a:lnTo>
                    <a:pt x="6180" y="5554"/>
                  </a:lnTo>
                  <a:lnTo>
                    <a:pt x="6175" y="5486"/>
                  </a:lnTo>
                  <a:lnTo>
                    <a:pt x="6168" y="5426"/>
                  </a:lnTo>
                  <a:lnTo>
                    <a:pt x="6162" y="5366"/>
                  </a:lnTo>
                  <a:lnTo>
                    <a:pt x="6155" y="5314"/>
                  </a:lnTo>
                  <a:lnTo>
                    <a:pt x="6147" y="5269"/>
                  </a:lnTo>
                  <a:lnTo>
                    <a:pt x="6140" y="5224"/>
                  </a:lnTo>
                  <a:lnTo>
                    <a:pt x="6131" y="5201"/>
                  </a:lnTo>
                  <a:lnTo>
                    <a:pt x="6123" y="5171"/>
                  </a:lnTo>
                  <a:lnTo>
                    <a:pt x="6113" y="5156"/>
                  </a:lnTo>
                  <a:lnTo>
                    <a:pt x="6095" y="5156"/>
                  </a:lnTo>
                  <a:lnTo>
                    <a:pt x="6086" y="5171"/>
                  </a:lnTo>
                  <a:lnTo>
                    <a:pt x="6077" y="5201"/>
                  </a:lnTo>
                  <a:lnTo>
                    <a:pt x="6068" y="5224"/>
                  </a:lnTo>
                  <a:lnTo>
                    <a:pt x="6060" y="5269"/>
                  </a:lnTo>
                  <a:lnTo>
                    <a:pt x="6053" y="5314"/>
                  </a:lnTo>
                  <a:lnTo>
                    <a:pt x="6045" y="5366"/>
                  </a:lnTo>
                  <a:lnTo>
                    <a:pt x="6033" y="5486"/>
                  </a:lnTo>
                  <a:lnTo>
                    <a:pt x="6028" y="5554"/>
                  </a:lnTo>
                  <a:lnTo>
                    <a:pt x="6023" y="5629"/>
                  </a:lnTo>
                  <a:lnTo>
                    <a:pt x="6020" y="5711"/>
                  </a:lnTo>
                  <a:lnTo>
                    <a:pt x="6017" y="5802"/>
                  </a:lnTo>
                  <a:lnTo>
                    <a:pt x="6014" y="5892"/>
                  </a:lnTo>
                  <a:lnTo>
                    <a:pt x="6013" y="5974"/>
                  </a:lnTo>
                  <a:lnTo>
                    <a:pt x="6012" y="6072"/>
                  </a:lnTo>
                  <a:lnTo>
                    <a:pt x="6012" y="7213"/>
                  </a:lnTo>
                  <a:lnTo>
                    <a:pt x="6011" y="7303"/>
                  </a:lnTo>
                  <a:lnTo>
                    <a:pt x="6008" y="7393"/>
                  </a:lnTo>
                  <a:lnTo>
                    <a:pt x="6005" y="7468"/>
                  </a:lnTo>
                  <a:lnTo>
                    <a:pt x="6002" y="7558"/>
                  </a:lnTo>
                  <a:lnTo>
                    <a:pt x="5997" y="7625"/>
                  </a:lnTo>
                  <a:lnTo>
                    <a:pt x="5991" y="7693"/>
                  </a:lnTo>
                  <a:lnTo>
                    <a:pt x="5986" y="7768"/>
                  </a:lnTo>
                  <a:lnTo>
                    <a:pt x="5979" y="7820"/>
                  </a:lnTo>
                  <a:lnTo>
                    <a:pt x="5972" y="7880"/>
                  </a:lnTo>
                  <a:lnTo>
                    <a:pt x="5964" y="7926"/>
                  </a:lnTo>
                  <a:lnTo>
                    <a:pt x="5956" y="7963"/>
                  </a:lnTo>
                  <a:lnTo>
                    <a:pt x="5948" y="7993"/>
                  </a:lnTo>
                  <a:lnTo>
                    <a:pt x="5938" y="8016"/>
                  </a:lnTo>
                  <a:lnTo>
                    <a:pt x="5930" y="8031"/>
                  </a:lnTo>
                  <a:lnTo>
                    <a:pt x="5921" y="8038"/>
                  </a:lnTo>
                  <a:lnTo>
                    <a:pt x="5911" y="8031"/>
                  </a:lnTo>
                  <a:lnTo>
                    <a:pt x="5902" y="8016"/>
                  </a:lnTo>
                  <a:lnTo>
                    <a:pt x="5893" y="7993"/>
                  </a:lnTo>
                  <a:lnTo>
                    <a:pt x="5885" y="7963"/>
                  </a:lnTo>
                  <a:lnTo>
                    <a:pt x="5876" y="7926"/>
                  </a:lnTo>
                  <a:lnTo>
                    <a:pt x="5870" y="7880"/>
                  </a:lnTo>
                  <a:lnTo>
                    <a:pt x="5863" y="7820"/>
                  </a:lnTo>
                  <a:lnTo>
                    <a:pt x="5855" y="7768"/>
                  </a:lnTo>
                  <a:lnTo>
                    <a:pt x="5850" y="7693"/>
                  </a:lnTo>
                  <a:lnTo>
                    <a:pt x="5840" y="7558"/>
                  </a:lnTo>
                  <a:lnTo>
                    <a:pt x="5837" y="7468"/>
                  </a:lnTo>
                  <a:lnTo>
                    <a:pt x="5833" y="7393"/>
                  </a:lnTo>
                  <a:lnTo>
                    <a:pt x="5831" y="7303"/>
                  </a:lnTo>
                  <a:lnTo>
                    <a:pt x="5829" y="7213"/>
                  </a:lnTo>
                  <a:lnTo>
                    <a:pt x="5829" y="4180"/>
                  </a:lnTo>
                  <a:lnTo>
                    <a:pt x="5828" y="4090"/>
                  </a:lnTo>
                  <a:lnTo>
                    <a:pt x="5825" y="3910"/>
                  </a:lnTo>
                  <a:lnTo>
                    <a:pt x="5822" y="3820"/>
                  </a:lnTo>
                  <a:lnTo>
                    <a:pt x="5818" y="3753"/>
                  </a:lnTo>
                  <a:lnTo>
                    <a:pt x="5812" y="3670"/>
                  </a:lnTo>
                  <a:lnTo>
                    <a:pt x="5807" y="3595"/>
                  </a:lnTo>
                  <a:lnTo>
                    <a:pt x="5802" y="3535"/>
                  </a:lnTo>
                  <a:lnTo>
                    <a:pt x="5795" y="3467"/>
                  </a:lnTo>
                  <a:lnTo>
                    <a:pt x="5788" y="3415"/>
                  </a:lnTo>
                  <a:lnTo>
                    <a:pt x="5781" y="3377"/>
                  </a:lnTo>
                  <a:lnTo>
                    <a:pt x="5765" y="3302"/>
                  </a:lnTo>
                  <a:lnTo>
                    <a:pt x="5747" y="3272"/>
                  </a:lnTo>
                  <a:lnTo>
                    <a:pt x="5737" y="3265"/>
                  </a:lnTo>
                  <a:lnTo>
                    <a:pt x="5728" y="3272"/>
                  </a:lnTo>
                  <a:lnTo>
                    <a:pt x="5718" y="3287"/>
                  </a:lnTo>
                  <a:lnTo>
                    <a:pt x="5710" y="3302"/>
                  </a:lnTo>
                  <a:lnTo>
                    <a:pt x="5702" y="3340"/>
                  </a:lnTo>
                  <a:lnTo>
                    <a:pt x="5694" y="3377"/>
                  </a:lnTo>
                  <a:lnTo>
                    <a:pt x="5686" y="3415"/>
                  </a:lnTo>
                  <a:lnTo>
                    <a:pt x="5679" y="3467"/>
                  </a:lnTo>
                  <a:lnTo>
                    <a:pt x="5673" y="3535"/>
                  </a:lnTo>
                  <a:lnTo>
                    <a:pt x="5666" y="3595"/>
                  </a:lnTo>
                  <a:lnTo>
                    <a:pt x="5660" y="3670"/>
                  </a:lnTo>
                  <a:lnTo>
                    <a:pt x="5657" y="3753"/>
                  </a:lnTo>
                  <a:lnTo>
                    <a:pt x="5653" y="3820"/>
                  </a:lnTo>
                  <a:lnTo>
                    <a:pt x="5649" y="3910"/>
                  </a:lnTo>
                  <a:lnTo>
                    <a:pt x="5646" y="4090"/>
                  </a:lnTo>
                  <a:lnTo>
                    <a:pt x="5646" y="9427"/>
                  </a:lnTo>
                  <a:lnTo>
                    <a:pt x="5645" y="9517"/>
                  </a:lnTo>
                  <a:lnTo>
                    <a:pt x="5643" y="9607"/>
                  </a:lnTo>
                  <a:lnTo>
                    <a:pt x="5642" y="9704"/>
                  </a:lnTo>
                  <a:lnTo>
                    <a:pt x="5638" y="9787"/>
                  </a:lnTo>
                  <a:lnTo>
                    <a:pt x="5635" y="9869"/>
                  </a:lnTo>
                  <a:lnTo>
                    <a:pt x="5630" y="9937"/>
                  </a:lnTo>
                  <a:lnTo>
                    <a:pt x="5625" y="10019"/>
                  </a:lnTo>
                  <a:lnTo>
                    <a:pt x="5619" y="10079"/>
                  </a:lnTo>
                  <a:lnTo>
                    <a:pt x="5612" y="10140"/>
                  </a:lnTo>
                  <a:lnTo>
                    <a:pt x="5605" y="10185"/>
                  </a:lnTo>
                  <a:lnTo>
                    <a:pt x="5598" y="10237"/>
                  </a:lnTo>
                  <a:lnTo>
                    <a:pt x="5590" y="10267"/>
                  </a:lnTo>
                  <a:lnTo>
                    <a:pt x="5581" y="10305"/>
                  </a:lnTo>
                  <a:lnTo>
                    <a:pt x="5563" y="10335"/>
                  </a:lnTo>
                  <a:lnTo>
                    <a:pt x="5554" y="10342"/>
                  </a:lnTo>
                  <a:lnTo>
                    <a:pt x="5545" y="10335"/>
                  </a:lnTo>
                  <a:lnTo>
                    <a:pt x="5535" y="10320"/>
                  </a:lnTo>
                  <a:lnTo>
                    <a:pt x="5527" y="10305"/>
                  </a:lnTo>
                  <a:lnTo>
                    <a:pt x="5518" y="10267"/>
                  </a:lnTo>
                  <a:lnTo>
                    <a:pt x="5510" y="10237"/>
                  </a:lnTo>
                  <a:lnTo>
                    <a:pt x="5503" y="10185"/>
                  </a:lnTo>
                  <a:lnTo>
                    <a:pt x="5495" y="10140"/>
                  </a:lnTo>
                  <a:lnTo>
                    <a:pt x="5488" y="10079"/>
                  </a:lnTo>
                  <a:lnTo>
                    <a:pt x="5483" y="10019"/>
                  </a:lnTo>
                  <a:lnTo>
                    <a:pt x="5478" y="9937"/>
                  </a:lnTo>
                  <a:lnTo>
                    <a:pt x="5473" y="9869"/>
                  </a:lnTo>
                  <a:lnTo>
                    <a:pt x="5469" y="9787"/>
                  </a:lnTo>
                  <a:lnTo>
                    <a:pt x="5467" y="9704"/>
                  </a:lnTo>
                  <a:lnTo>
                    <a:pt x="5464" y="9607"/>
                  </a:lnTo>
                  <a:lnTo>
                    <a:pt x="5462" y="9517"/>
                  </a:lnTo>
                  <a:lnTo>
                    <a:pt x="5462" y="8391"/>
                  </a:lnTo>
                  <a:lnTo>
                    <a:pt x="5461" y="8211"/>
                  </a:lnTo>
                  <a:lnTo>
                    <a:pt x="5458" y="8113"/>
                  </a:lnTo>
                  <a:lnTo>
                    <a:pt x="5456" y="8038"/>
                  </a:lnTo>
                  <a:lnTo>
                    <a:pt x="5451" y="7956"/>
                  </a:lnTo>
                  <a:lnTo>
                    <a:pt x="5447" y="7880"/>
                  </a:lnTo>
                  <a:lnTo>
                    <a:pt x="5441" y="7820"/>
                  </a:lnTo>
                  <a:lnTo>
                    <a:pt x="5435" y="7745"/>
                  </a:lnTo>
                  <a:lnTo>
                    <a:pt x="5428" y="7685"/>
                  </a:lnTo>
                  <a:lnTo>
                    <a:pt x="5421" y="7633"/>
                  </a:lnTo>
                  <a:lnTo>
                    <a:pt x="5414" y="7588"/>
                  </a:lnTo>
                  <a:lnTo>
                    <a:pt x="5406" y="7550"/>
                  </a:lnTo>
                  <a:lnTo>
                    <a:pt x="5397" y="7520"/>
                  </a:lnTo>
                  <a:lnTo>
                    <a:pt x="5389" y="7498"/>
                  </a:lnTo>
                  <a:lnTo>
                    <a:pt x="5380" y="7483"/>
                  </a:lnTo>
                  <a:lnTo>
                    <a:pt x="5370" y="7475"/>
                  </a:lnTo>
                  <a:lnTo>
                    <a:pt x="5361" y="7483"/>
                  </a:lnTo>
                  <a:lnTo>
                    <a:pt x="5351" y="7498"/>
                  </a:lnTo>
                  <a:lnTo>
                    <a:pt x="5342" y="7520"/>
                  </a:lnTo>
                  <a:lnTo>
                    <a:pt x="5335" y="7550"/>
                  </a:lnTo>
                  <a:lnTo>
                    <a:pt x="5327" y="7588"/>
                  </a:lnTo>
                  <a:lnTo>
                    <a:pt x="5320" y="7633"/>
                  </a:lnTo>
                  <a:lnTo>
                    <a:pt x="5313" y="7685"/>
                  </a:lnTo>
                  <a:lnTo>
                    <a:pt x="5306" y="7745"/>
                  </a:lnTo>
                  <a:lnTo>
                    <a:pt x="5300" y="7820"/>
                  </a:lnTo>
                  <a:lnTo>
                    <a:pt x="5294" y="7880"/>
                  </a:lnTo>
                  <a:lnTo>
                    <a:pt x="5290" y="7956"/>
                  </a:lnTo>
                  <a:lnTo>
                    <a:pt x="5286" y="8038"/>
                  </a:lnTo>
                  <a:lnTo>
                    <a:pt x="5283" y="8113"/>
                  </a:lnTo>
                  <a:lnTo>
                    <a:pt x="5281" y="8211"/>
                  </a:lnTo>
                  <a:lnTo>
                    <a:pt x="5280" y="8301"/>
                  </a:lnTo>
                  <a:lnTo>
                    <a:pt x="5278" y="8391"/>
                  </a:lnTo>
                  <a:lnTo>
                    <a:pt x="5278" y="11798"/>
                  </a:lnTo>
                  <a:lnTo>
                    <a:pt x="5276" y="11896"/>
                  </a:lnTo>
                  <a:lnTo>
                    <a:pt x="5275" y="11978"/>
                  </a:lnTo>
                  <a:lnTo>
                    <a:pt x="5272" y="12068"/>
                  </a:lnTo>
                  <a:lnTo>
                    <a:pt x="5267" y="12136"/>
                  </a:lnTo>
                  <a:lnTo>
                    <a:pt x="5263" y="12226"/>
                  </a:lnTo>
                  <a:lnTo>
                    <a:pt x="5252" y="12346"/>
                  </a:lnTo>
                  <a:lnTo>
                    <a:pt x="5246" y="12421"/>
                  </a:lnTo>
                  <a:lnTo>
                    <a:pt x="5239" y="12474"/>
                  </a:lnTo>
                  <a:lnTo>
                    <a:pt x="5231" y="12511"/>
                  </a:lnTo>
                  <a:lnTo>
                    <a:pt x="5223" y="12549"/>
                  </a:lnTo>
                  <a:lnTo>
                    <a:pt x="5214" y="12571"/>
                  </a:lnTo>
                  <a:lnTo>
                    <a:pt x="5205" y="12609"/>
                  </a:lnTo>
                  <a:lnTo>
                    <a:pt x="5197" y="12616"/>
                  </a:lnTo>
                  <a:lnTo>
                    <a:pt x="5187" y="12624"/>
                  </a:lnTo>
                  <a:lnTo>
                    <a:pt x="5169" y="12609"/>
                  </a:lnTo>
                  <a:lnTo>
                    <a:pt x="5160" y="12571"/>
                  </a:lnTo>
                  <a:lnTo>
                    <a:pt x="5151" y="12549"/>
                  </a:lnTo>
                  <a:lnTo>
                    <a:pt x="5143" y="12511"/>
                  </a:lnTo>
                  <a:lnTo>
                    <a:pt x="5135" y="12474"/>
                  </a:lnTo>
                  <a:lnTo>
                    <a:pt x="5128" y="12421"/>
                  </a:lnTo>
                  <a:lnTo>
                    <a:pt x="5122" y="12346"/>
                  </a:lnTo>
                  <a:lnTo>
                    <a:pt x="5117" y="12286"/>
                  </a:lnTo>
                  <a:lnTo>
                    <a:pt x="5111" y="12226"/>
                  </a:lnTo>
                  <a:lnTo>
                    <a:pt x="5107" y="12136"/>
                  </a:lnTo>
                  <a:lnTo>
                    <a:pt x="5103" y="12068"/>
                  </a:lnTo>
                  <a:lnTo>
                    <a:pt x="5099" y="11978"/>
                  </a:lnTo>
                  <a:lnTo>
                    <a:pt x="5097" y="11896"/>
                  </a:lnTo>
                  <a:lnTo>
                    <a:pt x="5096" y="11798"/>
                  </a:lnTo>
                  <a:lnTo>
                    <a:pt x="5096" y="11708"/>
                  </a:lnTo>
                  <a:lnTo>
                    <a:pt x="5096" y="8211"/>
                  </a:lnTo>
                  <a:lnTo>
                    <a:pt x="5093" y="8113"/>
                  </a:lnTo>
                  <a:lnTo>
                    <a:pt x="5091" y="8031"/>
                  </a:lnTo>
                  <a:lnTo>
                    <a:pt x="5088" y="7948"/>
                  </a:lnTo>
                  <a:lnTo>
                    <a:pt x="5085" y="7873"/>
                  </a:lnTo>
                  <a:lnTo>
                    <a:pt x="5081" y="7790"/>
                  </a:lnTo>
                  <a:lnTo>
                    <a:pt x="5075" y="7723"/>
                  </a:lnTo>
                  <a:lnTo>
                    <a:pt x="5068" y="7663"/>
                  </a:lnTo>
                  <a:lnTo>
                    <a:pt x="5062" y="7588"/>
                  </a:lnTo>
                  <a:lnTo>
                    <a:pt x="5055" y="7550"/>
                  </a:lnTo>
                  <a:lnTo>
                    <a:pt x="5048" y="7498"/>
                  </a:lnTo>
                  <a:lnTo>
                    <a:pt x="5039" y="7460"/>
                  </a:lnTo>
                  <a:lnTo>
                    <a:pt x="5032" y="7430"/>
                  </a:lnTo>
                  <a:lnTo>
                    <a:pt x="5022" y="7408"/>
                  </a:lnTo>
                  <a:lnTo>
                    <a:pt x="5013" y="7393"/>
                  </a:lnTo>
                  <a:lnTo>
                    <a:pt x="4995" y="7393"/>
                  </a:lnTo>
                  <a:lnTo>
                    <a:pt x="4985" y="7408"/>
                  </a:lnTo>
                  <a:lnTo>
                    <a:pt x="4976" y="7430"/>
                  </a:lnTo>
                  <a:lnTo>
                    <a:pt x="4969" y="7460"/>
                  </a:lnTo>
                  <a:lnTo>
                    <a:pt x="4960" y="7498"/>
                  </a:lnTo>
                  <a:lnTo>
                    <a:pt x="4953" y="7550"/>
                  </a:lnTo>
                  <a:lnTo>
                    <a:pt x="4946" y="7588"/>
                  </a:lnTo>
                  <a:lnTo>
                    <a:pt x="4939" y="7663"/>
                  </a:lnTo>
                  <a:lnTo>
                    <a:pt x="4933" y="7723"/>
                  </a:lnTo>
                  <a:lnTo>
                    <a:pt x="4928" y="7790"/>
                  </a:lnTo>
                  <a:lnTo>
                    <a:pt x="4923" y="7873"/>
                  </a:lnTo>
                  <a:lnTo>
                    <a:pt x="4918" y="7948"/>
                  </a:lnTo>
                  <a:lnTo>
                    <a:pt x="4916" y="8031"/>
                  </a:lnTo>
                  <a:lnTo>
                    <a:pt x="4913" y="8113"/>
                  </a:lnTo>
                  <a:lnTo>
                    <a:pt x="4912" y="8211"/>
                  </a:lnTo>
                  <a:lnTo>
                    <a:pt x="4912" y="8301"/>
                  </a:lnTo>
                  <a:lnTo>
                    <a:pt x="4912" y="9884"/>
                  </a:lnTo>
                  <a:lnTo>
                    <a:pt x="4910" y="9982"/>
                  </a:lnTo>
                  <a:lnTo>
                    <a:pt x="4908" y="10072"/>
                  </a:lnTo>
                  <a:lnTo>
                    <a:pt x="4905" y="10147"/>
                  </a:lnTo>
                  <a:lnTo>
                    <a:pt x="4901" y="10237"/>
                  </a:lnTo>
                  <a:lnTo>
                    <a:pt x="4891" y="10387"/>
                  </a:lnTo>
                  <a:lnTo>
                    <a:pt x="4879" y="10507"/>
                  </a:lnTo>
                  <a:lnTo>
                    <a:pt x="4871" y="10560"/>
                  </a:lnTo>
                  <a:lnTo>
                    <a:pt x="4864" y="10605"/>
                  </a:lnTo>
                  <a:lnTo>
                    <a:pt x="4856" y="10635"/>
                  </a:lnTo>
                  <a:lnTo>
                    <a:pt x="4847" y="10672"/>
                  </a:lnTo>
                  <a:lnTo>
                    <a:pt x="4839" y="10695"/>
                  </a:lnTo>
                  <a:lnTo>
                    <a:pt x="4831" y="10710"/>
                  </a:lnTo>
                  <a:lnTo>
                    <a:pt x="4811" y="10710"/>
                  </a:lnTo>
                  <a:lnTo>
                    <a:pt x="4802" y="10695"/>
                  </a:lnTo>
                  <a:lnTo>
                    <a:pt x="4793" y="10672"/>
                  </a:lnTo>
                  <a:lnTo>
                    <a:pt x="4785" y="10635"/>
                  </a:lnTo>
                  <a:lnTo>
                    <a:pt x="4776" y="10605"/>
                  </a:lnTo>
                  <a:lnTo>
                    <a:pt x="4768" y="10560"/>
                  </a:lnTo>
                  <a:lnTo>
                    <a:pt x="4762" y="10507"/>
                  </a:lnTo>
                  <a:lnTo>
                    <a:pt x="4755" y="10447"/>
                  </a:lnTo>
                  <a:lnTo>
                    <a:pt x="4749" y="10387"/>
                  </a:lnTo>
                  <a:lnTo>
                    <a:pt x="4744" y="10312"/>
                  </a:lnTo>
                  <a:lnTo>
                    <a:pt x="4739" y="10237"/>
                  </a:lnTo>
                  <a:lnTo>
                    <a:pt x="4736" y="10147"/>
                  </a:lnTo>
                  <a:lnTo>
                    <a:pt x="4732" y="10072"/>
                  </a:lnTo>
                  <a:lnTo>
                    <a:pt x="4731" y="9982"/>
                  </a:lnTo>
                  <a:lnTo>
                    <a:pt x="4729" y="9884"/>
                  </a:lnTo>
                  <a:lnTo>
                    <a:pt x="4729" y="5569"/>
                  </a:lnTo>
                  <a:lnTo>
                    <a:pt x="4727" y="5479"/>
                  </a:lnTo>
                  <a:lnTo>
                    <a:pt x="4727" y="5389"/>
                  </a:lnTo>
                  <a:lnTo>
                    <a:pt x="4725" y="5299"/>
                  </a:lnTo>
                  <a:lnTo>
                    <a:pt x="4721" y="5209"/>
                  </a:lnTo>
                  <a:lnTo>
                    <a:pt x="4718" y="5126"/>
                  </a:lnTo>
                  <a:lnTo>
                    <a:pt x="4712" y="5059"/>
                  </a:lnTo>
                  <a:lnTo>
                    <a:pt x="4708" y="4983"/>
                  </a:lnTo>
                  <a:lnTo>
                    <a:pt x="4702" y="4923"/>
                  </a:lnTo>
                  <a:lnTo>
                    <a:pt x="4696" y="4856"/>
                  </a:lnTo>
                  <a:lnTo>
                    <a:pt x="4688" y="4803"/>
                  </a:lnTo>
                  <a:lnTo>
                    <a:pt x="4673" y="4728"/>
                  </a:lnTo>
                  <a:lnTo>
                    <a:pt x="4664" y="4691"/>
                  </a:lnTo>
                  <a:lnTo>
                    <a:pt x="4656" y="4676"/>
                  </a:lnTo>
                  <a:lnTo>
                    <a:pt x="4646" y="4661"/>
                  </a:lnTo>
                  <a:lnTo>
                    <a:pt x="4637" y="4646"/>
                  </a:lnTo>
                  <a:lnTo>
                    <a:pt x="4627" y="4661"/>
                  </a:lnTo>
                  <a:lnTo>
                    <a:pt x="4610" y="4691"/>
                  </a:lnTo>
                  <a:lnTo>
                    <a:pt x="4601" y="4728"/>
                  </a:lnTo>
                  <a:lnTo>
                    <a:pt x="4593" y="4766"/>
                  </a:lnTo>
                  <a:lnTo>
                    <a:pt x="4586" y="4803"/>
                  </a:lnTo>
                  <a:lnTo>
                    <a:pt x="4579" y="4856"/>
                  </a:lnTo>
                  <a:lnTo>
                    <a:pt x="4573" y="4923"/>
                  </a:lnTo>
                  <a:lnTo>
                    <a:pt x="4567" y="4983"/>
                  </a:lnTo>
                  <a:lnTo>
                    <a:pt x="4562" y="5059"/>
                  </a:lnTo>
                  <a:lnTo>
                    <a:pt x="4557" y="5126"/>
                  </a:lnTo>
                  <a:lnTo>
                    <a:pt x="4552" y="5209"/>
                  </a:lnTo>
                  <a:lnTo>
                    <a:pt x="4550" y="5299"/>
                  </a:lnTo>
                  <a:lnTo>
                    <a:pt x="4547" y="5389"/>
                  </a:lnTo>
                  <a:lnTo>
                    <a:pt x="4545" y="5569"/>
                  </a:lnTo>
                  <a:lnTo>
                    <a:pt x="4545" y="8556"/>
                  </a:lnTo>
                  <a:lnTo>
                    <a:pt x="4543" y="8646"/>
                  </a:lnTo>
                  <a:lnTo>
                    <a:pt x="4541" y="8736"/>
                  </a:lnTo>
                  <a:lnTo>
                    <a:pt x="4538" y="8819"/>
                  </a:lnTo>
                  <a:lnTo>
                    <a:pt x="4534" y="8901"/>
                  </a:lnTo>
                  <a:lnTo>
                    <a:pt x="4529" y="8976"/>
                  </a:lnTo>
                  <a:lnTo>
                    <a:pt x="4524" y="9051"/>
                  </a:lnTo>
                  <a:lnTo>
                    <a:pt x="4519" y="9111"/>
                  </a:lnTo>
                  <a:lnTo>
                    <a:pt x="4513" y="9171"/>
                  </a:lnTo>
                  <a:lnTo>
                    <a:pt x="4505" y="9224"/>
                  </a:lnTo>
                  <a:lnTo>
                    <a:pt x="4498" y="9269"/>
                  </a:lnTo>
                  <a:lnTo>
                    <a:pt x="4489" y="9306"/>
                  </a:lnTo>
                  <a:lnTo>
                    <a:pt x="4480" y="9336"/>
                  </a:lnTo>
                  <a:lnTo>
                    <a:pt x="4472" y="9359"/>
                  </a:lnTo>
                  <a:lnTo>
                    <a:pt x="4463" y="9382"/>
                  </a:lnTo>
                  <a:lnTo>
                    <a:pt x="4445" y="9382"/>
                  </a:lnTo>
                  <a:lnTo>
                    <a:pt x="4436" y="9359"/>
                  </a:lnTo>
                  <a:lnTo>
                    <a:pt x="4426" y="9336"/>
                  </a:lnTo>
                  <a:lnTo>
                    <a:pt x="4418" y="9306"/>
                  </a:lnTo>
                  <a:lnTo>
                    <a:pt x="4409" y="9269"/>
                  </a:lnTo>
                  <a:lnTo>
                    <a:pt x="4402" y="9224"/>
                  </a:lnTo>
                  <a:lnTo>
                    <a:pt x="4394" y="9171"/>
                  </a:lnTo>
                  <a:lnTo>
                    <a:pt x="4382" y="9051"/>
                  </a:lnTo>
                  <a:lnTo>
                    <a:pt x="4378" y="8976"/>
                  </a:lnTo>
                  <a:lnTo>
                    <a:pt x="4372" y="8901"/>
                  </a:lnTo>
                  <a:lnTo>
                    <a:pt x="4369" y="8819"/>
                  </a:lnTo>
                  <a:lnTo>
                    <a:pt x="4366" y="8736"/>
                  </a:lnTo>
                  <a:lnTo>
                    <a:pt x="4363" y="8646"/>
                  </a:lnTo>
                  <a:lnTo>
                    <a:pt x="4363" y="8556"/>
                  </a:lnTo>
                  <a:lnTo>
                    <a:pt x="4361" y="8466"/>
                  </a:lnTo>
                  <a:lnTo>
                    <a:pt x="4361" y="6920"/>
                  </a:lnTo>
                  <a:lnTo>
                    <a:pt x="4360" y="6830"/>
                  </a:lnTo>
                  <a:lnTo>
                    <a:pt x="4358" y="6747"/>
                  </a:lnTo>
                  <a:lnTo>
                    <a:pt x="4355" y="6657"/>
                  </a:lnTo>
                  <a:lnTo>
                    <a:pt x="4351" y="6575"/>
                  </a:lnTo>
                  <a:lnTo>
                    <a:pt x="4346" y="6507"/>
                  </a:lnTo>
                  <a:lnTo>
                    <a:pt x="4341" y="6432"/>
                  </a:lnTo>
                  <a:lnTo>
                    <a:pt x="4335" y="6372"/>
                  </a:lnTo>
                  <a:lnTo>
                    <a:pt x="4329" y="6304"/>
                  </a:lnTo>
                  <a:lnTo>
                    <a:pt x="4322" y="6267"/>
                  </a:lnTo>
                  <a:lnTo>
                    <a:pt x="4314" y="6199"/>
                  </a:lnTo>
                  <a:lnTo>
                    <a:pt x="4305" y="6169"/>
                  </a:lnTo>
                  <a:lnTo>
                    <a:pt x="4298" y="6139"/>
                  </a:lnTo>
                  <a:lnTo>
                    <a:pt x="4288" y="6117"/>
                  </a:lnTo>
                  <a:lnTo>
                    <a:pt x="4279" y="6109"/>
                  </a:lnTo>
                  <a:lnTo>
                    <a:pt x="4271" y="6102"/>
                  </a:lnTo>
                  <a:lnTo>
                    <a:pt x="4251" y="6117"/>
                  </a:lnTo>
                  <a:lnTo>
                    <a:pt x="4243" y="6139"/>
                  </a:lnTo>
                  <a:lnTo>
                    <a:pt x="4235" y="6169"/>
                  </a:lnTo>
                  <a:lnTo>
                    <a:pt x="4227" y="6199"/>
                  </a:lnTo>
                  <a:lnTo>
                    <a:pt x="4219" y="6267"/>
                  </a:lnTo>
                  <a:lnTo>
                    <a:pt x="4212" y="6304"/>
                  </a:lnTo>
                  <a:lnTo>
                    <a:pt x="4206" y="6372"/>
                  </a:lnTo>
                  <a:lnTo>
                    <a:pt x="4199" y="6432"/>
                  </a:lnTo>
                  <a:lnTo>
                    <a:pt x="4194" y="6507"/>
                  </a:lnTo>
                  <a:lnTo>
                    <a:pt x="4190" y="6575"/>
                  </a:lnTo>
                  <a:lnTo>
                    <a:pt x="4186" y="6657"/>
                  </a:lnTo>
                  <a:lnTo>
                    <a:pt x="4182" y="6747"/>
                  </a:lnTo>
                  <a:lnTo>
                    <a:pt x="4181" y="6830"/>
                  </a:lnTo>
                  <a:lnTo>
                    <a:pt x="4178" y="6920"/>
                  </a:lnTo>
                  <a:lnTo>
                    <a:pt x="4178" y="8999"/>
                  </a:lnTo>
                  <a:lnTo>
                    <a:pt x="4178" y="9081"/>
                  </a:lnTo>
                  <a:lnTo>
                    <a:pt x="4177" y="9171"/>
                  </a:lnTo>
                  <a:lnTo>
                    <a:pt x="4175" y="9269"/>
                  </a:lnTo>
                  <a:lnTo>
                    <a:pt x="4172" y="9344"/>
                  </a:lnTo>
                  <a:lnTo>
                    <a:pt x="4167" y="9427"/>
                  </a:lnTo>
                  <a:lnTo>
                    <a:pt x="4162" y="9502"/>
                  </a:lnTo>
                  <a:lnTo>
                    <a:pt x="4158" y="9569"/>
                  </a:lnTo>
                  <a:lnTo>
                    <a:pt x="4151" y="9644"/>
                  </a:lnTo>
                  <a:lnTo>
                    <a:pt x="4145" y="9697"/>
                  </a:lnTo>
                  <a:lnTo>
                    <a:pt x="4138" y="9757"/>
                  </a:lnTo>
                  <a:lnTo>
                    <a:pt x="4130" y="9802"/>
                  </a:lnTo>
                  <a:lnTo>
                    <a:pt x="4122" y="9832"/>
                  </a:lnTo>
                  <a:lnTo>
                    <a:pt x="4114" y="9869"/>
                  </a:lnTo>
                  <a:lnTo>
                    <a:pt x="4106" y="9884"/>
                  </a:lnTo>
                  <a:lnTo>
                    <a:pt x="4097" y="9907"/>
                  </a:lnTo>
                  <a:lnTo>
                    <a:pt x="4087" y="9914"/>
                  </a:lnTo>
                  <a:lnTo>
                    <a:pt x="4077" y="9907"/>
                  </a:lnTo>
                  <a:lnTo>
                    <a:pt x="4069" y="9884"/>
                  </a:lnTo>
                  <a:lnTo>
                    <a:pt x="4059" y="9869"/>
                  </a:lnTo>
                  <a:lnTo>
                    <a:pt x="4051" y="9832"/>
                  </a:lnTo>
                  <a:lnTo>
                    <a:pt x="4043" y="9802"/>
                  </a:lnTo>
                  <a:lnTo>
                    <a:pt x="4035" y="9757"/>
                  </a:lnTo>
                  <a:lnTo>
                    <a:pt x="4028" y="9697"/>
                  </a:lnTo>
                  <a:lnTo>
                    <a:pt x="4022" y="9644"/>
                  </a:lnTo>
                  <a:lnTo>
                    <a:pt x="4016" y="9569"/>
                  </a:lnTo>
                  <a:lnTo>
                    <a:pt x="4010" y="9502"/>
                  </a:lnTo>
                  <a:lnTo>
                    <a:pt x="4006" y="9427"/>
                  </a:lnTo>
                  <a:lnTo>
                    <a:pt x="4002" y="9344"/>
                  </a:lnTo>
                  <a:lnTo>
                    <a:pt x="4000" y="9269"/>
                  </a:lnTo>
                  <a:lnTo>
                    <a:pt x="3997" y="9171"/>
                  </a:lnTo>
                  <a:lnTo>
                    <a:pt x="3995" y="9081"/>
                  </a:lnTo>
                  <a:lnTo>
                    <a:pt x="3995" y="916"/>
                  </a:lnTo>
                  <a:lnTo>
                    <a:pt x="3995" y="826"/>
                  </a:lnTo>
                  <a:lnTo>
                    <a:pt x="3993" y="728"/>
                  </a:lnTo>
                  <a:lnTo>
                    <a:pt x="3991" y="645"/>
                  </a:lnTo>
                  <a:lnTo>
                    <a:pt x="3987" y="555"/>
                  </a:lnTo>
                  <a:lnTo>
                    <a:pt x="3984" y="480"/>
                  </a:lnTo>
                  <a:lnTo>
                    <a:pt x="3980" y="398"/>
                  </a:lnTo>
                  <a:lnTo>
                    <a:pt x="3974" y="330"/>
                  </a:lnTo>
                  <a:lnTo>
                    <a:pt x="3968" y="270"/>
                  </a:lnTo>
                  <a:lnTo>
                    <a:pt x="3962" y="203"/>
                  </a:lnTo>
                  <a:lnTo>
                    <a:pt x="3947" y="113"/>
                  </a:lnTo>
                  <a:lnTo>
                    <a:pt x="3939" y="68"/>
                  </a:lnTo>
                  <a:lnTo>
                    <a:pt x="3931" y="38"/>
                  </a:lnTo>
                  <a:lnTo>
                    <a:pt x="3922" y="23"/>
                  </a:lnTo>
                  <a:lnTo>
                    <a:pt x="3912" y="8"/>
                  </a:lnTo>
                  <a:lnTo>
                    <a:pt x="3903" y="0"/>
                  </a:lnTo>
                  <a:lnTo>
                    <a:pt x="3894" y="8"/>
                  </a:lnTo>
                  <a:lnTo>
                    <a:pt x="3876" y="38"/>
                  </a:lnTo>
                  <a:lnTo>
                    <a:pt x="3868" y="68"/>
                  </a:lnTo>
                  <a:lnTo>
                    <a:pt x="3860" y="113"/>
                  </a:lnTo>
                  <a:lnTo>
                    <a:pt x="3845" y="203"/>
                  </a:lnTo>
                  <a:lnTo>
                    <a:pt x="3839" y="270"/>
                  </a:lnTo>
                  <a:lnTo>
                    <a:pt x="3832" y="330"/>
                  </a:lnTo>
                  <a:lnTo>
                    <a:pt x="3827" y="398"/>
                  </a:lnTo>
                  <a:lnTo>
                    <a:pt x="3823" y="480"/>
                  </a:lnTo>
                  <a:lnTo>
                    <a:pt x="3818" y="555"/>
                  </a:lnTo>
                  <a:lnTo>
                    <a:pt x="3816" y="645"/>
                  </a:lnTo>
                  <a:lnTo>
                    <a:pt x="3815" y="728"/>
                  </a:lnTo>
                  <a:lnTo>
                    <a:pt x="3812" y="826"/>
                  </a:lnTo>
                  <a:lnTo>
                    <a:pt x="3812" y="10845"/>
                  </a:lnTo>
                  <a:lnTo>
                    <a:pt x="3810" y="10935"/>
                  </a:lnTo>
                  <a:lnTo>
                    <a:pt x="3807" y="11010"/>
                  </a:lnTo>
                  <a:lnTo>
                    <a:pt x="3805" y="11100"/>
                  </a:lnTo>
                  <a:lnTo>
                    <a:pt x="3800" y="11190"/>
                  </a:lnTo>
                  <a:lnTo>
                    <a:pt x="3796" y="11258"/>
                  </a:lnTo>
                  <a:lnTo>
                    <a:pt x="3790" y="11325"/>
                  </a:lnTo>
                  <a:lnTo>
                    <a:pt x="3779" y="11445"/>
                  </a:lnTo>
                  <a:lnTo>
                    <a:pt x="3770" y="11513"/>
                  </a:lnTo>
                  <a:lnTo>
                    <a:pt x="3764" y="11551"/>
                  </a:lnTo>
                  <a:lnTo>
                    <a:pt x="3756" y="11596"/>
                  </a:lnTo>
                  <a:lnTo>
                    <a:pt x="3748" y="11618"/>
                  </a:lnTo>
                  <a:lnTo>
                    <a:pt x="3739" y="11641"/>
                  </a:lnTo>
                  <a:lnTo>
                    <a:pt x="3721" y="11671"/>
                  </a:lnTo>
                  <a:lnTo>
                    <a:pt x="3710" y="11656"/>
                  </a:lnTo>
                  <a:lnTo>
                    <a:pt x="3701" y="11641"/>
                  </a:lnTo>
                  <a:lnTo>
                    <a:pt x="3694" y="11618"/>
                  </a:lnTo>
                  <a:lnTo>
                    <a:pt x="3685" y="11596"/>
                  </a:lnTo>
                  <a:lnTo>
                    <a:pt x="3677" y="11551"/>
                  </a:lnTo>
                  <a:lnTo>
                    <a:pt x="3669" y="11513"/>
                  </a:lnTo>
                  <a:lnTo>
                    <a:pt x="3662" y="11445"/>
                  </a:lnTo>
                  <a:lnTo>
                    <a:pt x="3655" y="11385"/>
                  </a:lnTo>
                  <a:lnTo>
                    <a:pt x="3650" y="11325"/>
                  </a:lnTo>
                  <a:lnTo>
                    <a:pt x="3644" y="11258"/>
                  </a:lnTo>
                  <a:lnTo>
                    <a:pt x="3640" y="11190"/>
                  </a:lnTo>
                  <a:lnTo>
                    <a:pt x="3635" y="11100"/>
                  </a:lnTo>
                  <a:lnTo>
                    <a:pt x="3632" y="11010"/>
                  </a:lnTo>
                  <a:lnTo>
                    <a:pt x="3631" y="10935"/>
                  </a:lnTo>
                  <a:lnTo>
                    <a:pt x="3629" y="10845"/>
                  </a:lnTo>
                  <a:lnTo>
                    <a:pt x="3628" y="10740"/>
                  </a:lnTo>
                  <a:lnTo>
                    <a:pt x="3628" y="7408"/>
                  </a:lnTo>
                  <a:lnTo>
                    <a:pt x="3625" y="7228"/>
                  </a:lnTo>
                  <a:lnTo>
                    <a:pt x="3621" y="7137"/>
                  </a:lnTo>
                  <a:lnTo>
                    <a:pt x="3617" y="7055"/>
                  </a:lnTo>
                  <a:lnTo>
                    <a:pt x="3613" y="6987"/>
                  </a:lnTo>
                  <a:lnTo>
                    <a:pt x="3608" y="6920"/>
                  </a:lnTo>
                  <a:lnTo>
                    <a:pt x="3595" y="6785"/>
                  </a:lnTo>
                  <a:lnTo>
                    <a:pt x="3588" y="6747"/>
                  </a:lnTo>
                  <a:lnTo>
                    <a:pt x="3580" y="6695"/>
                  </a:lnTo>
                  <a:lnTo>
                    <a:pt x="3572" y="6657"/>
                  </a:lnTo>
                  <a:lnTo>
                    <a:pt x="3564" y="6627"/>
                  </a:lnTo>
                  <a:lnTo>
                    <a:pt x="3556" y="6605"/>
                  </a:lnTo>
                  <a:lnTo>
                    <a:pt x="3546" y="6597"/>
                  </a:lnTo>
                  <a:lnTo>
                    <a:pt x="3537" y="6575"/>
                  </a:lnTo>
                  <a:lnTo>
                    <a:pt x="3527" y="6597"/>
                  </a:lnTo>
                  <a:lnTo>
                    <a:pt x="3519" y="6605"/>
                  </a:lnTo>
                  <a:lnTo>
                    <a:pt x="3509" y="6627"/>
                  </a:lnTo>
                  <a:lnTo>
                    <a:pt x="3500" y="6657"/>
                  </a:lnTo>
                  <a:lnTo>
                    <a:pt x="3494" y="6695"/>
                  </a:lnTo>
                  <a:lnTo>
                    <a:pt x="3486" y="6747"/>
                  </a:lnTo>
                  <a:lnTo>
                    <a:pt x="3478" y="6785"/>
                  </a:lnTo>
                  <a:lnTo>
                    <a:pt x="3472" y="6860"/>
                  </a:lnTo>
                  <a:lnTo>
                    <a:pt x="3467" y="6920"/>
                  </a:lnTo>
                  <a:lnTo>
                    <a:pt x="3460" y="6987"/>
                  </a:lnTo>
                  <a:lnTo>
                    <a:pt x="3456" y="7055"/>
                  </a:lnTo>
                  <a:lnTo>
                    <a:pt x="3452" y="7137"/>
                  </a:lnTo>
                  <a:lnTo>
                    <a:pt x="3449" y="7228"/>
                  </a:lnTo>
                  <a:lnTo>
                    <a:pt x="3447" y="7318"/>
                  </a:lnTo>
                  <a:lnTo>
                    <a:pt x="3445" y="7408"/>
                  </a:lnTo>
                  <a:lnTo>
                    <a:pt x="3445" y="7498"/>
                  </a:lnTo>
                  <a:lnTo>
                    <a:pt x="3445" y="13787"/>
                  </a:lnTo>
                  <a:lnTo>
                    <a:pt x="3444" y="13877"/>
                  </a:lnTo>
                  <a:lnTo>
                    <a:pt x="3440" y="13960"/>
                  </a:lnTo>
                  <a:lnTo>
                    <a:pt x="3434" y="14125"/>
                  </a:lnTo>
                  <a:lnTo>
                    <a:pt x="3430" y="14200"/>
                  </a:lnTo>
                  <a:lnTo>
                    <a:pt x="3425" y="14267"/>
                  </a:lnTo>
                  <a:lnTo>
                    <a:pt x="3418" y="14335"/>
                  </a:lnTo>
                  <a:lnTo>
                    <a:pt x="3412" y="14387"/>
                  </a:lnTo>
                  <a:lnTo>
                    <a:pt x="3404" y="14455"/>
                  </a:lnTo>
                  <a:lnTo>
                    <a:pt x="3389" y="14530"/>
                  </a:lnTo>
                  <a:lnTo>
                    <a:pt x="3381" y="14568"/>
                  </a:lnTo>
                  <a:lnTo>
                    <a:pt x="3372" y="14583"/>
                  </a:lnTo>
                  <a:lnTo>
                    <a:pt x="3362" y="14598"/>
                  </a:lnTo>
                  <a:lnTo>
                    <a:pt x="3344" y="14598"/>
                  </a:lnTo>
                  <a:lnTo>
                    <a:pt x="3335" y="14583"/>
                  </a:lnTo>
                  <a:lnTo>
                    <a:pt x="3325" y="14568"/>
                  </a:lnTo>
                  <a:lnTo>
                    <a:pt x="3318" y="14530"/>
                  </a:lnTo>
                  <a:lnTo>
                    <a:pt x="3309" y="14493"/>
                  </a:lnTo>
                  <a:lnTo>
                    <a:pt x="3302" y="14455"/>
                  </a:lnTo>
                  <a:lnTo>
                    <a:pt x="3295" y="14387"/>
                  </a:lnTo>
                  <a:lnTo>
                    <a:pt x="3288" y="14335"/>
                  </a:lnTo>
                  <a:lnTo>
                    <a:pt x="3278" y="14200"/>
                  </a:lnTo>
                  <a:lnTo>
                    <a:pt x="3272" y="14125"/>
                  </a:lnTo>
                  <a:lnTo>
                    <a:pt x="3269" y="14042"/>
                  </a:lnTo>
                  <a:lnTo>
                    <a:pt x="3265" y="13960"/>
                  </a:lnTo>
                  <a:lnTo>
                    <a:pt x="3264" y="13877"/>
                  </a:lnTo>
                  <a:lnTo>
                    <a:pt x="3262" y="13787"/>
                  </a:lnTo>
                  <a:lnTo>
                    <a:pt x="3261" y="13690"/>
                  </a:lnTo>
                  <a:lnTo>
                    <a:pt x="3261" y="7580"/>
                  </a:lnTo>
                  <a:lnTo>
                    <a:pt x="3260" y="7498"/>
                  </a:lnTo>
                  <a:lnTo>
                    <a:pt x="3257" y="7400"/>
                  </a:lnTo>
                  <a:lnTo>
                    <a:pt x="3254" y="7318"/>
                  </a:lnTo>
                  <a:lnTo>
                    <a:pt x="3250" y="7243"/>
                  </a:lnTo>
                  <a:lnTo>
                    <a:pt x="3246" y="7160"/>
                  </a:lnTo>
                  <a:lnTo>
                    <a:pt x="3240" y="7092"/>
                  </a:lnTo>
                  <a:lnTo>
                    <a:pt x="3235" y="7025"/>
                  </a:lnTo>
                  <a:lnTo>
                    <a:pt x="3228" y="6972"/>
                  </a:lnTo>
                  <a:lnTo>
                    <a:pt x="3221" y="6912"/>
                  </a:lnTo>
                  <a:lnTo>
                    <a:pt x="3213" y="6867"/>
                  </a:lnTo>
                  <a:lnTo>
                    <a:pt x="3205" y="6830"/>
                  </a:lnTo>
                  <a:lnTo>
                    <a:pt x="3197" y="6800"/>
                  </a:lnTo>
                  <a:lnTo>
                    <a:pt x="3188" y="6777"/>
                  </a:lnTo>
                  <a:lnTo>
                    <a:pt x="3180" y="6762"/>
                  </a:lnTo>
                  <a:lnTo>
                    <a:pt x="3160" y="6762"/>
                  </a:lnTo>
                  <a:lnTo>
                    <a:pt x="3152" y="6777"/>
                  </a:lnTo>
                  <a:lnTo>
                    <a:pt x="3142" y="6800"/>
                  </a:lnTo>
                  <a:lnTo>
                    <a:pt x="3134" y="6830"/>
                  </a:lnTo>
                  <a:lnTo>
                    <a:pt x="3127" y="6867"/>
                  </a:lnTo>
                  <a:lnTo>
                    <a:pt x="3119" y="6912"/>
                  </a:lnTo>
                  <a:lnTo>
                    <a:pt x="3112" y="6972"/>
                  </a:lnTo>
                  <a:lnTo>
                    <a:pt x="3105" y="7025"/>
                  </a:lnTo>
                  <a:lnTo>
                    <a:pt x="3100" y="7092"/>
                  </a:lnTo>
                  <a:lnTo>
                    <a:pt x="3093" y="7160"/>
                  </a:lnTo>
                  <a:lnTo>
                    <a:pt x="3089" y="7243"/>
                  </a:lnTo>
                  <a:lnTo>
                    <a:pt x="3085" y="7318"/>
                  </a:lnTo>
                  <a:lnTo>
                    <a:pt x="3082" y="7400"/>
                  </a:lnTo>
                  <a:lnTo>
                    <a:pt x="3080" y="7498"/>
                  </a:lnTo>
                  <a:lnTo>
                    <a:pt x="3079" y="7580"/>
                  </a:lnTo>
                  <a:lnTo>
                    <a:pt x="3079" y="9246"/>
                  </a:lnTo>
                  <a:lnTo>
                    <a:pt x="3077" y="9344"/>
                  </a:lnTo>
                  <a:lnTo>
                    <a:pt x="3076" y="9434"/>
                  </a:lnTo>
                  <a:lnTo>
                    <a:pt x="3074" y="9517"/>
                  </a:lnTo>
                  <a:lnTo>
                    <a:pt x="3071" y="9607"/>
                  </a:lnTo>
                  <a:lnTo>
                    <a:pt x="3067" y="9689"/>
                  </a:lnTo>
                  <a:lnTo>
                    <a:pt x="3063" y="9757"/>
                  </a:lnTo>
                  <a:lnTo>
                    <a:pt x="3058" y="9832"/>
                  </a:lnTo>
                  <a:lnTo>
                    <a:pt x="3045" y="9959"/>
                  </a:lnTo>
                  <a:lnTo>
                    <a:pt x="3038" y="10012"/>
                  </a:lnTo>
                  <a:lnTo>
                    <a:pt x="3031" y="10049"/>
                  </a:lnTo>
                  <a:lnTo>
                    <a:pt x="3022" y="10087"/>
                  </a:lnTo>
                  <a:lnTo>
                    <a:pt x="3014" y="10125"/>
                  </a:lnTo>
                  <a:lnTo>
                    <a:pt x="3005" y="10140"/>
                  </a:lnTo>
                  <a:lnTo>
                    <a:pt x="2995" y="10162"/>
                  </a:lnTo>
                  <a:lnTo>
                    <a:pt x="2977" y="10162"/>
                  </a:lnTo>
                  <a:lnTo>
                    <a:pt x="2968" y="10140"/>
                  </a:lnTo>
                  <a:lnTo>
                    <a:pt x="2960" y="10125"/>
                  </a:lnTo>
                  <a:lnTo>
                    <a:pt x="2943" y="10049"/>
                  </a:lnTo>
                  <a:lnTo>
                    <a:pt x="2935" y="10012"/>
                  </a:lnTo>
                  <a:lnTo>
                    <a:pt x="2928" y="9959"/>
                  </a:lnTo>
                  <a:lnTo>
                    <a:pt x="2922" y="9892"/>
                  </a:lnTo>
                  <a:lnTo>
                    <a:pt x="2916" y="9832"/>
                  </a:lnTo>
                  <a:lnTo>
                    <a:pt x="2911" y="9757"/>
                  </a:lnTo>
                  <a:lnTo>
                    <a:pt x="2906" y="9689"/>
                  </a:lnTo>
                  <a:lnTo>
                    <a:pt x="2902" y="9607"/>
                  </a:lnTo>
                  <a:lnTo>
                    <a:pt x="2900" y="9517"/>
                  </a:lnTo>
                  <a:lnTo>
                    <a:pt x="2896" y="9434"/>
                  </a:lnTo>
                  <a:lnTo>
                    <a:pt x="2895" y="9344"/>
                  </a:lnTo>
                  <a:lnTo>
                    <a:pt x="2895" y="5254"/>
                  </a:lnTo>
                  <a:lnTo>
                    <a:pt x="2894" y="5164"/>
                  </a:lnTo>
                  <a:lnTo>
                    <a:pt x="2890" y="5074"/>
                  </a:lnTo>
                  <a:lnTo>
                    <a:pt x="2887" y="4998"/>
                  </a:lnTo>
                  <a:lnTo>
                    <a:pt x="2884" y="4908"/>
                  </a:lnTo>
                  <a:lnTo>
                    <a:pt x="2879" y="4841"/>
                  </a:lnTo>
                  <a:lnTo>
                    <a:pt x="2874" y="4773"/>
                  </a:lnTo>
                  <a:lnTo>
                    <a:pt x="2868" y="4698"/>
                  </a:lnTo>
                  <a:lnTo>
                    <a:pt x="2862" y="4646"/>
                  </a:lnTo>
                  <a:lnTo>
                    <a:pt x="2854" y="4586"/>
                  </a:lnTo>
                  <a:lnTo>
                    <a:pt x="2847" y="4548"/>
                  </a:lnTo>
                  <a:lnTo>
                    <a:pt x="2839" y="4503"/>
                  </a:lnTo>
                  <a:lnTo>
                    <a:pt x="2830" y="4473"/>
                  </a:lnTo>
                  <a:lnTo>
                    <a:pt x="2804" y="4428"/>
                  </a:lnTo>
                  <a:lnTo>
                    <a:pt x="2794" y="4443"/>
                  </a:lnTo>
                  <a:lnTo>
                    <a:pt x="2785" y="4458"/>
                  </a:lnTo>
                  <a:lnTo>
                    <a:pt x="2777" y="4473"/>
                  </a:lnTo>
                  <a:lnTo>
                    <a:pt x="2768" y="4503"/>
                  </a:lnTo>
                  <a:lnTo>
                    <a:pt x="2759" y="4548"/>
                  </a:lnTo>
                  <a:lnTo>
                    <a:pt x="2752" y="4586"/>
                  </a:lnTo>
                  <a:lnTo>
                    <a:pt x="2745" y="4646"/>
                  </a:lnTo>
                  <a:lnTo>
                    <a:pt x="2738" y="4698"/>
                  </a:lnTo>
                  <a:lnTo>
                    <a:pt x="2732" y="4773"/>
                  </a:lnTo>
                  <a:lnTo>
                    <a:pt x="2722" y="4908"/>
                  </a:lnTo>
                  <a:lnTo>
                    <a:pt x="2719" y="4998"/>
                  </a:lnTo>
                  <a:lnTo>
                    <a:pt x="2716" y="5074"/>
                  </a:lnTo>
                  <a:lnTo>
                    <a:pt x="2714" y="5164"/>
                  </a:lnTo>
                  <a:lnTo>
                    <a:pt x="2712" y="5254"/>
                  </a:lnTo>
                  <a:lnTo>
                    <a:pt x="2711" y="5359"/>
                  </a:lnTo>
                  <a:lnTo>
                    <a:pt x="2711" y="7685"/>
                  </a:lnTo>
                  <a:lnTo>
                    <a:pt x="2710" y="7880"/>
                  </a:lnTo>
                  <a:lnTo>
                    <a:pt x="2708" y="7956"/>
                  </a:lnTo>
                  <a:lnTo>
                    <a:pt x="2705" y="8046"/>
                  </a:lnTo>
                  <a:lnTo>
                    <a:pt x="2695" y="8196"/>
                  </a:lnTo>
                  <a:lnTo>
                    <a:pt x="2690" y="8271"/>
                  </a:lnTo>
                  <a:lnTo>
                    <a:pt x="2685" y="8331"/>
                  </a:lnTo>
                  <a:lnTo>
                    <a:pt x="2678" y="8391"/>
                  </a:lnTo>
                  <a:lnTo>
                    <a:pt x="2672" y="8443"/>
                  </a:lnTo>
                  <a:lnTo>
                    <a:pt x="2663" y="8488"/>
                  </a:lnTo>
                  <a:lnTo>
                    <a:pt x="2656" y="8526"/>
                  </a:lnTo>
                  <a:lnTo>
                    <a:pt x="2648" y="8556"/>
                  </a:lnTo>
                  <a:lnTo>
                    <a:pt x="2638" y="8586"/>
                  </a:lnTo>
                  <a:lnTo>
                    <a:pt x="2630" y="8601"/>
                  </a:lnTo>
                  <a:lnTo>
                    <a:pt x="2610" y="8601"/>
                  </a:lnTo>
                  <a:lnTo>
                    <a:pt x="2600" y="8586"/>
                  </a:lnTo>
                  <a:lnTo>
                    <a:pt x="2593" y="8556"/>
                  </a:lnTo>
                  <a:lnTo>
                    <a:pt x="2584" y="8526"/>
                  </a:lnTo>
                  <a:lnTo>
                    <a:pt x="2577" y="8488"/>
                  </a:lnTo>
                  <a:lnTo>
                    <a:pt x="2569" y="8443"/>
                  </a:lnTo>
                  <a:lnTo>
                    <a:pt x="2562" y="8391"/>
                  </a:lnTo>
                  <a:lnTo>
                    <a:pt x="2555" y="8331"/>
                  </a:lnTo>
                  <a:lnTo>
                    <a:pt x="2549" y="8271"/>
                  </a:lnTo>
                  <a:lnTo>
                    <a:pt x="2544" y="8196"/>
                  </a:lnTo>
                  <a:lnTo>
                    <a:pt x="2540" y="8121"/>
                  </a:lnTo>
                  <a:lnTo>
                    <a:pt x="2536" y="8046"/>
                  </a:lnTo>
                  <a:lnTo>
                    <a:pt x="2532" y="7956"/>
                  </a:lnTo>
                  <a:lnTo>
                    <a:pt x="2530" y="7880"/>
                  </a:lnTo>
                  <a:lnTo>
                    <a:pt x="2529" y="7783"/>
                  </a:lnTo>
                  <a:lnTo>
                    <a:pt x="2529" y="3753"/>
                  </a:lnTo>
                  <a:lnTo>
                    <a:pt x="2528" y="3655"/>
                  </a:lnTo>
                  <a:lnTo>
                    <a:pt x="2526" y="3565"/>
                  </a:lnTo>
                  <a:lnTo>
                    <a:pt x="2524" y="3482"/>
                  </a:lnTo>
                  <a:lnTo>
                    <a:pt x="2521" y="3400"/>
                  </a:lnTo>
                  <a:lnTo>
                    <a:pt x="2518" y="3302"/>
                  </a:lnTo>
                  <a:lnTo>
                    <a:pt x="2513" y="3235"/>
                  </a:lnTo>
                  <a:lnTo>
                    <a:pt x="2507" y="3175"/>
                  </a:lnTo>
                  <a:lnTo>
                    <a:pt x="2502" y="3107"/>
                  </a:lnTo>
                  <a:lnTo>
                    <a:pt x="2495" y="3040"/>
                  </a:lnTo>
                  <a:lnTo>
                    <a:pt x="2488" y="2987"/>
                  </a:lnTo>
                  <a:lnTo>
                    <a:pt x="2480" y="2942"/>
                  </a:lnTo>
                  <a:lnTo>
                    <a:pt x="2472" y="2905"/>
                  </a:lnTo>
                  <a:lnTo>
                    <a:pt x="2463" y="2874"/>
                  </a:lnTo>
                  <a:lnTo>
                    <a:pt x="2455" y="2852"/>
                  </a:lnTo>
                  <a:lnTo>
                    <a:pt x="2446" y="2844"/>
                  </a:lnTo>
                  <a:lnTo>
                    <a:pt x="2436" y="2837"/>
                  </a:lnTo>
                  <a:lnTo>
                    <a:pt x="2428" y="2844"/>
                  </a:lnTo>
                  <a:lnTo>
                    <a:pt x="2418" y="2852"/>
                  </a:lnTo>
                  <a:lnTo>
                    <a:pt x="2409" y="2874"/>
                  </a:lnTo>
                  <a:lnTo>
                    <a:pt x="2401" y="2905"/>
                  </a:lnTo>
                  <a:lnTo>
                    <a:pt x="2392" y="2942"/>
                  </a:lnTo>
                  <a:lnTo>
                    <a:pt x="2385" y="2987"/>
                  </a:lnTo>
                  <a:lnTo>
                    <a:pt x="2378" y="3040"/>
                  </a:lnTo>
                  <a:lnTo>
                    <a:pt x="2372" y="3107"/>
                  </a:lnTo>
                  <a:lnTo>
                    <a:pt x="2365" y="3175"/>
                  </a:lnTo>
                  <a:lnTo>
                    <a:pt x="2360" y="3235"/>
                  </a:lnTo>
                  <a:lnTo>
                    <a:pt x="2356" y="3302"/>
                  </a:lnTo>
                  <a:lnTo>
                    <a:pt x="2352" y="3400"/>
                  </a:lnTo>
                  <a:lnTo>
                    <a:pt x="2346" y="3565"/>
                  </a:lnTo>
                  <a:lnTo>
                    <a:pt x="2345" y="3655"/>
                  </a:lnTo>
                  <a:lnTo>
                    <a:pt x="2345" y="3753"/>
                  </a:lnTo>
                  <a:lnTo>
                    <a:pt x="2345" y="8916"/>
                  </a:lnTo>
                  <a:lnTo>
                    <a:pt x="2343" y="9006"/>
                  </a:lnTo>
                  <a:lnTo>
                    <a:pt x="2341" y="9104"/>
                  </a:lnTo>
                  <a:lnTo>
                    <a:pt x="2338" y="9186"/>
                  </a:lnTo>
                  <a:lnTo>
                    <a:pt x="2334" y="9269"/>
                  </a:lnTo>
                  <a:lnTo>
                    <a:pt x="2330" y="9336"/>
                  </a:lnTo>
                  <a:lnTo>
                    <a:pt x="2324" y="9412"/>
                  </a:lnTo>
                  <a:lnTo>
                    <a:pt x="2318" y="9479"/>
                  </a:lnTo>
                  <a:lnTo>
                    <a:pt x="2312" y="9539"/>
                  </a:lnTo>
                  <a:lnTo>
                    <a:pt x="2304" y="9584"/>
                  </a:lnTo>
                  <a:lnTo>
                    <a:pt x="2297" y="9637"/>
                  </a:lnTo>
                  <a:lnTo>
                    <a:pt x="2288" y="9667"/>
                  </a:lnTo>
                  <a:lnTo>
                    <a:pt x="2281" y="9704"/>
                  </a:lnTo>
                  <a:lnTo>
                    <a:pt x="2271" y="9719"/>
                  </a:lnTo>
                  <a:lnTo>
                    <a:pt x="2253" y="9734"/>
                  </a:lnTo>
                  <a:lnTo>
                    <a:pt x="2244" y="9727"/>
                  </a:lnTo>
                  <a:lnTo>
                    <a:pt x="2234" y="9719"/>
                  </a:lnTo>
                  <a:lnTo>
                    <a:pt x="2225" y="9704"/>
                  </a:lnTo>
                  <a:lnTo>
                    <a:pt x="2218" y="9667"/>
                  </a:lnTo>
                  <a:lnTo>
                    <a:pt x="2210" y="9637"/>
                  </a:lnTo>
                  <a:lnTo>
                    <a:pt x="2201" y="9584"/>
                  </a:lnTo>
                  <a:lnTo>
                    <a:pt x="2195" y="9539"/>
                  </a:lnTo>
                  <a:lnTo>
                    <a:pt x="2188" y="9479"/>
                  </a:lnTo>
                  <a:lnTo>
                    <a:pt x="2182" y="9412"/>
                  </a:lnTo>
                  <a:lnTo>
                    <a:pt x="2177" y="9336"/>
                  </a:lnTo>
                  <a:lnTo>
                    <a:pt x="2174" y="9269"/>
                  </a:lnTo>
                  <a:lnTo>
                    <a:pt x="2169" y="9186"/>
                  </a:lnTo>
                  <a:lnTo>
                    <a:pt x="2165" y="9104"/>
                  </a:lnTo>
                  <a:lnTo>
                    <a:pt x="2164" y="9006"/>
                  </a:lnTo>
                  <a:lnTo>
                    <a:pt x="2162" y="8916"/>
                  </a:lnTo>
                  <a:lnTo>
                    <a:pt x="2162" y="6409"/>
                  </a:lnTo>
                  <a:lnTo>
                    <a:pt x="2161" y="6304"/>
                  </a:lnTo>
                  <a:lnTo>
                    <a:pt x="2158" y="6139"/>
                  </a:lnTo>
                  <a:lnTo>
                    <a:pt x="2155" y="6057"/>
                  </a:lnTo>
                  <a:lnTo>
                    <a:pt x="2150" y="5974"/>
                  </a:lnTo>
                  <a:lnTo>
                    <a:pt x="2146" y="5899"/>
                  </a:lnTo>
                  <a:lnTo>
                    <a:pt x="2140" y="5824"/>
                  </a:lnTo>
                  <a:lnTo>
                    <a:pt x="2134" y="5764"/>
                  </a:lnTo>
                  <a:lnTo>
                    <a:pt x="2128" y="5704"/>
                  </a:lnTo>
                  <a:lnTo>
                    <a:pt x="2121" y="5651"/>
                  </a:lnTo>
                  <a:lnTo>
                    <a:pt x="2114" y="5599"/>
                  </a:lnTo>
                  <a:lnTo>
                    <a:pt x="2106" y="5569"/>
                  </a:lnTo>
                  <a:lnTo>
                    <a:pt x="2097" y="5531"/>
                  </a:lnTo>
                  <a:lnTo>
                    <a:pt x="2089" y="5516"/>
                  </a:lnTo>
                  <a:lnTo>
                    <a:pt x="2080" y="5494"/>
                  </a:lnTo>
                  <a:lnTo>
                    <a:pt x="2060" y="5494"/>
                  </a:lnTo>
                  <a:lnTo>
                    <a:pt x="2050" y="5516"/>
                  </a:lnTo>
                  <a:lnTo>
                    <a:pt x="2043" y="5531"/>
                  </a:lnTo>
                  <a:lnTo>
                    <a:pt x="2034" y="5569"/>
                  </a:lnTo>
                  <a:lnTo>
                    <a:pt x="2026" y="5599"/>
                  </a:lnTo>
                  <a:lnTo>
                    <a:pt x="2020" y="5651"/>
                  </a:lnTo>
                  <a:lnTo>
                    <a:pt x="2012" y="5704"/>
                  </a:lnTo>
                  <a:lnTo>
                    <a:pt x="2000" y="5824"/>
                  </a:lnTo>
                  <a:lnTo>
                    <a:pt x="1994" y="5899"/>
                  </a:lnTo>
                  <a:lnTo>
                    <a:pt x="1989" y="5974"/>
                  </a:lnTo>
                  <a:lnTo>
                    <a:pt x="1985" y="6057"/>
                  </a:lnTo>
                  <a:lnTo>
                    <a:pt x="1983" y="6139"/>
                  </a:lnTo>
                  <a:lnTo>
                    <a:pt x="1980" y="6222"/>
                  </a:lnTo>
                  <a:lnTo>
                    <a:pt x="1979" y="6304"/>
                  </a:lnTo>
                  <a:lnTo>
                    <a:pt x="1979" y="10905"/>
                  </a:lnTo>
                  <a:lnTo>
                    <a:pt x="1975" y="10995"/>
                  </a:lnTo>
                  <a:lnTo>
                    <a:pt x="1974" y="11085"/>
                  </a:lnTo>
                  <a:lnTo>
                    <a:pt x="1970" y="11160"/>
                  </a:lnTo>
                  <a:lnTo>
                    <a:pt x="1967" y="11250"/>
                  </a:lnTo>
                  <a:lnTo>
                    <a:pt x="1962" y="11325"/>
                  </a:lnTo>
                  <a:lnTo>
                    <a:pt x="1958" y="11385"/>
                  </a:lnTo>
                  <a:lnTo>
                    <a:pt x="1952" y="11460"/>
                  </a:lnTo>
                  <a:lnTo>
                    <a:pt x="1945" y="11521"/>
                  </a:lnTo>
                  <a:lnTo>
                    <a:pt x="1937" y="11573"/>
                  </a:lnTo>
                  <a:lnTo>
                    <a:pt x="1930" y="11618"/>
                  </a:lnTo>
                  <a:lnTo>
                    <a:pt x="1922" y="11648"/>
                  </a:lnTo>
                  <a:lnTo>
                    <a:pt x="1914" y="11686"/>
                  </a:lnTo>
                  <a:lnTo>
                    <a:pt x="1905" y="11708"/>
                  </a:lnTo>
                  <a:lnTo>
                    <a:pt x="1896" y="11716"/>
                  </a:lnTo>
                  <a:lnTo>
                    <a:pt x="1886" y="11731"/>
                  </a:lnTo>
                  <a:lnTo>
                    <a:pt x="1877" y="11716"/>
                  </a:lnTo>
                  <a:lnTo>
                    <a:pt x="1868" y="11708"/>
                  </a:lnTo>
                  <a:lnTo>
                    <a:pt x="1859" y="11686"/>
                  </a:lnTo>
                  <a:lnTo>
                    <a:pt x="1851" y="11648"/>
                  </a:lnTo>
                  <a:lnTo>
                    <a:pt x="1843" y="11618"/>
                  </a:lnTo>
                  <a:lnTo>
                    <a:pt x="1835" y="11573"/>
                  </a:lnTo>
                  <a:lnTo>
                    <a:pt x="1827" y="11521"/>
                  </a:lnTo>
                  <a:lnTo>
                    <a:pt x="1822" y="11460"/>
                  </a:lnTo>
                  <a:lnTo>
                    <a:pt x="1816" y="11385"/>
                  </a:lnTo>
                  <a:lnTo>
                    <a:pt x="1811" y="11325"/>
                  </a:lnTo>
                  <a:lnTo>
                    <a:pt x="1806" y="11250"/>
                  </a:lnTo>
                  <a:lnTo>
                    <a:pt x="1801" y="11160"/>
                  </a:lnTo>
                  <a:lnTo>
                    <a:pt x="1799" y="11085"/>
                  </a:lnTo>
                  <a:lnTo>
                    <a:pt x="1796" y="10995"/>
                  </a:lnTo>
                  <a:lnTo>
                    <a:pt x="1795" y="10815"/>
                  </a:lnTo>
                  <a:lnTo>
                    <a:pt x="1795" y="2814"/>
                  </a:lnTo>
                  <a:lnTo>
                    <a:pt x="1793" y="2814"/>
                  </a:lnTo>
                  <a:lnTo>
                    <a:pt x="1791" y="2739"/>
                  </a:lnTo>
                  <a:lnTo>
                    <a:pt x="1789" y="2657"/>
                  </a:lnTo>
                  <a:lnTo>
                    <a:pt x="1785" y="2589"/>
                  </a:lnTo>
                  <a:lnTo>
                    <a:pt x="1783" y="2522"/>
                  </a:lnTo>
                  <a:lnTo>
                    <a:pt x="1778" y="2447"/>
                  </a:lnTo>
                  <a:lnTo>
                    <a:pt x="1768" y="2327"/>
                  </a:lnTo>
                  <a:lnTo>
                    <a:pt x="1762" y="2282"/>
                  </a:lnTo>
                  <a:lnTo>
                    <a:pt x="1756" y="2222"/>
                  </a:lnTo>
                  <a:lnTo>
                    <a:pt x="1750" y="2177"/>
                  </a:lnTo>
                  <a:lnTo>
                    <a:pt x="1742" y="2146"/>
                  </a:lnTo>
                  <a:lnTo>
                    <a:pt x="1736" y="2116"/>
                  </a:lnTo>
                  <a:lnTo>
                    <a:pt x="1719" y="2071"/>
                  </a:lnTo>
                  <a:lnTo>
                    <a:pt x="1711" y="2064"/>
                  </a:lnTo>
                  <a:lnTo>
                    <a:pt x="1703" y="2056"/>
                  </a:lnTo>
                  <a:lnTo>
                    <a:pt x="1687" y="2071"/>
                  </a:lnTo>
                  <a:lnTo>
                    <a:pt x="1679" y="2094"/>
                  </a:lnTo>
                  <a:lnTo>
                    <a:pt x="1671" y="2116"/>
                  </a:lnTo>
                  <a:lnTo>
                    <a:pt x="1663" y="2146"/>
                  </a:lnTo>
                  <a:lnTo>
                    <a:pt x="1657" y="2177"/>
                  </a:lnTo>
                  <a:lnTo>
                    <a:pt x="1650" y="2222"/>
                  </a:lnTo>
                  <a:lnTo>
                    <a:pt x="1644" y="2282"/>
                  </a:lnTo>
                  <a:lnTo>
                    <a:pt x="1637" y="2327"/>
                  </a:lnTo>
                  <a:lnTo>
                    <a:pt x="1632" y="2387"/>
                  </a:lnTo>
                  <a:lnTo>
                    <a:pt x="1628" y="2447"/>
                  </a:lnTo>
                  <a:lnTo>
                    <a:pt x="1624" y="2522"/>
                  </a:lnTo>
                  <a:lnTo>
                    <a:pt x="1616" y="2657"/>
                  </a:lnTo>
                  <a:lnTo>
                    <a:pt x="1614" y="2739"/>
                  </a:lnTo>
                  <a:lnTo>
                    <a:pt x="1613" y="2814"/>
                  </a:lnTo>
                  <a:lnTo>
                    <a:pt x="1610" y="2814"/>
                  </a:lnTo>
                  <a:lnTo>
                    <a:pt x="1610" y="7197"/>
                  </a:lnTo>
                  <a:lnTo>
                    <a:pt x="1610" y="7288"/>
                  </a:lnTo>
                  <a:lnTo>
                    <a:pt x="1607" y="7363"/>
                  </a:lnTo>
                  <a:lnTo>
                    <a:pt x="1604" y="7453"/>
                  </a:lnTo>
                  <a:lnTo>
                    <a:pt x="1600" y="7528"/>
                  </a:lnTo>
                  <a:lnTo>
                    <a:pt x="1595" y="7610"/>
                  </a:lnTo>
                  <a:lnTo>
                    <a:pt x="1590" y="7678"/>
                  </a:lnTo>
                  <a:lnTo>
                    <a:pt x="1578" y="7798"/>
                  </a:lnTo>
                  <a:lnTo>
                    <a:pt x="1571" y="7850"/>
                  </a:lnTo>
                  <a:lnTo>
                    <a:pt x="1565" y="7895"/>
                  </a:lnTo>
                  <a:lnTo>
                    <a:pt x="1555" y="7941"/>
                  </a:lnTo>
                  <a:lnTo>
                    <a:pt x="1546" y="7963"/>
                  </a:lnTo>
                  <a:lnTo>
                    <a:pt x="1538" y="7993"/>
                  </a:lnTo>
                  <a:lnTo>
                    <a:pt x="1529" y="8008"/>
                  </a:lnTo>
                  <a:lnTo>
                    <a:pt x="1510" y="8008"/>
                  </a:lnTo>
                  <a:lnTo>
                    <a:pt x="1501" y="7993"/>
                  </a:lnTo>
                  <a:lnTo>
                    <a:pt x="1492" y="7963"/>
                  </a:lnTo>
                  <a:lnTo>
                    <a:pt x="1484" y="7941"/>
                  </a:lnTo>
                  <a:lnTo>
                    <a:pt x="1476" y="7895"/>
                  </a:lnTo>
                  <a:lnTo>
                    <a:pt x="1468" y="7850"/>
                  </a:lnTo>
                  <a:lnTo>
                    <a:pt x="1461" y="7798"/>
                  </a:lnTo>
                  <a:lnTo>
                    <a:pt x="1449" y="7678"/>
                  </a:lnTo>
                  <a:lnTo>
                    <a:pt x="1444" y="7610"/>
                  </a:lnTo>
                  <a:lnTo>
                    <a:pt x="1439" y="7528"/>
                  </a:lnTo>
                  <a:lnTo>
                    <a:pt x="1435" y="7453"/>
                  </a:lnTo>
                  <a:lnTo>
                    <a:pt x="1431" y="7363"/>
                  </a:lnTo>
                  <a:lnTo>
                    <a:pt x="1430" y="7288"/>
                  </a:lnTo>
                  <a:lnTo>
                    <a:pt x="1429" y="7197"/>
                  </a:lnTo>
                  <a:lnTo>
                    <a:pt x="1428" y="7092"/>
                  </a:lnTo>
                  <a:lnTo>
                    <a:pt x="1428" y="1749"/>
                  </a:lnTo>
                  <a:lnTo>
                    <a:pt x="1427" y="1644"/>
                  </a:lnTo>
                  <a:lnTo>
                    <a:pt x="1426" y="1561"/>
                  </a:lnTo>
                  <a:lnTo>
                    <a:pt x="1424" y="1471"/>
                  </a:lnTo>
                  <a:lnTo>
                    <a:pt x="1421" y="1396"/>
                  </a:lnTo>
                  <a:lnTo>
                    <a:pt x="1417" y="1306"/>
                  </a:lnTo>
                  <a:lnTo>
                    <a:pt x="1412" y="1238"/>
                  </a:lnTo>
                  <a:lnTo>
                    <a:pt x="1407" y="1163"/>
                  </a:lnTo>
                  <a:lnTo>
                    <a:pt x="1401" y="1096"/>
                  </a:lnTo>
                  <a:lnTo>
                    <a:pt x="1394" y="1043"/>
                  </a:lnTo>
                  <a:lnTo>
                    <a:pt x="1388" y="983"/>
                  </a:lnTo>
                  <a:lnTo>
                    <a:pt x="1380" y="938"/>
                  </a:lnTo>
                  <a:lnTo>
                    <a:pt x="1372" y="893"/>
                  </a:lnTo>
                  <a:lnTo>
                    <a:pt x="1364" y="871"/>
                  </a:lnTo>
                  <a:lnTo>
                    <a:pt x="1355" y="856"/>
                  </a:lnTo>
                  <a:lnTo>
                    <a:pt x="1346" y="833"/>
                  </a:lnTo>
                  <a:lnTo>
                    <a:pt x="1336" y="826"/>
                  </a:lnTo>
                  <a:lnTo>
                    <a:pt x="1327" y="833"/>
                  </a:lnTo>
                  <a:lnTo>
                    <a:pt x="1318" y="856"/>
                  </a:lnTo>
                  <a:lnTo>
                    <a:pt x="1309" y="871"/>
                  </a:lnTo>
                  <a:lnTo>
                    <a:pt x="1301" y="893"/>
                  </a:lnTo>
                  <a:lnTo>
                    <a:pt x="1292" y="938"/>
                  </a:lnTo>
                  <a:lnTo>
                    <a:pt x="1286" y="983"/>
                  </a:lnTo>
                  <a:lnTo>
                    <a:pt x="1277" y="1043"/>
                  </a:lnTo>
                  <a:lnTo>
                    <a:pt x="1271" y="1096"/>
                  </a:lnTo>
                  <a:lnTo>
                    <a:pt x="1265" y="1163"/>
                  </a:lnTo>
                  <a:lnTo>
                    <a:pt x="1261" y="1238"/>
                  </a:lnTo>
                  <a:lnTo>
                    <a:pt x="1256" y="1306"/>
                  </a:lnTo>
                  <a:lnTo>
                    <a:pt x="1252" y="1396"/>
                  </a:lnTo>
                  <a:lnTo>
                    <a:pt x="1249" y="1471"/>
                  </a:lnTo>
                  <a:lnTo>
                    <a:pt x="1246" y="1561"/>
                  </a:lnTo>
                  <a:lnTo>
                    <a:pt x="1244" y="1644"/>
                  </a:lnTo>
                  <a:lnTo>
                    <a:pt x="1244" y="10447"/>
                  </a:lnTo>
                  <a:lnTo>
                    <a:pt x="1243" y="10537"/>
                  </a:lnTo>
                  <a:lnTo>
                    <a:pt x="1240" y="10627"/>
                  </a:lnTo>
                  <a:lnTo>
                    <a:pt x="1237" y="10710"/>
                  </a:lnTo>
                  <a:lnTo>
                    <a:pt x="1233" y="10785"/>
                  </a:lnTo>
                  <a:lnTo>
                    <a:pt x="1229" y="10868"/>
                  </a:lnTo>
                  <a:lnTo>
                    <a:pt x="1223" y="10935"/>
                  </a:lnTo>
                  <a:lnTo>
                    <a:pt x="1217" y="11003"/>
                  </a:lnTo>
                  <a:lnTo>
                    <a:pt x="1211" y="11063"/>
                  </a:lnTo>
                  <a:lnTo>
                    <a:pt x="1203" y="11115"/>
                  </a:lnTo>
                  <a:lnTo>
                    <a:pt x="1197" y="11160"/>
                  </a:lnTo>
                  <a:lnTo>
                    <a:pt x="1189" y="11198"/>
                  </a:lnTo>
                  <a:lnTo>
                    <a:pt x="1180" y="11228"/>
                  </a:lnTo>
                  <a:lnTo>
                    <a:pt x="1171" y="11250"/>
                  </a:lnTo>
                  <a:lnTo>
                    <a:pt x="1162" y="11265"/>
                  </a:lnTo>
                  <a:lnTo>
                    <a:pt x="1143" y="11265"/>
                  </a:lnTo>
                  <a:lnTo>
                    <a:pt x="1134" y="11250"/>
                  </a:lnTo>
                  <a:lnTo>
                    <a:pt x="1126" y="11228"/>
                  </a:lnTo>
                  <a:lnTo>
                    <a:pt x="1117" y="11198"/>
                  </a:lnTo>
                  <a:lnTo>
                    <a:pt x="1109" y="11160"/>
                  </a:lnTo>
                  <a:lnTo>
                    <a:pt x="1101" y="11115"/>
                  </a:lnTo>
                  <a:lnTo>
                    <a:pt x="1094" y="11063"/>
                  </a:lnTo>
                  <a:lnTo>
                    <a:pt x="1081" y="10935"/>
                  </a:lnTo>
                  <a:lnTo>
                    <a:pt x="1076" y="10868"/>
                  </a:lnTo>
                  <a:lnTo>
                    <a:pt x="1072" y="10785"/>
                  </a:lnTo>
                  <a:lnTo>
                    <a:pt x="1068" y="10710"/>
                  </a:lnTo>
                  <a:lnTo>
                    <a:pt x="1065" y="10627"/>
                  </a:lnTo>
                  <a:lnTo>
                    <a:pt x="1061" y="10357"/>
                  </a:lnTo>
                  <a:lnTo>
                    <a:pt x="1061" y="5997"/>
                  </a:lnTo>
                  <a:lnTo>
                    <a:pt x="1060" y="5892"/>
                  </a:lnTo>
                  <a:lnTo>
                    <a:pt x="1059" y="5802"/>
                  </a:lnTo>
                  <a:lnTo>
                    <a:pt x="1058" y="5711"/>
                  </a:lnTo>
                  <a:lnTo>
                    <a:pt x="1054" y="5629"/>
                  </a:lnTo>
                  <a:lnTo>
                    <a:pt x="1045" y="5479"/>
                  </a:lnTo>
                  <a:lnTo>
                    <a:pt x="1041" y="5396"/>
                  </a:lnTo>
                  <a:lnTo>
                    <a:pt x="1034" y="5336"/>
                  </a:lnTo>
                  <a:lnTo>
                    <a:pt x="1028" y="5284"/>
                  </a:lnTo>
                  <a:lnTo>
                    <a:pt x="1021" y="5224"/>
                  </a:lnTo>
                  <a:lnTo>
                    <a:pt x="1012" y="5179"/>
                  </a:lnTo>
                  <a:lnTo>
                    <a:pt x="1005" y="5149"/>
                  </a:lnTo>
                  <a:lnTo>
                    <a:pt x="997" y="5111"/>
                  </a:lnTo>
                  <a:lnTo>
                    <a:pt x="989" y="5096"/>
                  </a:lnTo>
                  <a:lnTo>
                    <a:pt x="979" y="5066"/>
                  </a:lnTo>
                  <a:lnTo>
                    <a:pt x="959" y="5066"/>
                  </a:lnTo>
                  <a:lnTo>
                    <a:pt x="951" y="5096"/>
                  </a:lnTo>
                  <a:lnTo>
                    <a:pt x="942" y="5111"/>
                  </a:lnTo>
                  <a:lnTo>
                    <a:pt x="934" y="5149"/>
                  </a:lnTo>
                  <a:lnTo>
                    <a:pt x="926" y="5179"/>
                  </a:lnTo>
                  <a:lnTo>
                    <a:pt x="919" y="5224"/>
                  </a:lnTo>
                  <a:lnTo>
                    <a:pt x="911" y="5284"/>
                  </a:lnTo>
                  <a:lnTo>
                    <a:pt x="904" y="5336"/>
                  </a:lnTo>
                  <a:lnTo>
                    <a:pt x="899" y="5396"/>
                  </a:lnTo>
                  <a:lnTo>
                    <a:pt x="893" y="5479"/>
                  </a:lnTo>
                  <a:lnTo>
                    <a:pt x="889" y="5554"/>
                  </a:lnTo>
                  <a:lnTo>
                    <a:pt x="885" y="5629"/>
                  </a:lnTo>
                  <a:lnTo>
                    <a:pt x="882" y="5711"/>
                  </a:lnTo>
                  <a:lnTo>
                    <a:pt x="880" y="5802"/>
                  </a:lnTo>
                  <a:lnTo>
                    <a:pt x="878" y="5892"/>
                  </a:lnTo>
                  <a:lnTo>
                    <a:pt x="878" y="9982"/>
                  </a:lnTo>
                  <a:lnTo>
                    <a:pt x="877" y="10162"/>
                  </a:lnTo>
                  <a:lnTo>
                    <a:pt x="874" y="10252"/>
                  </a:lnTo>
                  <a:lnTo>
                    <a:pt x="870" y="10335"/>
                  </a:lnTo>
                  <a:lnTo>
                    <a:pt x="867" y="10410"/>
                  </a:lnTo>
                  <a:lnTo>
                    <a:pt x="862" y="10492"/>
                  </a:lnTo>
                  <a:lnTo>
                    <a:pt x="857" y="10560"/>
                  </a:lnTo>
                  <a:lnTo>
                    <a:pt x="851" y="10627"/>
                  </a:lnTo>
                  <a:lnTo>
                    <a:pt x="844" y="10687"/>
                  </a:lnTo>
                  <a:lnTo>
                    <a:pt x="837" y="10740"/>
                  </a:lnTo>
                  <a:lnTo>
                    <a:pt x="830" y="10785"/>
                  </a:lnTo>
                  <a:lnTo>
                    <a:pt x="821" y="10823"/>
                  </a:lnTo>
                  <a:lnTo>
                    <a:pt x="814" y="10853"/>
                  </a:lnTo>
                  <a:lnTo>
                    <a:pt x="805" y="10875"/>
                  </a:lnTo>
                  <a:lnTo>
                    <a:pt x="795" y="10890"/>
                  </a:lnTo>
                  <a:lnTo>
                    <a:pt x="777" y="10890"/>
                  </a:lnTo>
                  <a:lnTo>
                    <a:pt x="768" y="10875"/>
                  </a:lnTo>
                  <a:lnTo>
                    <a:pt x="758" y="10853"/>
                  </a:lnTo>
                  <a:lnTo>
                    <a:pt x="750" y="10823"/>
                  </a:lnTo>
                  <a:lnTo>
                    <a:pt x="742" y="10785"/>
                  </a:lnTo>
                  <a:lnTo>
                    <a:pt x="735" y="10740"/>
                  </a:lnTo>
                  <a:lnTo>
                    <a:pt x="728" y="10687"/>
                  </a:lnTo>
                  <a:lnTo>
                    <a:pt x="721" y="10627"/>
                  </a:lnTo>
                  <a:lnTo>
                    <a:pt x="715" y="10560"/>
                  </a:lnTo>
                  <a:lnTo>
                    <a:pt x="709" y="10492"/>
                  </a:lnTo>
                  <a:lnTo>
                    <a:pt x="705" y="10410"/>
                  </a:lnTo>
                  <a:lnTo>
                    <a:pt x="702" y="10335"/>
                  </a:lnTo>
                  <a:lnTo>
                    <a:pt x="699" y="10252"/>
                  </a:lnTo>
                  <a:lnTo>
                    <a:pt x="694" y="10072"/>
                  </a:lnTo>
                  <a:lnTo>
                    <a:pt x="694" y="9982"/>
                  </a:lnTo>
                  <a:lnTo>
                    <a:pt x="694" y="6710"/>
                  </a:lnTo>
                  <a:lnTo>
                    <a:pt x="693" y="6612"/>
                  </a:lnTo>
                  <a:lnTo>
                    <a:pt x="687" y="6447"/>
                  </a:lnTo>
                  <a:lnTo>
                    <a:pt x="679" y="6282"/>
                  </a:lnTo>
                  <a:lnTo>
                    <a:pt x="674" y="6222"/>
                  </a:lnTo>
                  <a:lnTo>
                    <a:pt x="668" y="6147"/>
                  </a:lnTo>
                  <a:lnTo>
                    <a:pt x="661" y="6087"/>
                  </a:lnTo>
                  <a:lnTo>
                    <a:pt x="653" y="6034"/>
                  </a:lnTo>
                  <a:lnTo>
                    <a:pt x="646" y="5997"/>
                  </a:lnTo>
                  <a:lnTo>
                    <a:pt x="639" y="5959"/>
                  </a:lnTo>
                  <a:lnTo>
                    <a:pt x="630" y="5922"/>
                  </a:lnTo>
                  <a:lnTo>
                    <a:pt x="621" y="5899"/>
                  </a:lnTo>
                  <a:lnTo>
                    <a:pt x="612" y="5892"/>
                  </a:lnTo>
                  <a:lnTo>
                    <a:pt x="593" y="5892"/>
                  </a:lnTo>
                  <a:lnTo>
                    <a:pt x="584" y="5899"/>
                  </a:lnTo>
                  <a:lnTo>
                    <a:pt x="575" y="5922"/>
                  </a:lnTo>
                  <a:lnTo>
                    <a:pt x="567" y="5959"/>
                  </a:lnTo>
                  <a:lnTo>
                    <a:pt x="559" y="5997"/>
                  </a:lnTo>
                  <a:lnTo>
                    <a:pt x="551" y="6034"/>
                  </a:lnTo>
                  <a:lnTo>
                    <a:pt x="544" y="6087"/>
                  </a:lnTo>
                  <a:lnTo>
                    <a:pt x="538" y="6147"/>
                  </a:lnTo>
                  <a:lnTo>
                    <a:pt x="532" y="6222"/>
                  </a:lnTo>
                  <a:lnTo>
                    <a:pt x="527" y="6282"/>
                  </a:lnTo>
                  <a:lnTo>
                    <a:pt x="523" y="6372"/>
                  </a:lnTo>
                  <a:lnTo>
                    <a:pt x="518" y="6447"/>
                  </a:lnTo>
                  <a:lnTo>
                    <a:pt x="514" y="6530"/>
                  </a:lnTo>
                  <a:lnTo>
                    <a:pt x="513" y="6612"/>
                  </a:lnTo>
                  <a:lnTo>
                    <a:pt x="512" y="6710"/>
                  </a:lnTo>
                  <a:lnTo>
                    <a:pt x="512" y="6800"/>
                  </a:lnTo>
                  <a:lnTo>
                    <a:pt x="512" y="8383"/>
                  </a:lnTo>
                  <a:lnTo>
                    <a:pt x="510" y="8481"/>
                  </a:lnTo>
                  <a:lnTo>
                    <a:pt x="509" y="8571"/>
                  </a:lnTo>
                  <a:lnTo>
                    <a:pt x="507" y="8654"/>
                  </a:lnTo>
                  <a:lnTo>
                    <a:pt x="504" y="8744"/>
                  </a:lnTo>
                  <a:lnTo>
                    <a:pt x="499" y="8819"/>
                  </a:lnTo>
                  <a:lnTo>
                    <a:pt x="496" y="8901"/>
                  </a:lnTo>
                  <a:lnTo>
                    <a:pt x="491" y="8969"/>
                  </a:lnTo>
                  <a:lnTo>
                    <a:pt x="484" y="9036"/>
                  </a:lnTo>
                  <a:lnTo>
                    <a:pt x="477" y="9089"/>
                  </a:lnTo>
                  <a:lnTo>
                    <a:pt x="471" y="9156"/>
                  </a:lnTo>
                  <a:lnTo>
                    <a:pt x="463" y="9194"/>
                  </a:lnTo>
                  <a:lnTo>
                    <a:pt x="455" y="9231"/>
                  </a:lnTo>
                  <a:lnTo>
                    <a:pt x="446" y="9269"/>
                  </a:lnTo>
                  <a:lnTo>
                    <a:pt x="438" y="9284"/>
                  </a:lnTo>
                  <a:lnTo>
                    <a:pt x="429" y="9299"/>
                  </a:lnTo>
                  <a:lnTo>
                    <a:pt x="419" y="9306"/>
                  </a:lnTo>
                  <a:lnTo>
                    <a:pt x="410" y="9299"/>
                  </a:lnTo>
                  <a:lnTo>
                    <a:pt x="401" y="9284"/>
                  </a:lnTo>
                  <a:lnTo>
                    <a:pt x="392" y="9269"/>
                  </a:lnTo>
                  <a:lnTo>
                    <a:pt x="383" y="9231"/>
                  </a:lnTo>
                  <a:lnTo>
                    <a:pt x="376" y="9194"/>
                  </a:lnTo>
                  <a:lnTo>
                    <a:pt x="369" y="9156"/>
                  </a:lnTo>
                  <a:lnTo>
                    <a:pt x="361" y="9089"/>
                  </a:lnTo>
                  <a:lnTo>
                    <a:pt x="355" y="9036"/>
                  </a:lnTo>
                  <a:lnTo>
                    <a:pt x="343" y="8901"/>
                  </a:lnTo>
                  <a:lnTo>
                    <a:pt x="338" y="8819"/>
                  </a:lnTo>
                  <a:lnTo>
                    <a:pt x="335" y="8744"/>
                  </a:lnTo>
                  <a:lnTo>
                    <a:pt x="332" y="8654"/>
                  </a:lnTo>
                  <a:lnTo>
                    <a:pt x="329" y="8571"/>
                  </a:lnTo>
                  <a:lnTo>
                    <a:pt x="328" y="8481"/>
                  </a:lnTo>
                  <a:lnTo>
                    <a:pt x="328" y="4901"/>
                  </a:lnTo>
                  <a:lnTo>
                    <a:pt x="325" y="4803"/>
                  </a:lnTo>
                  <a:lnTo>
                    <a:pt x="323" y="4721"/>
                  </a:lnTo>
                  <a:lnTo>
                    <a:pt x="321" y="4631"/>
                  </a:lnTo>
                  <a:lnTo>
                    <a:pt x="317" y="4556"/>
                  </a:lnTo>
                  <a:lnTo>
                    <a:pt x="312" y="4473"/>
                  </a:lnTo>
                  <a:lnTo>
                    <a:pt x="307" y="4413"/>
                  </a:lnTo>
                  <a:lnTo>
                    <a:pt x="301" y="4353"/>
                  </a:lnTo>
                  <a:lnTo>
                    <a:pt x="295" y="4285"/>
                  </a:lnTo>
                  <a:lnTo>
                    <a:pt x="287" y="4233"/>
                  </a:lnTo>
                  <a:lnTo>
                    <a:pt x="280" y="4188"/>
                  </a:lnTo>
                  <a:lnTo>
                    <a:pt x="272" y="4150"/>
                  </a:lnTo>
                  <a:lnTo>
                    <a:pt x="263" y="4128"/>
                  </a:lnTo>
                  <a:lnTo>
                    <a:pt x="255" y="4090"/>
                  </a:lnTo>
                  <a:lnTo>
                    <a:pt x="245" y="4083"/>
                  </a:lnTo>
                  <a:lnTo>
                    <a:pt x="236" y="4075"/>
                  </a:lnTo>
                  <a:lnTo>
                    <a:pt x="227" y="4083"/>
                  </a:lnTo>
                  <a:lnTo>
                    <a:pt x="218" y="4090"/>
                  </a:lnTo>
                  <a:lnTo>
                    <a:pt x="209" y="4128"/>
                  </a:lnTo>
                  <a:lnTo>
                    <a:pt x="200" y="4150"/>
                  </a:lnTo>
                  <a:lnTo>
                    <a:pt x="192" y="4188"/>
                  </a:lnTo>
                  <a:lnTo>
                    <a:pt x="185" y="4233"/>
                  </a:lnTo>
                  <a:lnTo>
                    <a:pt x="178" y="4285"/>
                  </a:lnTo>
                  <a:lnTo>
                    <a:pt x="165" y="4413"/>
                  </a:lnTo>
                  <a:lnTo>
                    <a:pt x="160" y="4473"/>
                  </a:lnTo>
                  <a:lnTo>
                    <a:pt x="155" y="4556"/>
                  </a:lnTo>
                  <a:lnTo>
                    <a:pt x="152" y="4631"/>
                  </a:lnTo>
                  <a:lnTo>
                    <a:pt x="149" y="4721"/>
                  </a:lnTo>
                  <a:lnTo>
                    <a:pt x="147" y="4803"/>
                  </a:lnTo>
                  <a:lnTo>
                    <a:pt x="145" y="4901"/>
                  </a:lnTo>
                  <a:lnTo>
                    <a:pt x="144" y="4991"/>
                  </a:lnTo>
                  <a:lnTo>
                    <a:pt x="144" y="10965"/>
                  </a:lnTo>
                  <a:lnTo>
                    <a:pt x="142" y="11063"/>
                  </a:lnTo>
                  <a:lnTo>
                    <a:pt x="141" y="11153"/>
                  </a:lnTo>
                  <a:lnTo>
                    <a:pt x="137" y="11243"/>
                  </a:lnTo>
                  <a:lnTo>
                    <a:pt x="134" y="11310"/>
                  </a:lnTo>
                  <a:lnTo>
                    <a:pt x="128" y="11385"/>
                  </a:lnTo>
                  <a:lnTo>
                    <a:pt x="123" y="11468"/>
                  </a:lnTo>
                  <a:lnTo>
                    <a:pt x="118" y="11528"/>
                  </a:lnTo>
                  <a:lnTo>
                    <a:pt x="111" y="11588"/>
                  </a:lnTo>
                  <a:lnTo>
                    <a:pt x="104" y="11641"/>
                  </a:lnTo>
                  <a:lnTo>
                    <a:pt x="96" y="11686"/>
                  </a:lnTo>
                  <a:lnTo>
                    <a:pt x="89" y="11716"/>
                  </a:lnTo>
                  <a:lnTo>
                    <a:pt x="80" y="11753"/>
                  </a:lnTo>
                  <a:lnTo>
                    <a:pt x="71" y="11783"/>
                  </a:lnTo>
                  <a:lnTo>
                    <a:pt x="62" y="11791"/>
                  </a:lnTo>
                  <a:lnTo>
                    <a:pt x="53" y="11798"/>
                  </a:lnTo>
                  <a:lnTo>
                    <a:pt x="43" y="11791"/>
                  </a:lnTo>
                  <a:lnTo>
                    <a:pt x="34" y="11783"/>
                  </a:lnTo>
                  <a:lnTo>
                    <a:pt x="26" y="11753"/>
                  </a:lnTo>
                  <a:lnTo>
                    <a:pt x="17" y="11716"/>
                  </a:lnTo>
                  <a:lnTo>
                    <a:pt x="9" y="11686"/>
                  </a:lnTo>
                  <a:lnTo>
                    <a:pt x="2" y="11641"/>
                  </a:lnTo>
                  <a:lnTo>
                    <a:pt x="0" y="11633"/>
                  </a:lnTo>
                  <a:lnTo>
                    <a:pt x="0" y="21600"/>
                  </a:lnTo>
                  <a:lnTo>
                    <a:pt x="21600" y="21600"/>
                  </a:lnTo>
                  <a:close/>
                </a:path>
              </a:pathLst>
            </a:custGeom>
            <a:solidFill>
              <a:schemeClr val="accent2"/>
            </a:solidFill>
            <a:ln w="12700" cap="flat">
              <a:noFill/>
              <a:miter lim="400000"/>
            </a:ln>
            <a:effectLst/>
          </p:spPr>
          <p:txBody>
            <a:bodyPr wrap="square" lIns="137160" tIns="137160" rIns="137160" bIns="137160" numCol="1" anchor="t">
              <a:noAutofit/>
            </a:bodyPr>
            <a:lstStyle/>
            <a:p>
              <a:pPr/>
            </a:p>
          </p:txBody>
        </p:sp>
      </p:grpSp>
      <p:grpSp>
        <p:nvGrpSpPr>
          <p:cNvPr id="554" name="Group 44"/>
          <p:cNvGrpSpPr/>
          <p:nvPr/>
        </p:nvGrpSpPr>
        <p:grpSpPr>
          <a:xfrm>
            <a:off x="312738" y="4829754"/>
            <a:ext cx="8518647" cy="137174"/>
            <a:chOff x="0" y="0"/>
            <a:chExt cx="8518646" cy="137173"/>
          </a:xfrm>
        </p:grpSpPr>
        <p:sp>
          <p:nvSpPr>
            <p:cNvPr id="552"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553"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555" name="Freeform 5"/>
          <p:cNvSpPr/>
          <p:nvPr/>
        </p:nvSpPr>
        <p:spPr>
          <a:xfrm>
            <a:off x="2476623" y="1573574"/>
            <a:ext cx="4190756" cy="1143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2"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7"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7"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2"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2"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7"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5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End slide 4">
    <p:spTree>
      <p:nvGrpSpPr>
        <p:cNvPr id="1" name=""/>
        <p:cNvGrpSpPr/>
        <p:nvPr/>
      </p:nvGrpSpPr>
      <p:grpSpPr>
        <a:xfrm>
          <a:off x="0" y="0"/>
          <a:ext cx="0" cy="0"/>
          <a:chOff x="0" y="0"/>
          <a:chExt cx="0" cy="0"/>
        </a:xfrm>
      </p:grpSpPr>
      <p:pic>
        <p:nvPicPr>
          <p:cNvPr id="563"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566" name="Group 59"/>
          <p:cNvGrpSpPr/>
          <p:nvPr/>
        </p:nvGrpSpPr>
        <p:grpSpPr>
          <a:xfrm>
            <a:off x="312738" y="4829754"/>
            <a:ext cx="8518647" cy="137174"/>
            <a:chOff x="0" y="0"/>
            <a:chExt cx="8518646" cy="137173"/>
          </a:xfrm>
        </p:grpSpPr>
        <p:sp>
          <p:nvSpPr>
            <p:cNvPr id="564"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565"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567"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568" name="Picture 19" descr="Picture 19"/>
          <p:cNvPicPr>
            <a:picLocks noChangeAspect="1"/>
          </p:cNvPicPr>
          <p:nvPr/>
        </p:nvPicPr>
        <p:blipFill>
          <a:blip r:embed="rId3">
            <a:extLst/>
          </a:blip>
          <a:stretch>
            <a:fillRect/>
          </a:stretch>
        </p:blipFill>
        <p:spPr>
          <a:xfrm>
            <a:off x="0" y="-1429"/>
            <a:ext cx="9144000" cy="5151121"/>
          </a:xfrm>
          <a:prstGeom prst="rect">
            <a:avLst/>
          </a:prstGeom>
          <a:ln w="12700">
            <a:miter lim="400000"/>
          </a:ln>
        </p:spPr>
      </p:pic>
      <p:grpSp>
        <p:nvGrpSpPr>
          <p:cNvPr id="571" name="Group 22"/>
          <p:cNvGrpSpPr/>
          <p:nvPr/>
        </p:nvGrpSpPr>
        <p:grpSpPr>
          <a:xfrm>
            <a:off x="0" y="3906837"/>
            <a:ext cx="9144000" cy="1241426"/>
            <a:chOff x="0" y="0"/>
            <a:chExt cx="9144000" cy="1241425"/>
          </a:xfrm>
        </p:grpSpPr>
        <p:sp>
          <p:nvSpPr>
            <p:cNvPr id="569" name="Freeform 50"/>
            <p:cNvSpPr/>
            <p:nvPr/>
          </p:nvSpPr>
          <p:spPr>
            <a:xfrm>
              <a:off x="0" y="0"/>
              <a:ext cx="9144000" cy="12414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6929" y="3861"/>
                  </a:moveTo>
                  <a:lnTo>
                    <a:pt x="6928" y="3790"/>
                  </a:lnTo>
                  <a:lnTo>
                    <a:pt x="6928" y="2873"/>
                  </a:lnTo>
                  <a:lnTo>
                    <a:pt x="6929" y="2801"/>
                  </a:lnTo>
                  <a:lnTo>
                    <a:pt x="6932" y="2735"/>
                  </a:lnTo>
                  <a:lnTo>
                    <a:pt x="6933" y="2674"/>
                  </a:lnTo>
                  <a:lnTo>
                    <a:pt x="6935" y="2607"/>
                  </a:lnTo>
                  <a:lnTo>
                    <a:pt x="6940" y="2552"/>
                  </a:lnTo>
                  <a:lnTo>
                    <a:pt x="6944" y="2491"/>
                  </a:lnTo>
                  <a:lnTo>
                    <a:pt x="6950" y="2442"/>
                  </a:lnTo>
                  <a:lnTo>
                    <a:pt x="6956" y="2398"/>
                  </a:lnTo>
                  <a:lnTo>
                    <a:pt x="6962" y="2353"/>
                  </a:lnTo>
                  <a:lnTo>
                    <a:pt x="6970" y="2315"/>
                  </a:lnTo>
                  <a:lnTo>
                    <a:pt x="6977" y="2282"/>
                  </a:lnTo>
                  <a:lnTo>
                    <a:pt x="6985" y="2248"/>
                  </a:lnTo>
                  <a:lnTo>
                    <a:pt x="6993" y="2232"/>
                  </a:lnTo>
                  <a:lnTo>
                    <a:pt x="7002" y="2215"/>
                  </a:lnTo>
                  <a:lnTo>
                    <a:pt x="7012" y="2204"/>
                  </a:lnTo>
                  <a:lnTo>
                    <a:pt x="7030" y="2204"/>
                  </a:lnTo>
                  <a:lnTo>
                    <a:pt x="7040" y="2215"/>
                  </a:lnTo>
                  <a:lnTo>
                    <a:pt x="7047" y="2232"/>
                  </a:lnTo>
                  <a:lnTo>
                    <a:pt x="7056" y="2248"/>
                  </a:lnTo>
                  <a:lnTo>
                    <a:pt x="7065" y="2282"/>
                  </a:lnTo>
                  <a:lnTo>
                    <a:pt x="7072" y="2315"/>
                  </a:lnTo>
                  <a:lnTo>
                    <a:pt x="7078" y="2353"/>
                  </a:lnTo>
                  <a:lnTo>
                    <a:pt x="7085" y="2398"/>
                  </a:lnTo>
                  <a:lnTo>
                    <a:pt x="7091" y="2442"/>
                  </a:lnTo>
                  <a:lnTo>
                    <a:pt x="7097" y="2491"/>
                  </a:lnTo>
                  <a:lnTo>
                    <a:pt x="7102" y="2552"/>
                  </a:lnTo>
                  <a:lnTo>
                    <a:pt x="7106" y="2607"/>
                  </a:lnTo>
                  <a:lnTo>
                    <a:pt x="7108" y="2674"/>
                  </a:lnTo>
                  <a:lnTo>
                    <a:pt x="7110" y="2735"/>
                  </a:lnTo>
                  <a:lnTo>
                    <a:pt x="7112" y="2801"/>
                  </a:lnTo>
                  <a:lnTo>
                    <a:pt x="7112" y="3861"/>
                  </a:lnTo>
                  <a:lnTo>
                    <a:pt x="7110" y="3933"/>
                  </a:lnTo>
                  <a:lnTo>
                    <a:pt x="7108" y="3989"/>
                  </a:lnTo>
                  <a:lnTo>
                    <a:pt x="7106" y="4055"/>
                  </a:lnTo>
                  <a:lnTo>
                    <a:pt x="7102" y="4110"/>
                  </a:lnTo>
                  <a:lnTo>
                    <a:pt x="7097" y="4171"/>
                  </a:lnTo>
                  <a:lnTo>
                    <a:pt x="7091" y="4221"/>
                  </a:lnTo>
                  <a:lnTo>
                    <a:pt x="7085" y="4265"/>
                  </a:lnTo>
                  <a:lnTo>
                    <a:pt x="7078" y="4309"/>
                  </a:lnTo>
                  <a:lnTo>
                    <a:pt x="7072" y="4348"/>
                  </a:lnTo>
                  <a:lnTo>
                    <a:pt x="7065" y="4381"/>
                  </a:lnTo>
                  <a:lnTo>
                    <a:pt x="7056" y="4414"/>
                  </a:lnTo>
                  <a:lnTo>
                    <a:pt x="7047" y="4430"/>
                  </a:lnTo>
                  <a:lnTo>
                    <a:pt x="7040" y="4453"/>
                  </a:lnTo>
                  <a:lnTo>
                    <a:pt x="7030" y="4458"/>
                  </a:lnTo>
                  <a:lnTo>
                    <a:pt x="7012" y="4458"/>
                  </a:lnTo>
                  <a:lnTo>
                    <a:pt x="7002" y="4453"/>
                  </a:lnTo>
                  <a:lnTo>
                    <a:pt x="6993" y="4430"/>
                  </a:lnTo>
                  <a:lnTo>
                    <a:pt x="6985" y="4414"/>
                  </a:lnTo>
                  <a:lnTo>
                    <a:pt x="6977" y="4381"/>
                  </a:lnTo>
                  <a:lnTo>
                    <a:pt x="6970" y="4348"/>
                  </a:lnTo>
                  <a:lnTo>
                    <a:pt x="6962" y="4309"/>
                  </a:lnTo>
                  <a:lnTo>
                    <a:pt x="6956" y="4265"/>
                  </a:lnTo>
                  <a:lnTo>
                    <a:pt x="6950" y="4221"/>
                  </a:lnTo>
                  <a:lnTo>
                    <a:pt x="6944" y="4171"/>
                  </a:lnTo>
                  <a:lnTo>
                    <a:pt x="6940" y="4110"/>
                  </a:lnTo>
                  <a:lnTo>
                    <a:pt x="6935" y="4055"/>
                  </a:lnTo>
                  <a:lnTo>
                    <a:pt x="6933" y="3989"/>
                  </a:lnTo>
                  <a:lnTo>
                    <a:pt x="6932" y="3933"/>
                  </a:lnTo>
                  <a:lnTo>
                    <a:pt x="6929" y="3861"/>
                  </a:lnTo>
                  <a:close/>
                  <a:moveTo>
                    <a:pt x="4731" y="4823"/>
                  </a:moveTo>
                  <a:lnTo>
                    <a:pt x="4732" y="4895"/>
                  </a:lnTo>
                  <a:lnTo>
                    <a:pt x="4736" y="4955"/>
                  </a:lnTo>
                  <a:lnTo>
                    <a:pt x="4739" y="5011"/>
                  </a:lnTo>
                  <a:lnTo>
                    <a:pt x="4744" y="5071"/>
                  </a:lnTo>
                  <a:lnTo>
                    <a:pt x="4749" y="5121"/>
                  </a:lnTo>
                  <a:lnTo>
                    <a:pt x="4755" y="5171"/>
                  </a:lnTo>
                  <a:lnTo>
                    <a:pt x="4762" y="5215"/>
                  </a:lnTo>
                  <a:lnTo>
                    <a:pt x="4768" y="5248"/>
                  </a:lnTo>
                  <a:lnTo>
                    <a:pt x="4776" y="5281"/>
                  </a:lnTo>
                  <a:lnTo>
                    <a:pt x="4785" y="5314"/>
                  </a:lnTo>
                  <a:lnTo>
                    <a:pt x="4793" y="5331"/>
                  </a:lnTo>
                  <a:lnTo>
                    <a:pt x="4802" y="5353"/>
                  </a:lnTo>
                  <a:lnTo>
                    <a:pt x="4811" y="5359"/>
                  </a:lnTo>
                  <a:lnTo>
                    <a:pt x="4820" y="5364"/>
                  </a:lnTo>
                  <a:lnTo>
                    <a:pt x="4831" y="5359"/>
                  </a:lnTo>
                  <a:lnTo>
                    <a:pt x="4839" y="5353"/>
                  </a:lnTo>
                  <a:lnTo>
                    <a:pt x="4847" y="5331"/>
                  </a:lnTo>
                  <a:lnTo>
                    <a:pt x="4856" y="5314"/>
                  </a:lnTo>
                  <a:lnTo>
                    <a:pt x="4864" y="5281"/>
                  </a:lnTo>
                  <a:lnTo>
                    <a:pt x="4879" y="5215"/>
                  </a:lnTo>
                  <a:lnTo>
                    <a:pt x="4885" y="5171"/>
                  </a:lnTo>
                  <a:lnTo>
                    <a:pt x="4891" y="5121"/>
                  </a:lnTo>
                  <a:lnTo>
                    <a:pt x="4896" y="5071"/>
                  </a:lnTo>
                  <a:lnTo>
                    <a:pt x="4901" y="5011"/>
                  </a:lnTo>
                  <a:lnTo>
                    <a:pt x="4905" y="4955"/>
                  </a:lnTo>
                  <a:lnTo>
                    <a:pt x="4908" y="4895"/>
                  </a:lnTo>
                  <a:lnTo>
                    <a:pt x="4910" y="4823"/>
                  </a:lnTo>
                  <a:lnTo>
                    <a:pt x="4912" y="4762"/>
                  </a:lnTo>
                  <a:lnTo>
                    <a:pt x="4912" y="3165"/>
                  </a:lnTo>
                  <a:lnTo>
                    <a:pt x="4910" y="3105"/>
                  </a:lnTo>
                  <a:lnTo>
                    <a:pt x="4908" y="3038"/>
                  </a:lnTo>
                  <a:lnTo>
                    <a:pt x="4905" y="2983"/>
                  </a:lnTo>
                  <a:lnTo>
                    <a:pt x="4901" y="2922"/>
                  </a:lnTo>
                  <a:lnTo>
                    <a:pt x="4891" y="2812"/>
                  </a:lnTo>
                  <a:lnTo>
                    <a:pt x="4885" y="2762"/>
                  </a:lnTo>
                  <a:lnTo>
                    <a:pt x="4879" y="2718"/>
                  </a:lnTo>
                  <a:lnTo>
                    <a:pt x="4871" y="2679"/>
                  </a:lnTo>
                  <a:lnTo>
                    <a:pt x="4864" y="2646"/>
                  </a:lnTo>
                  <a:lnTo>
                    <a:pt x="4856" y="2624"/>
                  </a:lnTo>
                  <a:lnTo>
                    <a:pt x="4847" y="2596"/>
                  </a:lnTo>
                  <a:lnTo>
                    <a:pt x="4839" y="2574"/>
                  </a:lnTo>
                  <a:lnTo>
                    <a:pt x="4831" y="2569"/>
                  </a:lnTo>
                  <a:lnTo>
                    <a:pt x="4811" y="2569"/>
                  </a:lnTo>
                  <a:lnTo>
                    <a:pt x="4802" y="2574"/>
                  </a:lnTo>
                  <a:lnTo>
                    <a:pt x="4793" y="2596"/>
                  </a:lnTo>
                  <a:lnTo>
                    <a:pt x="4785" y="2624"/>
                  </a:lnTo>
                  <a:lnTo>
                    <a:pt x="4776" y="2646"/>
                  </a:lnTo>
                  <a:lnTo>
                    <a:pt x="4768" y="2679"/>
                  </a:lnTo>
                  <a:lnTo>
                    <a:pt x="4762" y="2718"/>
                  </a:lnTo>
                  <a:lnTo>
                    <a:pt x="4755" y="2762"/>
                  </a:lnTo>
                  <a:lnTo>
                    <a:pt x="4749" y="2812"/>
                  </a:lnTo>
                  <a:lnTo>
                    <a:pt x="4744" y="2867"/>
                  </a:lnTo>
                  <a:lnTo>
                    <a:pt x="4739" y="2922"/>
                  </a:lnTo>
                  <a:lnTo>
                    <a:pt x="4736" y="2983"/>
                  </a:lnTo>
                  <a:lnTo>
                    <a:pt x="4732" y="3038"/>
                  </a:lnTo>
                  <a:lnTo>
                    <a:pt x="4731" y="3105"/>
                  </a:lnTo>
                  <a:lnTo>
                    <a:pt x="4729" y="3165"/>
                  </a:lnTo>
                  <a:lnTo>
                    <a:pt x="4729" y="4762"/>
                  </a:lnTo>
                  <a:lnTo>
                    <a:pt x="4731" y="4823"/>
                  </a:lnTo>
                  <a:close/>
                  <a:moveTo>
                    <a:pt x="7664" y="812"/>
                  </a:moveTo>
                  <a:lnTo>
                    <a:pt x="7667" y="878"/>
                  </a:lnTo>
                  <a:lnTo>
                    <a:pt x="7670" y="945"/>
                  </a:lnTo>
                  <a:lnTo>
                    <a:pt x="7674" y="994"/>
                  </a:lnTo>
                  <a:lnTo>
                    <a:pt x="7678" y="1055"/>
                  </a:lnTo>
                  <a:lnTo>
                    <a:pt x="7684" y="1105"/>
                  </a:lnTo>
                  <a:lnTo>
                    <a:pt x="7696" y="1193"/>
                  </a:lnTo>
                  <a:lnTo>
                    <a:pt x="7702" y="1237"/>
                  </a:lnTo>
                  <a:lnTo>
                    <a:pt x="7711" y="1271"/>
                  </a:lnTo>
                  <a:lnTo>
                    <a:pt x="7718" y="1298"/>
                  </a:lnTo>
                  <a:lnTo>
                    <a:pt x="7727" y="1326"/>
                  </a:lnTo>
                  <a:lnTo>
                    <a:pt x="7745" y="1348"/>
                  </a:lnTo>
                  <a:lnTo>
                    <a:pt x="7754" y="1353"/>
                  </a:lnTo>
                  <a:lnTo>
                    <a:pt x="7764" y="1348"/>
                  </a:lnTo>
                  <a:lnTo>
                    <a:pt x="7773" y="1337"/>
                  </a:lnTo>
                  <a:lnTo>
                    <a:pt x="7781" y="1326"/>
                  </a:lnTo>
                  <a:lnTo>
                    <a:pt x="7790" y="1298"/>
                  </a:lnTo>
                  <a:lnTo>
                    <a:pt x="7798" y="1271"/>
                  </a:lnTo>
                  <a:lnTo>
                    <a:pt x="7806" y="1237"/>
                  </a:lnTo>
                  <a:lnTo>
                    <a:pt x="7813" y="1193"/>
                  </a:lnTo>
                  <a:lnTo>
                    <a:pt x="7825" y="1105"/>
                  </a:lnTo>
                  <a:lnTo>
                    <a:pt x="7829" y="1055"/>
                  </a:lnTo>
                  <a:lnTo>
                    <a:pt x="7834" y="994"/>
                  </a:lnTo>
                  <a:lnTo>
                    <a:pt x="7839" y="945"/>
                  </a:lnTo>
                  <a:lnTo>
                    <a:pt x="7842" y="878"/>
                  </a:lnTo>
                  <a:lnTo>
                    <a:pt x="7844" y="812"/>
                  </a:lnTo>
                  <a:lnTo>
                    <a:pt x="7846" y="746"/>
                  </a:lnTo>
                  <a:lnTo>
                    <a:pt x="7846" y="608"/>
                  </a:lnTo>
                  <a:lnTo>
                    <a:pt x="7844" y="541"/>
                  </a:lnTo>
                  <a:lnTo>
                    <a:pt x="7842" y="475"/>
                  </a:lnTo>
                  <a:lnTo>
                    <a:pt x="7839" y="420"/>
                  </a:lnTo>
                  <a:lnTo>
                    <a:pt x="7834" y="359"/>
                  </a:lnTo>
                  <a:lnTo>
                    <a:pt x="7829" y="304"/>
                  </a:lnTo>
                  <a:lnTo>
                    <a:pt x="7825" y="249"/>
                  </a:lnTo>
                  <a:lnTo>
                    <a:pt x="7819" y="199"/>
                  </a:lnTo>
                  <a:lnTo>
                    <a:pt x="7813" y="160"/>
                  </a:lnTo>
                  <a:lnTo>
                    <a:pt x="7806" y="122"/>
                  </a:lnTo>
                  <a:lnTo>
                    <a:pt x="7798" y="83"/>
                  </a:lnTo>
                  <a:lnTo>
                    <a:pt x="7790" y="55"/>
                  </a:lnTo>
                  <a:lnTo>
                    <a:pt x="7781" y="39"/>
                  </a:lnTo>
                  <a:lnTo>
                    <a:pt x="7773" y="17"/>
                  </a:lnTo>
                  <a:lnTo>
                    <a:pt x="7764" y="6"/>
                  </a:lnTo>
                  <a:lnTo>
                    <a:pt x="7754" y="0"/>
                  </a:lnTo>
                  <a:lnTo>
                    <a:pt x="7745" y="6"/>
                  </a:lnTo>
                  <a:lnTo>
                    <a:pt x="7736" y="17"/>
                  </a:lnTo>
                  <a:lnTo>
                    <a:pt x="7727" y="39"/>
                  </a:lnTo>
                  <a:lnTo>
                    <a:pt x="7718" y="55"/>
                  </a:lnTo>
                  <a:lnTo>
                    <a:pt x="7711" y="83"/>
                  </a:lnTo>
                  <a:lnTo>
                    <a:pt x="7702" y="122"/>
                  </a:lnTo>
                  <a:lnTo>
                    <a:pt x="7696" y="160"/>
                  </a:lnTo>
                  <a:lnTo>
                    <a:pt x="7690" y="199"/>
                  </a:lnTo>
                  <a:lnTo>
                    <a:pt x="7684" y="249"/>
                  </a:lnTo>
                  <a:lnTo>
                    <a:pt x="7678" y="304"/>
                  </a:lnTo>
                  <a:lnTo>
                    <a:pt x="7674" y="359"/>
                  </a:lnTo>
                  <a:lnTo>
                    <a:pt x="7670" y="420"/>
                  </a:lnTo>
                  <a:lnTo>
                    <a:pt x="7667" y="475"/>
                  </a:lnTo>
                  <a:lnTo>
                    <a:pt x="7664" y="541"/>
                  </a:lnTo>
                  <a:lnTo>
                    <a:pt x="7663" y="674"/>
                  </a:lnTo>
                  <a:lnTo>
                    <a:pt x="7663" y="746"/>
                  </a:lnTo>
                  <a:lnTo>
                    <a:pt x="7664" y="812"/>
                  </a:lnTo>
                  <a:close/>
                  <a:moveTo>
                    <a:pt x="8031" y="3541"/>
                  </a:moveTo>
                  <a:lnTo>
                    <a:pt x="8033" y="3613"/>
                  </a:lnTo>
                  <a:lnTo>
                    <a:pt x="8036" y="3674"/>
                  </a:lnTo>
                  <a:lnTo>
                    <a:pt x="8041" y="3734"/>
                  </a:lnTo>
                  <a:lnTo>
                    <a:pt x="8045" y="3784"/>
                  </a:lnTo>
                  <a:lnTo>
                    <a:pt x="8050" y="3839"/>
                  </a:lnTo>
                  <a:lnTo>
                    <a:pt x="8056" y="3889"/>
                  </a:lnTo>
                  <a:lnTo>
                    <a:pt x="8062" y="3933"/>
                  </a:lnTo>
                  <a:lnTo>
                    <a:pt x="8070" y="3972"/>
                  </a:lnTo>
                  <a:lnTo>
                    <a:pt x="8078" y="4005"/>
                  </a:lnTo>
                  <a:lnTo>
                    <a:pt x="8086" y="4027"/>
                  </a:lnTo>
                  <a:lnTo>
                    <a:pt x="8093" y="4055"/>
                  </a:lnTo>
                  <a:lnTo>
                    <a:pt x="8103" y="4066"/>
                  </a:lnTo>
                  <a:lnTo>
                    <a:pt x="8112" y="4082"/>
                  </a:lnTo>
                  <a:lnTo>
                    <a:pt x="8120" y="4088"/>
                  </a:lnTo>
                  <a:lnTo>
                    <a:pt x="8131" y="4082"/>
                  </a:lnTo>
                  <a:lnTo>
                    <a:pt x="8140" y="4066"/>
                  </a:lnTo>
                  <a:lnTo>
                    <a:pt x="8149" y="4055"/>
                  </a:lnTo>
                  <a:lnTo>
                    <a:pt x="8157" y="4027"/>
                  </a:lnTo>
                  <a:lnTo>
                    <a:pt x="8164" y="4005"/>
                  </a:lnTo>
                  <a:lnTo>
                    <a:pt x="8172" y="3972"/>
                  </a:lnTo>
                  <a:lnTo>
                    <a:pt x="8179" y="3933"/>
                  </a:lnTo>
                  <a:lnTo>
                    <a:pt x="8186" y="3889"/>
                  </a:lnTo>
                  <a:lnTo>
                    <a:pt x="8192" y="3839"/>
                  </a:lnTo>
                  <a:lnTo>
                    <a:pt x="8198" y="3784"/>
                  </a:lnTo>
                  <a:lnTo>
                    <a:pt x="8202" y="3734"/>
                  </a:lnTo>
                  <a:lnTo>
                    <a:pt x="8205" y="3674"/>
                  </a:lnTo>
                  <a:lnTo>
                    <a:pt x="8209" y="3613"/>
                  </a:lnTo>
                  <a:lnTo>
                    <a:pt x="8210" y="3541"/>
                  </a:lnTo>
                  <a:lnTo>
                    <a:pt x="8212" y="3475"/>
                  </a:lnTo>
                  <a:lnTo>
                    <a:pt x="8212" y="1862"/>
                  </a:lnTo>
                  <a:lnTo>
                    <a:pt x="8210" y="1801"/>
                  </a:lnTo>
                  <a:lnTo>
                    <a:pt x="8209" y="1740"/>
                  </a:lnTo>
                  <a:lnTo>
                    <a:pt x="8205" y="1679"/>
                  </a:lnTo>
                  <a:lnTo>
                    <a:pt x="8202" y="1619"/>
                  </a:lnTo>
                  <a:lnTo>
                    <a:pt x="8198" y="1563"/>
                  </a:lnTo>
                  <a:lnTo>
                    <a:pt x="8192" y="1508"/>
                  </a:lnTo>
                  <a:lnTo>
                    <a:pt x="8186" y="1464"/>
                  </a:lnTo>
                  <a:lnTo>
                    <a:pt x="8179" y="1420"/>
                  </a:lnTo>
                  <a:lnTo>
                    <a:pt x="8172" y="1381"/>
                  </a:lnTo>
                  <a:lnTo>
                    <a:pt x="8164" y="1348"/>
                  </a:lnTo>
                  <a:lnTo>
                    <a:pt x="8157" y="1315"/>
                  </a:lnTo>
                  <a:lnTo>
                    <a:pt x="8149" y="1298"/>
                  </a:lnTo>
                  <a:lnTo>
                    <a:pt x="8140" y="1276"/>
                  </a:lnTo>
                  <a:lnTo>
                    <a:pt x="8131" y="1265"/>
                  </a:lnTo>
                  <a:lnTo>
                    <a:pt x="8112" y="1265"/>
                  </a:lnTo>
                  <a:lnTo>
                    <a:pt x="8103" y="1276"/>
                  </a:lnTo>
                  <a:lnTo>
                    <a:pt x="8093" y="1298"/>
                  </a:lnTo>
                  <a:lnTo>
                    <a:pt x="8086" y="1315"/>
                  </a:lnTo>
                  <a:lnTo>
                    <a:pt x="8078" y="1348"/>
                  </a:lnTo>
                  <a:lnTo>
                    <a:pt x="8070" y="1381"/>
                  </a:lnTo>
                  <a:lnTo>
                    <a:pt x="8062" y="1420"/>
                  </a:lnTo>
                  <a:lnTo>
                    <a:pt x="8056" y="1464"/>
                  </a:lnTo>
                  <a:lnTo>
                    <a:pt x="8050" y="1508"/>
                  </a:lnTo>
                  <a:lnTo>
                    <a:pt x="8041" y="1619"/>
                  </a:lnTo>
                  <a:lnTo>
                    <a:pt x="8036" y="1679"/>
                  </a:lnTo>
                  <a:lnTo>
                    <a:pt x="8033" y="1740"/>
                  </a:lnTo>
                  <a:lnTo>
                    <a:pt x="8031" y="1801"/>
                  </a:lnTo>
                  <a:lnTo>
                    <a:pt x="8030" y="1862"/>
                  </a:lnTo>
                  <a:lnTo>
                    <a:pt x="8029" y="1939"/>
                  </a:lnTo>
                  <a:lnTo>
                    <a:pt x="8029" y="3414"/>
                  </a:lnTo>
                  <a:lnTo>
                    <a:pt x="8030" y="3475"/>
                  </a:lnTo>
                  <a:lnTo>
                    <a:pt x="8031" y="3541"/>
                  </a:lnTo>
                  <a:close/>
                  <a:moveTo>
                    <a:pt x="6197" y="3127"/>
                  </a:moveTo>
                  <a:lnTo>
                    <a:pt x="6200" y="3188"/>
                  </a:lnTo>
                  <a:lnTo>
                    <a:pt x="6203" y="3259"/>
                  </a:lnTo>
                  <a:lnTo>
                    <a:pt x="6207" y="3315"/>
                  </a:lnTo>
                  <a:lnTo>
                    <a:pt x="6212" y="3364"/>
                  </a:lnTo>
                  <a:lnTo>
                    <a:pt x="6218" y="3425"/>
                  </a:lnTo>
                  <a:lnTo>
                    <a:pt x="6229" y="3508"/>
                  </a:lnTo>
                  <a:lnTo>
                    <a:pt x="6244" y="3585"/>
                  </a:lnTo>
                  <a:lnTo>
                    <a:pt x="6251" y="3613"/>
                  </a:lnTo>
                  <a:lnTo>
                    <a:pt x="6260" y="3629"/>
                  </a:lnTo>
                  <a:lnTo>
                    <a:pt x="6268" y="3657"/>
                  </a:lnTo>
                  <a:lnTo>
                    <a:pt x="6278" y="3663"/>
                  </a:lnTo>
                  <a:lnTo>
                    <a:pt x="6297" y="3663"/>
                  </a:lnTo>
                  <a:lnTo>
                    <a:pt x="6305" y="3657"/>
                  </a:lnTo>
                  <a:lnTo>
                    <a:pt x="6315" y="3629"/>
                  </a:lnTo>
                  <a:lnTo>
                    <a:pt x="6323" y="3613"/>
                  </a:lnTo>
                  <a:lnTo>
                    <a:pt x="6331" y="3585"/>
                  </a:lnTo>
                  <a:lnTo>
                    <a:pt x="6339" y="3547"/>
                  </a:lnTo>
                  <a:lnTo>
                    <a:pt x="6346" y="3508"/>
                  </a:lnTo>
                  <a:lnTo>
                    <a:pt x="6352" y="3464"/>
                  </a:lnTo>
                  <a:lnTo>
                    <a:pt x="6358" y="3425"/>
                  </a:lnTo>
                  <a:lnTo>
                    <a:pt x="6363" y="3364"/>
                  </a:lnTo>
                  <a:lnTo>
                    <a:pt x="6368" y="3315"/>
                  </a:lnTo>
                  <a:lnTo>
                    <a:pt x="6372" y="3259"/>
                  </a:lnTo>
                  <a:lnTo>
                    <a:pt x="6376" y="3188"/>
                  </a:lnTo>
                  <a:lnTo>
                    <a:pt x="6377" y="3127"/>
                  </a:lnTo>
                  <a:lnTo>
                    <a:pt x="6378" y="3066"/>
                  </a:lnTo>
                  <a:lnTo>
                    <a:pt x="6379" y="2989"/>
                  </a:lnTo>
                  <a:lnTo>
                    <a:pt x="6379" y="1574"/>
                  </a:lnTo>
                  <a:lnTo>
                    <a:pt x="6378" y="1503"/>
                  </a:lnTo>
                  <a:lnTo>
                    <a:pt x="6377" y="1442"/>
                  </a:lnTo>
                  <a:lnTo>
                    <a:pt x="6376" y="1376"/>
                  </a:lnTo>
                  <a:lnTo>
                    <a:pt x="6372" y="1309"/>
                  </a:lnTo>
                  <a:lnTo>
                    <a:pt x="6368" y="1254"/>
                  </a:lnTo>
                  <a:lnTo>
                    <a:pt x="6363" y="1193"/>
                  </a:lnTo>
                  <a:lnTo>
                    <a:pt x="6358" y="1144"/>
                  </a:lnTo>
                  <a:lnTo>
                    <a:pt x="6352" y="1099"/>
                  </a:lnTo>
                  <a:lnTo>
                    <a:pt x="6346" y="1055"/>
                  </a:lnTo>
                  <a:lnTo>
                    <a:pt x="6339" y="1016"/>
                  </a:lnTo>
                  <a:lnTo>
                    <a:pt x="6331" y="978"/>
                  </a:lnTo>
                  <a:lnTo>
                    <a:pt x="6323" y="950"/>
                  </a:lnTo>
                  <a:lnTo>
                    <a:pt x="6315" y="923"/>
                  </a:lnTo>
                  <a:lnTo>
                    <a:pt x="6305" y="912"/>
                  </a:lnTo>
                  <a:lnTo>
                    <a:pt x="6297" y="906"/>
                  </a:lnTo>
                  <a:lnTo>
                    <a:pt x="6288" y="900"/>
                  </a:lnTo>
                  <a:lnTo>
                    <a:pt x="6278" y="906"/>
                  </a:lnTo>
                  <a:lnTo>
                    <a:pt x="6268" y="912"/>
                  </a:lnTo>
                  <a:lnTo>
                    <a:pt x="6260" y="923"/>
                  </a:lnTo>
                  <a:lnTo>
                    <a:pt x="6251" y="950"/>
                  </a:lnTo>
                  <a:lnTo>
                    <a:pt x="6244" y="978"/>
                  </a:lnTo>
                  <a:lnTo>
                    <a:pt x="6229" y="1055"/>
                  </a:lnTo>
                  <a:lnTo>
                    <a:pt x="6223" y="1099"/>
                  </a:lnTo>
                  <a:lnTo>
                    <a:pt x="6218" y="1144"/>
                  </a:lnTo>
                  <a:lnTo>
                    <a:pt x="6212" y="1193"/>
                  </a:lnTo>
                  <a:lnTo>
                    <a:pt x="6207" y="1254"/>
                  </a:lnTo>
                  <a:lnTo>
                    <a:pt x="6203" y="1309"/>
                  </a:lnTo>
                  <a:lnTo>
                    <a:pt x="6200" y="1376"/>
                  </a:lnTo>
                  <a:lnTo>
                    <a:pt x="6197" y="1442"/>
                  </a:lnTo>
                  <a:lnTo>
                    <a:pt x="6196" y="1503"/>
                  </a:lnTo>
                  <a:lnTo>
                    <a:pt x="6196" y="3066"/>
                  </a:lnTo>
                  <a:lnTo>
                    <a:pt x="6197" y="3127"/>
                  </a:lnTo>
                  <a:close/>
                  <a:moveTo>
                    <a:pt x="5467" y="4784"/>
                  </a:moveTo>
                  <a:lnTo>
                    <a:pt x="5469" y="4850"/>
                  </a:lnTo>
                  <a:lnTo>
                    <a:pt x="5473" y="4917"/>
                  </a:lnTo>
                  <a:lnTo>
                    <a:pt x="5478" y="4966"/>
                  </a:lnTo>
                  <a:lnTo>
                    <a:pt x="5483" y="5016"/>
                  </a:lnTo>
                  <a:lnTo>
                    <a:pt x="5488" y="5060"/>
                  </a:lnTo>
                  <a:lnTo>
                    <a:pt x="5495" y="5110"/>
                  </a:lnTo>
                  <a:lnTo>
                    <a:pt x="5510" y="5187"/>
                  </a:lnTo>
                  <a:lnTo>
                    <a:pt x="5518" y="5215"/>
                  </a:lnTo>
                  <a:lnTo>
                    <a:pt x="5535" y="5248"/>
                  </a:lnTo>
                  <a:lnTo>
                    <a:pt x="5545" y="5254"/>
                  </a:lnTo>
                  <a:lnTo>
                    <a:pt x="5554" y="5259"/>
                  </a:lnTo>
                  <a:lnTo>
                    <a:pt x="5572" y="5248"/>
                  </a:lnTo>
                  <a:lnTo>
                    <a:pt x="5590" y="5215"/>
                  </a:lnTo>
                  <a:lnTo>
                    <a:pt x="5598" y="5187"/>
                  </a:lnTo>
                  <a:lnTo>
                    <a:pt x="5605" y="5149"/>
                  </a:lnTo>
                  <a:lnTo>
                    <a:pt x="5612" y="5110"/>
                  </a:lnTo>
                  <a:lnTo>
                    <a:pt x="5625" y="5016"/>
                  </a:lnTo>
                  <a:lnTo>
                    <a:pt x="5630" y="4966"/>
                  </a:lnTo>
                  <a:lnTo>
                    <a:pt x="5635" y="4917"/>
                  </a:lnTo>
                  <a:lnTo>
                    <a:pt x="5638" y="4850"/>
                  </a:lnTo>
                  <a:lnTo>
                    <a:pt x="5642" y="4784"/>
                  </a:lnTo>
                  <a:lnTo>
                    <a:pt x="5643" y="4729"/>
                  </a:lnTo>
                  <a:lnTo>
                    <a:pt x="5645" y="4657"/>
                  </a:lnTo>
                  <a:lnTo>
                    <a:pt x="5646" y="4585"/>
                  </a:lnTo>
                  <a:lnTo>
                    <a:pt x="5646" y="3436"/>
                  </a:lnTo>
                  <a:lnTo>
                    <a:pt x="5645" y="3375"/>
                  </a:lnTo>
                  <a:lnTo>
                    <a:pt x="5643" y="3309"/>
                  </a:lnTo>
                  <a:lnTo>
                    <a:pt x="5642" y="3237"/>
                  </a:lnTo>
                  <a:lnTo>
                    <a:pt x="5638" y="3182"/>
                  </a:lnTo>
                  <a:lnTo>
                    <a:pt x="5635" y="3121"/>
                  </a:lnTo>
                  <a:lnTo>
                    <a:pt x="5630" y="3066"/>
                  </a:lnTo>
                  <a:lnTo>
                    <a:pt x="5625" y="3011"/>
                  </a:lnTo>
                  <a:lnTo>
                    <a:pt x="5619" y="2961"/>
                  </a:lnTo>
                  <a:lnTo>
                    <a:pt x="5612" y="2922"/>
                  </a:lnTo>
                  <a:lnTo>
                    <a:pt x="5605" y="2878"/>
                  </a:lnTo>
                  <a:lnTo>
                    <a:pt x="5598" y="2845"/>
                  </a:lnTo>
                  <a:lnTo>
                    <a:pt x="5590" y="2823"/>
                  </a:lnTo>
                  <a:lnTo>
                    <a:pt x="5581" y="2795"/>
                  </a:lnTo>
                  <a:lnTo>
                    <a:pt x="5572" y="2784"/>
                  </a:lnTo>
                  <a:lnTo>
                    <a:pt x="5563" y="2768"/>
                  </a:lnTo>
                  <a:lnTo>
                    <a:pt x="5545" y="2768"/>
                  </a:lnTo>
                  <a:lnTo>
                    <a:pt x="5535" y="2784"/>
                  </a:lnTo>
                  <a:lnTo>
                    <a:pt x="5527" y="2795"/>
                  </a:lnTo>
                  <a:lnTo>
                    <a:pt x="5518" y="2823"/>
                  </a:lnTo>
                  <a:lnTo>
                    <a:pt x="5510" y="2845"/>
                  </a:lnTo>
                  <a:lnTo>
                    <a:pt x="5503" y="2878"/>
                  </a:lnTo>
                  <a:lnTo>
                    <a:pt x="5495" y="2922"/>
                  </a:lnTo>
                  <a:lnTo>
                    <a:pt x="5488" y="2961"/>
                  </a:lnTo>
                  <a:lnTo>
                    <a:pt x="5483" y="3011"/>
                  </a:lnTo>
                  <a:lnTo>
                    <a:pt x="5478" y="3066"/>
                  </a:lnTo>
                  <a:lnTo>
                    <a:pt x="5473" y="3121"/>
                  </a:lnTo>
                  <a:lnTo>
                    <a:pt x="5469" y="3182"/>
                  </a:lnTo>
                  <a:lnTo>
                    <a:pt x="5467" y="3237"/>
                  </a:lnTo>
                  <a:lnTo>
                    <a:pt x="5464" y="3309"/>
                  </a:lnTo>
                  <a:lnTo>
                    <a:pt x="5462" y="3375"/>
                  </a:lnTo>
                  <a:lnTo>
                    <a:pt x="5462" y="4657"/>
                  </a:lnTo>
                  <a:lnTo>
                    <a:pt x="5464" y="4729"/>
                  </a:lnTo>
                  <a:lnTo>
                    <a:pt x="5467" y="4784"/>
                  </a:lnTo>
                  <a:close/>
                  <a:moveTo>
                    <a:pt x="5833" y="4663"/>
                  </a:moveTo>
                  <a:lnTo>
                    <a:pt x="5837" y="4729"/>
                  </a:lnTo>
                  <a:lnTo>
                    <a:pt x="5840" y="4784"/>
                  </a:lnTo>
                  <a:lnTo>
                    <a:pt x="5850" y="4895"/>
                  </a:lnTo>
                  <a:lnTo>
                    <a:pt x="5855" y="4939"/>
                  </a:lnTo>
                  <a:lnTo>
                    <a:pt x="5863" y="4977"/>
                  </a:lnTo>
                  <a:lnTo>
                    <a:pt x="5870" y="5022"/>
                  </a:lnTo>
                  <a:lnTo>
                    <a:pt x="5876" y="5055"/>
                  </a:lnTo>
                  <a:lnTo>
                    <a:pt x="5885" y="5082"/>
                  </a:lnTo>
                  <a:lnTo>
                    <a:pt x="5893" y="5110"/>
                  </a:lnTo>
                  <a:lnTo>
                    <a:pt x="5902" y="5127"/>
                  </a:lnTo>
                  <a:lnTo>
                    <a:pt x="5911" y="5132"/>
                  </a:lnTo>
                  <a:lnTo>
                    <a:pt x="5921" y="5138"/>
                  </a:lnTo>
                  <a:lnTo>
                    <a:pt x="5930" y="5132"/>
                  </a:lnTo>
                  <a:lnTo>
                    <a:pt x="5938" y="5127"/>
                  </a:lnTo>
                  <a:lnTo>
                    <a:pt x="5948" y="5110"/>
                  </a:lnTo>
                  <a:lnTo>
                    <a:pt x="5956" y="5082"/>
                  </a:lnTo>
                  <a:lnTo>
                    <a:pt x="5964" y="5055"/>
                  </a:lnTo>
                  <a:lnTo>
                    <a:pt x="5972" y="5022"/>
                  </a:lnTo>
                  <a:lnTo>
                    <a:pt x="5979" y="4977"/>
                  </a:lnTo>
                  <a:lnTo>
                    <a:pt x="5986" y="4939"/>
                  </a:lnTo>
                  <a:lnTo>
                    <a:pt x="5991" y="4895"/>
                  </a:lnTo>
                  <a:lnTo>
                    <a:pt x="5997" y="4839"/>
                  </a:lnTo>
                  <a:lnTo>
                    <a:pt x="6002" y="4784"/>
                  </a:lnTo>
                  <a:lnTo>
                    <a:pt x="6005" y="4729"/>
                  </a:lnTo>
                  <a:lnTo>
                    <a:pt x="6008" y="4663"/>
                  </a:lnTo>
                  <a:lnTo>
                    <a:pt x="6011" y="4602"/>
                  </a:lnTo>
                  <a:lnTo>
                    <a:pt x="6012" y="4535"/>
                  </a:lnTo>
                  <a:lnTo>
                    <a:pt x="6012" y="4392"/>
                  </a:lnTo>
                  <a:lnTo>
                    <a:pt x="6011" y="4331"/>
                  </a:lnTo>
                  <a:lnTo>
                    <a:pt x="6008" y="4259"/>
                  </a:lnTo>
                  <a:lnTo>
                    <a:pt x="6005" y="4204"/>
                  </a:lnTo>
                  <a:lnTo>
                    <a:pt x="6002" y="4143"/>
                  </a:lnTo>
                  <a:lnTo>
                    <a:pt x="5997" y="4088"/>
                  </a:lnTo>
                  <a:lnTo>
                    <a:pt x="5991" y="4033"/>
                  </a:lnTo>
                  <a:lnTo>
                    <a:pt x="5986" y="3983"/>
                  </a:lnTo>
                  <a:lnTo>
                    <a:pt x="5979" y="3944"/>
                  </a:lnTo>
                  <a:lnTo>
                    <a:pt x="5972" y="3906"/>
                  </a:lnTo>
                  <a:lnTo>
                    <a:pt x="5964" y="3873"/>
                  </a:lnTo>
                  <a:lnTo>
                    <a:pt x="5956" y="3839"/>
                  </a:lnTo>
                  <a:lnTo>
                    <a:pt x="5948" y="3823"/>
                  </a:lnTo>
                  <a:lnTo>
                    <a:pt x="5938" y="3812"/>
                  </a:lnTo>
                  <a:lnTo>
                    <a:pt x="5930" y="3795"/>
                  </a:lnTo>
                  <a:lnTo>
                    <a:pt x="5921" y="3790"/>
                  </a:lnTo>
                  <a:lnTo>
                    <a:pt x="5911" y="3795"/>
                  </a:lnTo>
                  <a:lnTo>
                    <a:pt x="5902" y="3812"/>
                  </a:lnTo>
                  <a:lnTo>
                    <a:pt x="5893" y="3823"/>
                  </a:lnTo>
                  <a:lnTo>
                    <a:pt x="5885" y="3839"/>
                  </a:lnTo>
                  <a:lnTo>
                    <a:pt x="5876" y="3873"/>
                  </a:lnTo>
                  <a:lnTo>
                    <a:pt x="5870" y="3906"/>
                  </a:lnTo>
                  <a:lnTo>
                    <a:pt x="5863" y="3944"/>
                  </a:lnTo>
                  <a:lnTo>
                    <a:pt x="5855" y="3983"/>
                  </a:lnTo>
                  <a:lnTo>
                    <a:pt x="5850" y="4033"/>
                  </a:lnTo>
                  <a:lnTo>
                    <a:pt x="5840" y="4143"/>
                  </a:lnTo>
                  <a:lnTo>
                    <a:pt x="5837" y="4204"/>
                  </a:lnTo>
                  <a:lnTo>
                    <a:pt x="5833" y="4259"/>
                  </a:lnTo>
                  <a:lnTo>
                    <a:pt x="5831" y="4331"/>
                  </a:lnTo>
                  <a:lnTo>
                    <a:pt x="5829" y="4392"/>
                  </a:lnTo>
                  <a:lnTo>
                    <a:pt x="5829" y="4535"/>
                  </a:lnTo>
                  <a:lnTo>
                    <a:pt x="5831" y="4602"/>
                  </a:lnTo>
                  <a:lnTo>
                    <a:pt x="5833" y="4663"/>
                  </a:lnTo>
                  <a:close/>
                  <a:moveTo>
                    <a:pt x="5467" y="878"/>
                  </a:moveTo>
                  <a:lnTo>
                    <a:pt x="5469" y="945"/>
                  </a:lnTo>
                  <a:lnTo>
                    <a:pt x="5473" y="994"/>
                  </a:lnTo>
                  <a:lnTo>
                    <a:pt x="5478" y="1055"/>
                  </a:lnTo>
                  <a:lnTo>
                    <a:pt x="5483" y="1105"/>
                  </a:lnTo>
                  <a:lnTo>
                    <a:pt x="5488" y="1149"/>
                  </a:lnTo>
                  <a:lnTo>
                    <a:pt x="5495" y="1193"/>
                  </a:lnTo>
                  <a:lnTo>
                    <a:pt x="5503" y="1237"/>
                  </a:lnTo>
                  <a:lnTo>
                    <a:pt x="5510" y="1271"/>
                  </a:lnTo>
                  <a:lnTo>
                    <a:pt x="5527" y="1326"/>
                  </a:lnTo>
                  <a:lnTo>
                    <a:pt x="5535" y="1337"/>
                  </a:lnTo>
                  <a:lnTo>
                    <a:pt x="5545" y="1348"/>
                  </a:lnTo>
                  <a:lnTo>
                    <a:pt x="5554" y="1353"/>
                  </a:lnTo>
                  <a:lnTo>
                    <a:pt x="5563" y="1348"/>
                  </a:lnTo>
                  <a:lnTo>
                    <a:pt x="5581" y="1326"/>
                  </a:lnTo>
                  <a:lnTo>
                    <a:pt x="5590" y="1298"/>
                  </a:lnTo>
                  <a:lnTo>
                    <a:pt x="5598" y="1271"/>
                  </a:lnTo>
                  <a:lnTo>
                    <a:pt x="5605" y="1237"/>
                  </a:lnTo>
                  <a:lnTo>
                    <a:pt x="5612" y="1193"/>
                  </a:lnTo>
                  <a:lnTo>
                    <a:pt x="5619" y="1149"/>
                  </a:lnTo>
                  <a:lnTo>
                    <a:pt x="5625" y="1105"/>
                  </a:lnTo>
                  <a:lnTo>
                    <a:pt x="5630" y="1055"/>
                  </a:lnTo>
                  <a:lnTo>
                    <a:pt x="5635" y="994"/>
                  </a:lnTo>
                  <a:lnTo>
                    <a:pt x="5638" y="945"/>
                  </a:lnTo>
                  <a:lnTo>
                    <a:pt x="5642" y="878"/>
                  </a:lnTo>
                  <a:lnTo>
                    <a:pt x="5643" y="812"/>
                  </a:lnTo>
                  <a:lnTo>
                    <a:pt x="5645" y="746"/>
                  </a:lnTo>
                  <a:lnTo>
                    <a:pt x="5646" y="674"/>
                  </a:lnTo>
                  <a:lnTo>
                    <a:pt x="5645" y="608"/>
                  </a:lnTo>
                  <a:lnTo>
                    <a:pt x="5643" y="541"/>
                  </a:lnTo>
                  <a:lnTo>
                    <a:pt x="5642" y="475"/>
                  </a:lnTo>
                  <a:lnTo>
                    <a:pt x="5638" y="420"/>
                  </a:lnTo>
                  <a:lnTo>
                    <a:pt x="5635" y="359"/>
                  </a:lnTo>
                  <a:lnTo>
                    <a:pt x="5630" y="304"/>
                  </a:lnTo>
                  <a:lnTo>
                    <a:pt x="5625" y="249"/>
                  </a:lnTo>
                  <a:lnTo>
                    <a:pt x="5619" y="199"/>
                  </a:lnTo>
                  <a:lnTo>
                    <a:pt x="5612" y="160"/>
                  </a:lnTo>
                  <a:lnTo>
                    <a:pt x="5605" y="122"/>
                  </a:lnTo>
                  <a:lnTo>
                    <a:pt x="5598" y="83"/>
                  </a:lnTo>
                  <a:lnTo>
                    <a:pt x="5590" y="55"/>
                  </a:lnTo>
                  <a:lnTo>
                    <a:pt x="5581" y="39"/>
                  </a:lnTo>
                  <a:lnTo>
                    <a:pt x="5572" y="17"/>
                  </a:lnTo>
                  <a:lnTo>
                    <a:pt x="5563" y="6"/>
                  </a:lnTo>
                  <a:lnTo>
                    <a:pt x="5554" y="0"/>
                  </a:lnTo>
                  <a:lnTo>
                    <a:pt x="5545" y="6"/>
                  </a:lnTo>
                  <a:lnTo>
                    <a:pt x="5535" y="17"/>
                  </a:lnTo>
                  <a:lnTo>
                    <a:pt x="5527" y="39"/>
                  </a:lnTo>
                  <a:lnTo>
                    <a:pt x="5518" y="55"/>
                  </a:lnTo>
                  <a:lnTo>
                    <a:pt x="5510" y="83"/>
                  </a:lnTo>
                  <a:lnTo>
                    <a:pt x="5495" y="160"/>
                  </a:lnTo>
                  <a:lnTo>
                    <a:pt x="5488" y="199"/>
                  </a:lnTo>
                  <a:lnTo>
                    <a:pt x="5483" y="249"/>
                  </a:lnTo>
                  <a:lnTo>
                    <a:pt x="5478" y="304"/>
                  </a:lnTo>
                  <a:lnTo>
                    <a:pt x="5473" y="359"/>
                  </a:lnTo>
                  <a:lnTo>
                    <a:pt x="5469" y="420"/>
                  </a:lnTo>
                  <a:lnTo>
                    <a:pt x="5467" y="475"/>
                  </a:lnTo>
                  <a:lnTo>
                    <a:pt x="5464" y="541"/>
                  </a:lnTo>
                  <a:lnTo>
                    <a:pt x="5462" y="608"/>
                  </a:lnTo>
                  <a:lnTo>
                    <a:pt x="5462" y="746"/>
                  </a:lnTo>
                  <a:lnTo>
                    <a:pt x="5464" y="812"/>
                  </a:lnTo>
                  <a:lnTo>
                    <a:pt x="5467" y="878"/>
                  </a:lnTo>
                  <a:close/>
                  <a:moveTo>
                    <a:pt x="6564" y="1663"/>
                  </a:moveTo>
                  <a:lnTo>
                    <a:pt x="6567" y="1729"/>
                  </a:lnTo>
                  <a:lnTo>
                    <a:pt x="6569" y="1790"/>
                  </a:lnTo>
                  <a:lnTo>
                    <a:pt x="6573" y="1851"/>
                  </a:lnTo>
                  <a:lnTo>
                    <a:pt x="6578" y="1906"/>
                  </a:lnTo>
                  <a:lnTo>
                    <a:pt x="6583" y="1956"/>
                  </a:lnTo>
                  <a:lnTo>
                    <a:pt x="6590" y="2000"/>
                  </a:lnTo>
                  <a:lnTo>
                    <a:pt x="6596" y="2050"/>
                  </a:lnTo>
                  <a:lnTo>
                    <a:pt x="6602" y="2083"/>
                  </a:lnTo>
                  <a:lnTo>
                    <a:pt x="6611" y="2121"/>
                  </a:lnTo>
                  <a:lnTo>
                    <a:pt x="6618" y="2143"/>
                  </a:lnTo>
                  <a:lnTo>
                    <a:pt x="6627" y="2171"/>
                  </a:lnTo>
                  <a:lnTo>
                    <a:pt x="6636" y="2182"/>
                  </a:lnTo>
                  <a:lnTo>
                    <a:pt x="6644" y="2193"/>
                  </a:lnTo>
                  <a:lnTo>
                    <a:pt x="6654" y="2204"/>
                  </a:lnTo>
                  <a:lnTo>
                    <a:pt x="6663" y="2193"/>
                  </a:lnTo>
                  <a:lnTo>
                    <a:pt x="6673" y="2182"/>
                  </a:lnTo>
                  <a:lnTo>
                    <a:pt x="6681" y="2171"/>
                  </a:lnTo>
                  <a:lnTo>
                    <a:pt x="6690" y="2143"/>
                  </a:lnTo>
                  <a:lnTo>
                    <a:pt x="6698" y="2121"/>
                  </a:lnTo>
                  <a:lnTo>
                    <a:pt x="6706" y="2083"/>
                  </a:lnTo>
                  <a:lnTo>
                    <a:pt x="6712" y="2050"/>
                  </a:lnTo>
                  <a:lnTo>
                    <a:pt x="6718" y="2000"/>
                  </a:lnTo>
                  <a:lnTo>
                    <a:pt x="6725" y="1956"/>
                  </a:lnTo>
                  <a:lnTo>
                    <a:pt x="6731" y="1906"/>
                  </a:lnTo>
                  <a:lnTo>
                    <a:pt x="6734" y="1851"/>
                  </a:lnTo>
                  <a:lnTo>
                    <a:pt x="6742" y="1729"/>
                  </a:lnTo>
                  <a:lnTo>
                    <a:pt x="6744" y="1663"/>
                  </a:lnTo>
                  <a:lnTo>
                    <a:pt x="6745" y="1591"/>
                  </a:lnTo>
                  <a:lnTo>
                    <a:pt x="6746" y="1530"/>
                  </a:lnTo>
                  <a:lnTo>
                    <a:pt x="6745" y="1458"/>
                  </a:lnTo>
                  <a:lnTo>
                    <a:pt x="6744" y="1387"/>
                  </a:lnTo>
                  <a:lnTo>
                    <a:pt x="6742" y="1331"/>
                  </a:lnTo>
                  <a:lnTo>
                    <a:pt x="6734" y="1199"/>
                  </a:lnTo>
                  <a:lnTo>
                    <a:pt x="6731" y="1149"/>
                  </a:lnTo>
                  <a:lnTo>
                    <a:pt x="6725" y="1099"/>
                  </a:lnTo>
                  <a:lnTo>
                    <a:pt x="6712" y="1011"/>
                  </a:lnTo>
                  <a:lnTo>
                    <a:pt x="6706" y="972"/>
                  </a:lnTo>
                  <a:lnTo>
                    <a:pt x="6698" y="934"/>
                  </a:lnTo>
                  <a:lnTo>
                    <a:pt x="6690" y="912"/>
                  </a:lnTo>
                  <a:lnTo>
                    <a:pt x="6681" y="884"/>
                  </a:lnTo>
                  <a:lnTo>
                    <a:pt x="6673" y="867"/>
                  </a:lnTo>
                  <a:lnTo>
                    <a:pt x="6663" y="856"/>
                  </a:lnTo>
                  <a:lnTo>
                    <a:pt x="6644" y="856"/>
                  </a:lnTo>
                  <a:lnTo>
                    <a:pt x="6636" y="867"/>
                  </a:lnTo>
                  <a:lnTo>
                    <a:pt x="6627" y="884"/>
                  </a:lnTo>
                  <a:lnTo>
                    <a:pt x="6618" y="912"/>
                  </a:lnTo>
                  <a:lnTo>
                    <a:pt x="6611" y="934"/>
                  </a:lnTo>
                  <a:lnTo>
                    <a:pt x="6602" y="972"/>
                  </a:lnTo>
                  <a:lnTo>
                    <a:pt x="6596" y="1011"/>
                  </a:lnTo>
                  <a:lnTo>
                    <a:pt x="6583" y="1099"/>
                  </a:lnTo>
                  <a:lnTo>
                    <a:pt x="6578" y="1149"/>
                  </a:lnTo>
                  <a:lnTo>
                    <a:pt x="6573" y="1199"/>
                  </a:lnTo>
                  <a:lnTo>
                    <a:pt x="6569" y="1265"/>
                  </a:lnTo>
                  <a:lnTo>
                    <a:pt x="6567" y="1331"/>
                  </a:lnTo>
                  <a:lnTo>
                    <a:pt x="6564" y="1387"/>
                  </a:lnTo>
                  <a:lnTo>
                    <a:pt x="6562" y="1458"/>
                  </a:lnTo>
                  <a:lnTo>
                    <a:pt x="6562" y="1591"/>
                  </a:lnTo>
                  <a:lnTo>
                    <a:pt x="6564" y="1663"/>
                  </a:lnTo>
                  <a:close/>
                  <a:moveTo>
                    <a:pt x="8767" y="3602"/>
                  </a:moveTo>
                  <a:lnTo>
                    <a:pt x="8774" y="3734"/>
                  </a:lnTo>
                  <a:lnTo>
                    <a:pt x="8779" y="3784"/>
                  </a:lnTo>
                  <a:lnTo>
                    <a:pt x="8784" y="3834"/>
                  </a:lnTo>
                  <a:lnTo>
                    <a:pt x="8790" y="3878"/>
                  </a:lnTo>
                  <a:lnTo>
                    <a:pt x="8796" y="3928"/>
                  </a:lnTo>
                  <a:lnTo>
                    <a:pt x="8804" y="3972"/>
                  </a:lnTo>
                  <a:lnTo>
                    <a:pt x="8811" y="4005"/>
                  </a:lnTo>
                  <a:lnTo>
                    <a:pt x="8819" y="4027"/>
                  </a:lnTo>
                  <a:lnTo>
                    <a:pt x="8828" y="4049"/>
                  </a:lnTo>
                  <a:lnTo>
                    <a:pt x="8835" y="4066"/>
                  </a:lnTo>
                  <a:lnTo>
                    <a:pt x="8845" y="4082"/>
                  </a:lnTo>
                  <a:lnTo>
                    <a:pt x="8854" y="4088"/>
                  </a:lnTo>
                  <a:lnTo>
                    <a:pt x="8864" y="4082"/>
                  </a:lnTo>
                  <a:lnTo>
                    <a:pt x="8872" y="4066"/>
                  </a:lnTo>
                  <a:lnTo>
                    <a:pt x="8882" y="4049"/>
                  </a:lnTo>
                  <a:lnTo>
                    <a:pt x="8891" y="4027"/>
                  </a:lnTo>
                  <a:lnTo>
                    <a:pt x="8898" y="4005"/>
                  </a:lnTo>
                  <a:lnTo>
                    <a:pt x="8906" y="3972"/>
                  </a:lnTo>
                  <a:lnTo>
                    <a:pt x="8913" y="3928"/>
                  </a:lnTo>
                  <a:lnTo>
                    <a:pt x="8919" y="3878"/>
                  </a:lnTo>
                  <a:lnTo>
                    <a:pt x="8925" y="3834"/>
                  </a:lnTo>
                  <a:lnTo>
                    <a:pt x="8930" y="3784"/>
                  </a:lnTo>
                  <a:lnTo>
                    <a:pt x="8935" y="3734"/>
                  </a:lnTo>
                  <a:lnTo>
                    <a:pt x="8939" y="3668"/>
                  </a:lnTo>
                  <a:lnTo>
                    <a:pt x="8942" y="3602"/>
                  </a:lnTo>
                  <a:lnTo>
                    <a:pt x="8944" y="3541"/>
                  </a:lnTo>
                  <a:lnTo>
                    <a:pt x="8945" y="3475"/>
                  </a:lnTo>
                  <a:lnTo>
                    <a:pt x="8946" y="3403"/>
                  </a:lnTo>
                  <a:lnTo>
                    <a:pt x="8945" y="3342"/>
                  </a:lnTo>
                  <a:lnTo>
                    <a:pt x="8944" y="3270"/>
                  </a:lnTo>
                  <a:lnTo>
                    <a:pt x="8942" y="3204"/>
                  </a:lnTo>
                  <a:lnTo>
                    <a:pt x="8939" y="3143"/>
                  </a:lnTo>
                  <a:lnTo>
                    <a:pt x="8930" y="3033"/>
                  </a:lnTo>
                  <a:lnTo>
                    <a:pt x="8925" y="2983"/>
                  </a:lnTo>
                  <a:lnTo>
                    <a:pt x="8913" y="2884"/>
                  </a:lnTo>
                  <a:lnTo>
                    <a:pt x="8906" y="2845"/>
                  </a:lnTo>
                  <a:lnTo>
                    <a:pt x="8898" y="2812"/>
                  </a:lnTo>
                  <a:lnTo>
                    <a:pt x="8891" y="2790"/>
                  </a:lnTo>
                  <a:lnTo>
                    <a:pt x="8872" y="2746"/>
                  </a:lnTo>
                  <a:lnTo>
                    <a:pt x="8864" y="2735"/>
                  </a:lnTo>
                  <a:lnTo>
                    <a:pt x="8845" y="2735"/>
                  </a:lnTo>
                  <a:lnTo>
                    <a:pt x="8835" y="2746"/>
                  </a:lnTo>
                  <a:lnTo>
                    <a:pt x="8828" y="2768"/>
                  </a:lnTo>
                  <a:lnTo>
                    <a:pt x="8819" y="2790"/>
                  </a:lnTo>
                  <a:lnTo>
                    <a:pt x="8811" y="2812"/>
                  </a:lnTo>
                  <a:lnTo>
                    <a:pt x="8804" y="2845"/>
                  </a:lnTo>
                  <a:lnTo>
                    <a:pt x="8796" y="2884"/>
                  </a:lnTo>
                  <a:lnTo>
                    <a:pt x="8784" y="2983"/>
                  </a:lnTo>
                  <a:lnTo>
                    <a:pt x="8779" y="3033"/>
                  </a:lnTo>
                  <a:lnTo>
                    <a:pt x="8774" y="3088"/>
                  </a:lnTo>
                  <a:lnTo>
                    <a:pt x="8771" y="3143"/>
                  </a:lnTo>
                  <a:lnTo>
                    <a:pt x="8767" y="3204"/>
                  </a:lnTo>
                  <a:lnTo>
                    <a:pt x="8765" y="3270"/>
                  </a:lnTo>
                  <a:lnTo>
                    <a:pt x="8763" y="3342"/>
                  </a:lnTo>
                  <a:lnTo>
                    <a:pt x="8763" y="3475"/>
                  </a:lnTo>
                  <a:lnTo>
                    <a:pt x="8765" y="3541"/>
                  </a:lnTo>
                  <a:lnTo>
                    <a:pt x="8767" y="3602"/>
                  </a:lnTo>
                  <a:close/>
                  <a:moveTo>
                    <a:pt x="10965" y="812"/>
                  </a:moveTo>
                  <a:lnTo>
                    <a:pt x="10967" y="878"/>
                  </a:lnTo>
                  <a:lnTo>
                    <a:pt x="10971" y="945"/>
                  </a:lnTo>
                  <a:lnTo>
                    <a:pt x="10974" y="994"/>
                  </a:lnTo>
                  <a:lnTo>
                    <a:pt x="10979" y="1055"/>
                  </a:lnTo>
                  <a:lnTo>
                    <a:pt x="10984" y="1105"/>
                  </a:lnTo>
                  <a:lnTo>
                    <a:pt x="10990" y="1149"/>
                  </a:lnTo>
                  <a:lnTo>
                    <a:pt x="11003" y="1237"/>
                  </a:lnTo>
                  <a:lnTo>
                    <a:pt x="11012" y="1271"/>
                  </a:lnTo>
                  <a:lnTo>
                    <a:pt x="11019" y="1298"/>
                  </a:lnTo>
                  <a:lnTo>
                    <a:pt x="11028" y="1326"/>
                  </a:lnTo>
                  <a:lnTo>
                    <a:pt x="11036" y="1337"/>
                  </a:lnTo>
                  <a:lnTo>
                    <a:pt x="11046" y="1348"/>
                  </a:lnTo>
                  <a:lnTo>
                    <a:pt x="11055" y="1353"/>
                  </a:lnTo>
                  <a:lnTo>
                    <a:pt x="11064" y="1348"/>
                  </a:lnTo>
                  <a:lnTo>
                    <a:pt x="11073" y="1337"/>
                  </a:lnTo>
                  <a:lnTo>
                    <a:pt x="11083" y="1326"/>
                  </a:lnTo>
                  <a:lnTo>
                    <a:pt x="11090" y="1298"/>
                  </a:lnTo>
                  <a:lnTo>
                    <a:pt x="11099" y="1271"/>
                  </a:lnTo>
                  <a:lnTo>
                    <a:pt x="11106" y="1237"/>
                  </a:lnTo>
                  <a:lnTo>
                    <a:pt x="11114" y="1193"/>
                  </a:lnTo>
                  <a:lnTo>
                    <a:pt x="11120" y="1149"/>
                  </a:lnTo>
                  <a:lnTo>
                    <a:pt x="11126" y="1105"/>
                  </a:lnTo>
                  <a:lnTo>
                    <a:pt x="11131" y="1055"/>
                  </a:lnTo>
                  <a:lnTo>
                    <a:pt x="11135" y="994"/>
                  </a:lnTo>
                  <a:lnTo>
                    <a:pt x="11140" y="945"/>
                  </a:lnTo>
                  <a:lnTo>
                    <a:pt x="11143" y="878"/>
                  </a:lnTo>
                  <a:lnTo>
                    <a:pt x="11145" y="812"/>
                  </a:lnTo>
                  <a:lnTo>
                    <a:pt x="11147" y="746"/>
                  </a:lnTo>
                  <a:lnTo>
                    <a:pt x="11147" y="608"/>
                  </a:lnTo>
                  <a:lnTo>
                    <a:pt x="11145" y="541"/>
                  </a:lnTo>
                  <a:lnTo>
                    <a:pt x="11143" y="475"/>
                  </a:lnTo>
                  <a:lnTo>
                    <a:pt x="11140" y="420"/>
                  </a:lnTo>
                  <a:lnTo>
                    <a:pt x="11135" y="359"/>
                  </a:lnTo>
                  <a:lnTo>
                    <a:pt x="11131" y="304"/>
                  </a:lnTo>
                  <a:lnTo>
                    <a:pt x="11126" y="249"/>
                  </a:lnTo>
                  <a:lnTo>
                    <a:pt x="11120" y="199"/>
                  </a:lnTo>
                  <a:lnTo>
                    <a:pt x="11114" y="160"/>
                  </a:lnTo>
                  <a:lnTo>
                    <a:pt x="11106" y="122"/>
                  </a:lnTo>
                  <a:lnTo>
                    <a:pt x="11099" y="83"/>
                  </a:lnTo>
                  <a:lnTo>
                    <a:pt x="11090" y="55"/>
                  </a:lnTo>
                  <a:lnTo>
                    <a:pt x="11083" y="39"/>
                  </a:lnTo>
                  <a:lnTo>
                    <a:pt x="11073" y="17"/>
                  </a:lnTo>
                  <a:lnTo>
                    <a:pt x="11064" y="6"/>
                  </a:lnTo>
                  <a:lnTo>
                    <a:pt x="11055" y="0"/>
                  </a:lnTo>
                  <a:lnTo>
                    <a:pt x="11046" y="6"/>
                  </a:lnTo>
                  <a:lnTo>
                    <a:pt x="11036" y="17"/>
                  </a:lnTo>
                  <a:lnTo>
                    <a:pt x="11028" y="39"/>
                  </a:lnTo>
                  <a:lnTo>
                    <a:pt x="11019" y="55"/>
                  </a:lnTo>
                  <a:lnTo>
                    <a:pt x="11012" y="83"/>
                  </a:lnTo>
                  <a:lnTo>
                    <a:pt x="11003" y="122"/>
                  </a:lnTo>
                  <a:lnTo>
                    <a:pt x="10990" y="199"/>
                  </a:lnTo>
                  <a:lnTo>
                    <a:pt x="10984" y="249"/>
                  </a:lnTo>
                  <a:lnTo>
                    <a:pt x="10979" y="304"/>
                  </a:lnTo>
                  <a:lnTo>
                    <a:pt x="10974" y="359"/>
                  </a:lnTo>
                  <a:lnTo>
                    <a:pt x="10971" y="420"/>
                  </a:lnTo>
                  <a:lnTo>
                    <a:pt x="10967" y="475"/>
                  </a:lnTo>
                  <a:lnTo>
                    <a:pt x="10965" y="541"/>
                  </a:lnTo>
                  <a:lnTo>
                    <a:pt x="10964" y="608"/>
                  </a:lnTo>
                  <a:lnTo>
                    <a:pt x="10963" y="674"/>
                  </a:lnTo>
                  <a:lnTo>
                    <a:pt x="10964" y="746"/>
                  </a:lnTo>
                  <a:lnTo>
                    <a:pt x="10965" y="812"/>
                  </a:lnTo>
                  <a:close/>
                  <a:moveTo>
                    <a:pt x="11701" y="3188"/>
                  </a:moveTo>
                  <a:lnTo>
                    <a:pt x="11704" y="3243"/>
                  </a:lnTo>
                  <a:lnTo>
                    <a:pt x="11708" y="3309"/>
                  </a:lnTo>
                  <a:lnTo>
                    <a:pt x="11713" y="3364"/>
                  </a:lnTo>
                  <a:lnTo>
                    <a:pt x="11718" y="3420"/>
                  </a:lnTo>
                  <a:lnTo>
                    <a:pt x="11723" y="3464"/>
                  </a:lnTo>
                  <a:lnTo>
                    <a:pt x="11730" y="3508"/>
                  </a:lnTo>
                  <a:lnTo>
                    <a:pt x="11738" y="3541"/>
                  </a:lnTo>
                  <a:lnTo>
                    <a:pt x="11745" y="3580"/>
                  </a:lnTo>
                  <a:lnTo>
                    <a:pt x="11753" y="3602"/>
                  </a:lnTo>
                  <a:lnTo>
                    <a:pt x="11761" y="3629"/>
                  </a:lnTo>
                  <a:lnTo>
                    <a:pt x="11770" y="3652"/>
                  </a:lnTo>
                  <a:lnTo>
                    <a:pt x="11779" y="3657"/>
                  </a:lnTo>
                  <a:lnTo>
                    <a:pt x="11798" y="3657"/>
                  </a:lnTo>
                  <a:lnTo>
                    <a:pt x="11807" y="3652"/>
                  </a:lnTo>
                  <a:lnTo>
                    <a:pt x="11816" y="3629"/>
                  </a:lnTo>
                  <a:lnTo>
                    <a:pt x="11824" y="3602"/>
                  </a:lnTo>
                  <a:lnTo>
                    <a:pt x="11831" y="3580"/>
                  </a:lnTo>
                  <a:lnTo>
                    <a:pt x="11839" y="3541"/>
                  </a:lnTo>
                  <a:lnTo>
                    <a:pt x="11846" y="3508"/>
                  </a:lnTo>
                  <a:lnTo>
                    <a:pt x="11854" y="3464"/>
                  </a:lnTo>
                  <a:lnTo>
                    <a:pt x="11859" y="3420"/>
                  </a:lnTo>
                  <a:lnTo>
                    <a:pt x="11865" y="3364"/>
                  </a:lnTo>
                  <a:lnTo>
                    <a:pt x="11869" y="3309"/>
                  </a:lnTo>
                  <a:lnTo>
                    <a:pt x="11872" y="3243"/>
                  </a:lnTo>
                  <a:lnTo>
                    <a:pt x="11876" y="3188"/>
                  </a:lnTo>
                  <a:lnTo>
                    <a:pt x="11878" y="3121"/>
                  </a:lnTo>
                  <a:lnTo>
                    <a:pt x="11879" y="3060"/>
                  </a:lnTo>
                  <a:lnTo>
                    <a:pt x="11879" y="2442"/>
                  </a:lnTo>
                  <a:lnTo>
                    <a:pt x="11878" y="2375"/>
                  </a:lnTo>
                  <a:lnTo>
                    <a:pt x="11876" y="2315"/>
                  </a:lnTo>
                  <a:lnTo>
                    <a:pt x="11872" y="2248"/>
                  </a:lnTo>
                  <a:lnTo>
                    <a:pt x="11865" y="2138"/>
                  </a:lnTo>
                  <a:lnTo>
                    <a:pt x="11859" y="2083"/>
                  </a:lnTo>
                  <a:lnTo>
                    <a:pt x="11854" y="2038"/>
                  </a:lnTo>
                  <a:lnTo>
                    <a:pt x="11846" y="1994"/>
                  </a:lnTo>
                  <a:lnTo>
                    <a:pt x="11839" y="1961"/>
                  </a:lnTo>
                  <a:lnTo>
                    <a:pt x="11831" y="1928"/>
                  </a:lnTo>
                  <a:lnTo>
                    <a:pt x="11824" y="1895"/>
                  </a:lnTo>
                  <a:lnTo>
                    <a:pt x="11816" y="1867"/>
                  </a:lnTo>
                  <a:lnTo>
                    <a:pt x="11798" y="1845"/>
                  </a:lnTo>
                  <a:lnTo>
                    <a:pt x="11779" y="1845"/>
                  </a:lnTo>
                  <a:lnTo>
                    <a:pt x="11761" y="1867"/>
                  </a:lnTo>
                  <a:lnTo>
                    <a:pt x="11753" y="1895"/>
                  </a:lnTo>
                  <a:lnTo>
                    <a:pt x="11745" y="1928"/>
                  </a:lnTo>
                  <a:lnTo>
                    <a:pt x="11730" y="1994"/>
                  </a:lnTo>
                  <a:lnTo>
                    <a:pt x="11723" y="2038"/>
                  </a:lnTo>
                  <a:lnTo>
                    <a:pt x="11718" y="2083"/>
                  </a:lnTo>
                  <a:lnTo>
                    <a:pt x="11713" y="2138"/>
                  </a:lnTo>
                  <a:lnTo>
                    <a:pt x="11704" y="2248"/>
                  </a:lnTo>
                  <a:lnTo>
                    <a:pt x="11701" y="2315"/>
                  </a:lnTo>
                  <a:lnTo>
                    <a:pt x="11699" y="2375"/>
                  </a:lnTo>
                  <a:lnTo>
                    <a:pt x="11697" y="2442"/>
                  </a:lnTo>
                  <a:lnTo>
                    <a:pt x="11697" y="3060"/>
                  </a:lnTo>
                  <a:lnTo>
                    <a:pt x="11699" y="3121"/>
                  </a:lnTo>
                  <a:lnTo>
                    <a:pt x="11701" y="3188"/>
                  </a:lnTo>
                  <a:close/>
                  <a:moveTo>
                    <a:pt x="11332" y="5701"/>
                  </a:moveTo>
                  <a:lnTo>
                    <a:pt x="11334" y="5767"/>
                  </a:lnTo>
                  <a:lnTo>
                    <a:pt x="11337" y="5828"/>
                  </a:lnTo>
                  <a:lnTo>
                    <a:pt x="11342" y="5883"/>
                  </a:lnTo>
                  <a:lnTo>
                    <a:pt x="11346" y="5944"/>
                  </a:lnTo>
                  <a:lnTo>
                    <a:pt x="11351" y="5994"/>
                  </a:lnTo>
                  <a:lnTo>
                    <a:pt x="11357" y="6044"/>
                  </a:lnTo>
                  <a:lnTo>
                    <a:pt x="11363" y="6082"/>
                  </a:lnTo>
                  <a:lnTo>
                    <a:pt x="11370" y="6121"/>
                  </a:lnTo>
                  <a:lnTo>
                    <a:pt x="11378" y="6154"/>
                  </a:lnTo>
                  <a:lnTo>
                    <a:pt x="11386" y="6187"/>
                  </a:lnTo>
                  <a:lnTo>
                    <a:pt x="11395" y="6215"/>
                  </a:lnTo>
                  <a:lnTo>
                    <a:pt x="11403" y="6226"/>
                  </a:lnTo>
                  <a:lnTo>
                    <a:pt x="11413" y="6237"/>
                  </a:lnTo>
                  <a:lnTo>
                    <a:pt x="11432" y="6237"/>
                  </a:lnTo>
                  <a:lnTo>
                    <a:pt x="11440" y="6226"/>
                  </a:lnTo>
                  <a:lnTo>
                    <a:pt x="11449" y="6215"/>
                  </a:lnTo>
                  <a:lnTo>
                    <a:pt x="11458" y="6187"/>
                  </a:lnTo>
                  <a:lnTo>
                    <a:pt x="11465" y="6154"/>
                  </a:lnTo>
                  <a:lnTo>
                    <a:pt x="11474" y="6121"/>
                  </a:lnTo>
                  <a:lnTo>
                    <a:pt x="11480" y="6082"/>
                  </a:lnTo>
                  <a:lnTo>
                    <a:pt x="11486" y="6044"/>
                  </a:lnTo>
                  <a:lnTo>
                    <a:pt x="11492" y="5994"/>
                  </a:lnTo>
                  <a:lnTo>
                    <a:pt x="11498" y="5944"/>
                  </a:lnTo>
                  <a:lnTo>
                    <a:pt x="11502" y="5883"/>
                  </a:lnTo>
                  <a:lnTo>
                    <a:pt x="11506" y="5828"/>
                  </a:lnTo>
                  <a:lnTo>
                    <a:pt x="11509" y="5767"/>
                  </a:lnTo>
                  <a:lnTo>
                    <a:pt x="11513" y="5635"/>
                  </a:lnTo>
                  <a:lnTo>
                    <a:pt x="11513" y="5502"/>
                  </a:lnTo>
                  <a:lnTo>
                    <a:pt x="11511" y="5436"/>
                  </a:lnTo>
                  <a:lnTo>
                    <a:pt x="11509" y="5364"/>
                  </a:lnTo>
                  <a:lnTo>
                    <a:pt x="11506" y="5298"/>
                  </a:lnTo>
                  <a:lnTo>
                    <a:pt x="11502" y="5248"/>
                  </a:lnTo>
                  <a:lnTo>
                    <a:pt x="11498" y="5193"/>
                  </a:lnTo>
                  <a:lnTo>
                    <a:pt x="11492" y="5132"/>
                  </a:lnTo>
                  <a:lnTo>
                    <a:pt x="11486" y="5088"/>
                  </a:lnTo>
                  <a:lnTo>
                    <a:pt x="11480" y="5049"/>
                  </a:lnTo>
                  <a:lnTo>
                    <a:pt x="11474" y="5005"/>
                  </a:lnTo>
                  <a:lnTo>
                    <a:pt x="11465" y="4972"/>
                  </a:lnTo>
                  <a:lnTo>
                    <a:pt x="11458" y="4950"/>
                  </a:lnTo>
                  <a:lnTo>
                    <a:pt x="11449" y="4922"/>
                  </a:lnTo>
                  <a:lnTo>
                    <a:pt x="11440" y="4911"/>
                  </a:lnTo>
                  <a:lnTo>
                    <a:pt x="11432" y="4895"/>
                  </a:lnTo>
                  <a:lnTo>
                    <a:pt x="11413" y="4895"/>
                  </a:lnTo>
                  <a:lnTo>
                    <a:pt x="11403" y="4911"/>
                  </a:lnTo>
                  <a:lnTo>
                    <a:pt x="11395" y="4922"/>
                  </a:lnTo>
                  <a:lnTo>
                    <a:pt x="11386" y="4950"/>
                  </a:lnTo>
                  <a:lnTo>
                    <a:pt x="11378" y="4972"/>
                  </a:lnTo>
                  <a:lnTo>
                    <a:pt x="11370" y="5005"/>
                  </a:lnTo>
                  <a:lnTo>
                    <a:pt x="11363" y="5049"/>
                  </a:lnTo>
                  <a:lnTo>
                    <a:pt x="11357" y="5088"/>
                  </a:lnTo>
                  <a:lnTo>
                    <a:pt x="11351" y="5132"/>
                  </a:lnTo>
                  <a:lnTo>
                    <a:pt x="11346" y="5193"/>
                  </a:lnTo>
                  <a:lnTo>
                    <a:pt x="11342" y="5248"/>
                  </a:lnTo>
                  <a:lnTo>
                    <a:pt x="11337" y="5298"/>
                  </a:lnTo>
                  <a:lnTo>
                    <a:pt x="11334" y="5364"/>
                  </a:lnTo>
                  <a:lnTo>
                    <a:pt x="11332" y="5436"/>
                  </a:lnTo>
                  <a:lnTo>
                    <a:pt x="11331" y="5502"/>
                  </a:lnTo>
                  <a:lnTo>
                    <a:pt x="11330" y="5563"/>
                  </a:lnTo>
                  <a:lnTo>
                    <a:pt x="11331" y="5635"/>
                  </a:lnTo>
                  <a:lnTo>
                    <a:pt x="11332" y="5701"/>
                  </a:lnTo>
                  <a:close/>
                  <a:moveTo>
                    <a:pt x="10965" y="5823"/>
                  </a:moveTo>
                  <a:lnTo>
                    <a:pt x="10967" y="5883"/>
                  </a:lnTo>
                  <a:lnTo>
                    <a:pt x="10971" y="5944"/>
                  </a:lnTo>
                  <a:lnTo>
                    <a:pt x="10974" y="5999"/>
                  </a:lnTo>
                  <a:lnTo>
                    <a:pt x="10979" y="6060"/>
                  </a:lnTo>
                  <a:lnTo>
                    <a:pt x="10984" y="6110"/>
                  </a:lnTo>
                  <a:lnTo>
                    <a:pt x="10990" y="6160"/>
                  </a:lnTo>
                  <a:lnTo>
                    <a:pt x="10997" y="6198"/>
                  </a:lnTo>
                  <a:lnTo>
                    <a:pt x="11003" y="6242"/>
                  </a:lnTo>
                  <a:lnTo>
                    <a:pt x="11012" y="6276"/>
                  </a:lnTo>
                  <a:lnTo>
                    <a:pt x="11019" y="6303"/>
                  </a:lnTo>
                  <a:lnTo>
                    <a:pt x="11028" y="6331"/>
                  </a:lnTo>
                  <a:lnTo>
                    <a:pt x="11036" y="6342"/>
                  </a:lnTo>
                  <a:lnTo>
                    <a:pt x="11046" y="6353"/>
                  </a:lnTo>
                  <a:lnTo>
                    <a:pt x="11064" y="6353"/>
                  </a:lnTo>
                  <a:lnTo>
                    <a:pt x="11073" y="6342"/>
                  </a:lnTo>
                  <a:lnTo>
                    <a:pt x="11083" y="6331"/>
                  </a:lnTo>
                  <a:lnTo>
                    <a:pt x="11090" y="6303"/>
                  </a:lnTo>
                  <a:lnTo>
                    <a:pt x="11099" y="6276"/>
                  </a:lnTo>
                  <a:lnTo>
                    <a:pt x="11106" y="6242"/>
                  </a:lnTo>
                  <a:lnTo>
                    <a:pt x="11114" y="6198"/>
                  </a:lnTo>
                  <a:lnTo>
                    <a:pt x="11120" y="6160"/>
                  </a:lnTo>
                  <a:lnTo>
                    <a:pt x="11131" y="6060"/>
                  </a:lnTo>
                  <a:lnTo>
                    <a:pt x="11135" y="5999"/>
                  </a:lnTo>
                  <a:lnTo>
                    <a:pt x="11140" y="5944"/>
                  </a:lnTo>
                  <a:lnTo>
                    <a:pt x="11143" y="5883"/>
                  </a:lnTo>
                  <a:lnTo>
                    <a:pt x="11145" y="5823"/>
                  </a:lnTo>
                  <a:lnTo>
                    <a:pt x="11147" y="5756"/>
                  </a:lnTo>
                  <a:lnTo>
                    <a:pt x="11147" y="3060"/>
                  </a:lnTo>
                  <a:lnTo>
                    <a:pt x="11145" y="2989"/>
                  </a:lnTo>
                  <a:lnTo>
                    <a:pt x="11143" y="2922"/>
                  </a:lnTo>
                  <a:lnTo>
                    <a:pt x="11140" y="2867"/>
                  </a:lnTo>
                  <a:lnTo>
                    <a:pt x="11135" y="2801"/>
                  </a:lnTo>
                  <a:lnTo>
                    <a:pt x="11131" y="2746"/>
                  </a:lnTo>
                  <a:lnTo>
                    <a:pt x="11126" y="2690"/>
                  </a:lnTo>
                  <a:lnTo>
                    <a:pt x="11120" y="2646"/>
                  </a:lnTo>
                  <a:lnTo>
                    <a:pt x="11114" y="2602"/>
                  </a:lnTo>
                  <a:lnTo>
                    <a:pt x="11106" y="2569"/>
                  </a:lnTo>
                  <a:lnTo>
                    <a:pt x="11099" y="2536"/>
                  </a:lnTo>
                  <a:lnTo>
                    <a:pt x="11090" y="2508"/>
                  </a:lnTo>
                  <a:lnTo>
                    <a:pt x="11083" y="2480"/>
                  </a:lnTo>
                  <a:lnTo>
                    <a:pt x="11073" y="2469"/>
                  </a:lnTo>
                  <a:lnTo>
                    <a:pt x="11064" y="2458"/>
                  </a:lnTo>
                  <a:lnTo>
                    <a:pt x="11055" y="2453"/>
                  </a:lnTo>
                  <a:lnTo>
                    <a:pt x="11046" y="2458"/>
                  </a:lnTo>
                  <a:lnTo>
                    <a:pt x="11038" y="2458"/>
                  </a:lnTo>
                  <a:lnTo>
                    <a:pt x="11029" y="2480"/>
                  </a:lnTo>
                  <a:lnTo>
                    <a:pt x="11021" y="2497"/>
                  </a:lnTo>
                  <a:lnTo>
                    <a:pt x="11013" y="2525"/>
                  </a:lnTo>
                  <a:lnTo>
                    <a:pt x="11006" y="2558"/>
                  </a:lnTo>
                  <a:lnTo>
                    <a:pt x="10998" y="2596"/>
                  </a:lnTo>
                  <a:lnTo>
                    <a:pt x="10992" y="2635"/>
                  </a:lnTo>
                  <a:lnTo>
                    <a:pt x="10986" y="2690"/>
                  </a:lnTo>
                  <a:lnTo>
                    <a:pt x="10979" y="2746"/>
                  </a:lnTo>
                  <a:lnTo>
                    <a:pt x="10976" y="2812"/>
                  </a:lnTo>
                  <a:lnTo>
                    <a:pt x="10971" y="2878"/>
                  </a:lnTo>
                  <a:lnTo>
                    <a:pt x="10968" y="2955"/>
                  </a:lnTo>
                  <a:lnTo>
                    <a:pt x="10965" y="3044"/>
                  </a:lnTo>
                  <a:lnTo>
                    <a:pt x="10964" y="3138"/>
                  </a:lnTo>
                  <a:lnTo>
                    <a:pt x="10963" y="3232"/>
                  </a:lnTo>
                  <a:lnTo>
                    <a:pt x="10963" y="5685"/>
                  </a:lnTo>
                  <a:lnTo>
                    <a:pt x="10964" y="5756"/>
                  </a:lnTo>
                  <a:lnTo>
                    <a:pt x="10965" y="5823"/>
                  </a:lnTo>
                  <a:close/>
                  <a:moveTo>
                    <a:pt x="9134" y="3933"/>
                  </a:moveTo>
                  <a:lnTo>
                    <a:pt x="9137" y="3989"/>
                  </a:lnTo>
                  <a:lnTo>
                    <a:pt x="9141" y="4055"/>
                  </a:lnTo>
                  <a:lnTo>
                    <a:pt x="9146" y="4105"/>
                  </a:lnTo>
                  <a:lnTo>
                    <a:pt x="9151" y="4154"/>
                  </a:lnTo>
                  <a:lnTo>
                    <a:pt x="9156" y="4210"/>
                  </a:lnTo>
                  <a:lnTo>
                    <a:pt x="9163" y="4254"/>
                  </a:lnTo>
                  <a:lnTo>
                    <a:pt x="9170" y="4292"/>
                  </a:lnTo>
                  <a:lnTo>
                    <a:pt x="9177" y="4326"/>
                  </a:lnTo>
                  <a:lnTo>
                    <a:pt x="9185" y="4359"/>
                  </a:lnTo>
                  <a:lnTo>
                    <a:pt x="9194" y="4375"/>
                  </a:lnTo>
                  <a:lnTo>
                    <a:pt x="9203" y="4392"/>
                  </a:lnTo>
                  <a:lnTo>
                    <a:pt x="9212" y="4403"/>
                  </a:lnTo>
                  <a:lnTo>
                    <a:pt x="9221" y="4408"/>
                  </a:lnTo>
                  <a:lnTo>
                    <a:pt x="9230" y="4403"/>
                  </a:lnTo>
                  <a:lnTo>
                    <a:pt x="9240" y="4392"/>
                  </a:lnTo>
                  <a:lnTo>
                    <a:pt x="9248" y="4375"/>
                  </a:lnTo>
                  <a:lnTo>
                    <a:pt x="9257" y="4359"/>
                  </a:lnTo>
                  <a:lnTo>
                    <a:pt x="9264" y="4326"/>
                  </a:lnTo>
                  <a:lnTo>
                    <a:pt x="9272" y="4292"/>
                  </a:lnTo>
                  <a:lnTo>
                    <a:pt x="9280" y="4254"/>
                  </a:lnTo>
                  <a:lnTo>
                    <a:pt x="9286" y="4210"/>
                  </a:lnTo>
                  <a:lnTo>
                    <a:pt x="9292" y="4154"/>
                  </a:lnTo>
                  <a:lnTo>
                    <a:pt x="9298" y="4105"/>
                  </a:lnTo>
                  <a:lnTo>
                    <a:pt x="9302" y="4055"/>
                  </a:lnTo>
                  <a:lnTo>
                    <a:pt x="9305" y="3989"/>
                  </a:lnTo>
                  <a:lnTo>
                    <a:pt x="9309" y="3933"/>
                  </a:lnTo>
                  <a:lnTo>
                    <a:pt x="9311" y="3867"/>
                  </a:lnTo>
                  <a:lnTo>
                    <a:pt x="9312" y="3795"/>
                  </a:lnTo>
                  <a:lnTo>
                    <a:pt x="9314" y="3734"/>
                  </a:lnTo>
                  <a:lnTo>
                    <a:pt x="9314" y="2259"/>
                  </a:lnTo>
                  <a:lnTo>
                    <a:pt x="9312" y="2193"/>
                  </a:lnTo>
                  <a:lnTo>
                    <a:pt x="9311" y="2127"/>
                  </a:lnTo>
                  <a:lnTo>
                    <a:pt x="9309" y="2061"/>
                  </a:lnTo>
                  <a:lnTo>
                    <a:pt x="9302" y="1939"/>
                  </a:lnTo>
                  <a:lnTo>
                    <a:pt x="9298" y="1884"/>
                  </a:lnTo>
                  <a:lnTo>
                    <a:pt x="9292" y="1829"/>
                  </a:lnTo>
                  <a:lnTo>
                    <a:pt x="9286" y="1784"/>
                  </a:lnTo>
                  <a:lnTo>
                    <a:pt x="9280" y="1740"/>
                  </a:lnTo>
                  <a:lnTo>
                    <a:pt x="9272" y="1696"/>
                  </a:lnTo>
                  <a:lnTo>
                    <a:pt x="9264" y="1663"/>
                  </a:lnTo>
                  <a:lnTo>
                    <a:pt x="9257" y="1641"/>
                  </a:lnTo>
                  <a:lnTo>
                    <a:pt x="9248" y="1619"/>
                  </a:lnTo>
                  <a:lnTo>
                    <a:pt x="9240" y="1602"/>
                  </a:lnTo>
                  <a:lnTo>
                    <a:pt x="9230" y="1585"/>
                  </a:lnTo>
                  <a:lnTo>
                    <a:pt x="9212" y="1585"/>
                  </a:lnTo>
                  <a:lnTo>
                    <a:pt x="9203" y="1602"/>
                  </a:lnTo>
                  <a:lnTo>
                    <a:pt x="9194" y="1619"/>
                  </a:lnTo>
                  <a:lnTo>
                    <a:pt x="9177" y="1663"/>
                  </a:lnTo>
                  <a:lnTo>
                    <a:pt x="9170" y="1696"/>
                  </a:lnTo>
                  <a:lnTo>
                    <a:pt x="9163" y="1740"/>
                  </a:lnTo>
                  <a:lnTo>
                    <a:pt x="9156" y="1784"/>
                  </a:lnTo>
                  <a:lnTo>
                    <a:pt x="9151" y="1829"/>
                  </a:lnTo>
                  <a:lnTo>
                    <a:pt x="9146" y="1884"/>
                  </a:lnTo>
                  <a:lnTo>
                    <a:pt x="9141" y="1939"/>
                  </a:lnTo>
                  <a:lnTo>
                    <a:pt x="9137" y="2000"/>
                  </a:lnTo>
                  <a:lnTo>
                    <a:pt x="9134" y="2061"/>
                  </a:lnTo>
                  <a:lnTo>
                    <a:pt x="9131" y="2127"/>
                  </a:lnTo>
                  <a:lnTo>
                    <a:pt x="9130" y="2193"/>
                  </a:lnTo>
                  <a:lnTo>
                    <a:pt x="9130" y="3795"/>
                  </a:lnTo>
                  <a:lnTo>
                    <a:pt x="9131" y="3867"/>
                  </a:lnTo>
                  <a:lnTo>
                    <a:pt x="9134" y="3933"/>
                  </a:lnTo>
                  <a:close/>
                  <a:moveTo>
                    <a:pt x="10232" y="3541"/>
                  </a:moveTo>
                  <a:lnTo>
                    <a:pt x="10234" y="3602"/>
                  </a:lnTo>
                  <a:lnTo>
                    <a:pt x="10237" y="3668"/>
                  </a:lnTo>
                  <a:lnTo>
                    <a:pt x="10241" y="3729"/>
                  </a:lnTo>
                  <a:lnTo>
                    <a:pt x="10246" y="3784"/>
                  </a:lnTo>
                  <a:lnTo>
                    <a:pt x="10251" y="3834"/>
                  </a:lnTo>
                  <a:lnTo>
                    <a:pt x="10257" y="3878"/>
                  </a:lnTo>
                  <a:lnTo>
                    <a:pt x="10263" y="3928"/>
                  </a:lnTo>
                  <a:lnTo>
                    <a:pt x="10270" y="3966"/>
                  </a:lnTo>
                  <a:lnTo>
                    <a:pt x="10278" y="3994"/>
                  </a:lnTo>
                  <a:lnTo>
                    <a:pt x="10285" y="4027"/>
                  </a:lnTo>
                  <a:lnTo>
                    <a:pt x="10294" y="4049"/>
                  </a:lnTo>
                  <a:lnTo>
                    <a:pt x="10304" y="4060"/>
                  </a:lnTo>
                  <a:lnTo>
                    <a:pt x="10312" y="4071"/>
                  </a:lnTo>
                  <a:lnTo>
                    <a:pt x="10322" y="4082"/>
                  </a:lnTo>
                  <a:lnTo>
                    <a:pt x="10331" y="4071"/>
                  </a:lnTo>
                  <a:lnTo>
                    <a:pt x="10340" y="4060"/>
                  </a:lnTo>
                  <a:lnTo>
                    <a:pt x="10349" y="4049"/>
                  </a:lnTo>
                  <a:lnTo>
                    <a:pt x="10357" y="4027"/>
                  </a:lnTo>
                  <a:lnTo>
                    <a:pt x="10365" y="3994"/>
                  </a:lnTo>
                  <a:lnTo>
                    <a:pt x="10372" y="3966"/>
                  </a:lnTo>
                  <a:lnTo>
                    <a:pt x="10380" y="3928"/>
                  </a:lnTo>
                  <a:lnTo>
                    <a:pt x="10386" y="3878"/>
                  </a:lnTo>
                  <a:lnTo>
                    <a:pt x="10392" y="3834"/>
                  </a:lnTo>
                  <a:lnTo>
                    <a:pt x="10397" y="3784"/>
                  </a:lnTo>
                  <a:lnTo>
                    <a:pt x="10402" y="3729"/>
                  </a:lnTo>
                  <a:lnTo>
                    <a:pt x="10406" y="3668"/>
                  </a:lnTo>
                  <a:lnTo>
                    <a:pt x="10409" y="3602"/>
                  </a:lnTo>
                  <a:lnTo>
                    <a:pt x="10412" y="3541"/>
                  </a:lnTo>
                  <a:lnTo>
                    <a:pt x="10412" y="3475"/>
                  </a:lnTo>
                  <a:lnTo>
                    <a:pt x="10413" y="3403"/>
                  </a:lnTo>
                  <a:lnTo>
                    <a:pt x="10413" y="2790"/>
                  </a:lnTo>
                  <a:lnTo>
                    <a:pt x="10412" y="2718"/>
                  </a:lnTo>
                  <a:lnTo>
                    <a:pt x="10412" y="2652"/>
                  </a:lnTo>
                  <a:lnTo>
                    <a:pt x="10409" y="2591"/>
                  </a:lnTo>
                  <a:lnTo>
                    <a:pt x="10406" y="2525"/>
                  </a:lnTo>
                  <a:lnTo>
                    <a:pt x="10402" y="2469"/>
                  </a:lnTo>
                  <a:lnTo>
                    <a:pt x="10392" y="2359"/>
                  </a:lnTo>
                  <a:lnTo>
                    <a:pt x="10380" y="2270"/>
                  </a:lnTo>
                  <a:lnTo>
                    <a:pt x="10372" y="2237"/>
                  </a:lnTo>
                  <a:lnTo>
                    <a:pt x="10365" y="2193"/>
                  </a:lnTo>
                  <a:lnTo>
                    <a:pt x="10357" y="2171"/>
                  </a:lnTo>
                  <a:lnTo>
                    <a:pt x="10349" y="2143"/>
                  </a:lnTo>
                  <a:lnTo>
                    <a:pt x="10340" y="2127"/>
                  </a:lnTo>
                  <a:lnTo>
                    <a:pt x="10331" y="2121"/>
                  </a:lnTo>
                  <a:lnTo>
                    <a:pt x="10322" y="2116"/>
                  </a:lnTo>
                  <a:lnTo>
                    <a:pt x="10312" y="2121"/>
                  </a:lnTo>
                  <a:lnTo>
                    <a:pt x="10304" y="2127"/>
                  </a:lnTo>
                  <a:lnTo>
                    <a:pt x="10294" y="2143"/>
                  </a:lnTo>
                  <a:lnTo>
                    <a:pt x="10285" y="2171"/>
                  </a:lnTo>
                  <a:lnTo>
                    <a:pt x="10278" y="2193"/>
                  </a:lnTo>
                  <a:lnTo>
                    <a:pt x="10270" y="2237"/>
                  </a:lnTo>
                  <a:lnTo>
                    <a:pt x="10263" y="2270"/>
                  </a:lnTo>
                  <a:lnTo>
                    <a:pt x="10251" y="2359"/>
                  </a:lnTo>
                  <a:lnTo>
                    <a:pt x="10241" y="2469"/>
                  </a:lnTo>
                  <a:lnTo>
                    <a:pt x="10237" y="2525"/>
                  </a:lnTo>
                  <a:lnTo>
                    <a:pt x="10234" y="2591"/>
                  </a:lnTo>
                  <a:lnTo>
                    <a:pt x="10232" y="2652"/>
                  </a:lnTo>
                  <a:lnTo>
                    <a:pt x="10231" y="2718"/>
                  </a:lnTo>
                  <a:lnTo>
                    <a:pt x="10229" y="2790"/>
                  </a:lnTo>
                  <a:lnTo>
                    <a:pt x="10229" y="3403"/>
                  </a:lnTo>
                  <a:lnTo>
                    <a:pt x="10231" y="3475"/>
                  </a:lnTo>
                  <a:lnTo>
                    <a:pt x="10232" y="3541"/>
                  </a:lnTo>
                  <a:close/>
                  <a:moveTo>
                    <a:pt x="9499" y="1547"/>
                  </a:moveTo>
                  <a:lnTo>
                    <a:pt x="9500" y="1613"/>
                  </a:lnTo>
                  <a:lnTo>
                    <a:pt x="9504" y="1679"/>
                  </a:lnTo>
                  <a:lnTo>
                    <a:pt x="9507" y="1735"/>
                  </a:lnTo>
                  <a:lnTo>
                    <a:pt x="9512" y="1790"/>
                  </a:lnTo>
                  <a:lnTo>
                    <a:pt x="9518" y="1845"/>
                  </a:lnTo>
                  <a:lnTo>
                    <a:pt x="9523" y="1889"/>
                  </a:lnTo>
                  <a:lnTo>
                    <a:pt x="9530" y="1934"/>
                  </a:lnTo>
                  <a:lnTo>
                    <a:pt x="9537" y="1972"/>
                  </a:lnTo>
                  <a:lnTo>
                    <a:pt x="9544" y="2005"/>
                  </a:lnTo>
                  <a:lnTo>
                    <a:pt x="9553" y="2033"/>
                  </a:lnTo>
                  <a:lnTo>
                    <a:pt x="9561" y="2055"/>
                  </a:lnTo>
                  <a:lnTo>
                    <a:pt x="9569" y="2066"/>
                  </a:lnTo>
                  <a:lnTo>
                    <a:pt x="9578" y="2083"/>
                  </a:lnTo>
                  <a:lnTo>
                    <a:pt x="9597" y="2083"/>
                  </a:lnTo>
                  <a:lnTo>
                    <a:pt x="9607" y="2066"/>
                  </a:lnTo>
                  <a:lnTo>
                    <a:pt x="9616" y="2055"/>
                  </a:lnTo>
                  <a:lnTo>
                    <a:pt x="9623" y="2033"/>
                  </a:lnTo>
                  <a:lnTo>
                    <a:pt x="9632" y="2005"/>
                  </a:lnTo>
                  <a:lnTo>
                    <a:pt x="9640" y="1972"/>
                  </a:lnTo>
                  <a:lnTo>
                    <a:pt x="9646" y="1934"/>
                  </a:lnTo>
                  <a:lnTo>
                    <a:pt x="9653" y="1889"/>
                  </a:lnTo>
                  <a:lnTo>
                    <a:pt x="9659" y="1845"/>
                  </a:lnTo>
                  <a:lnTo>
                    <a:pt x="9664" y="1790"/>
                  </a:lnTo>
                  <a:lnTo>
                    <a:pt x="9669" y="1735"/>
                  </a:lnTo>
                  <a:lnTo>
                    <a:pt x="9672" y="1679"/>
                  </a:lnTo>
                  <a:lnTo>
                    <a:pt x="9676" y="1613"/>
                  </a:lnTo>
                  <a:lnTo>
                    <a:pt x="9677" y="1547"/>
                  </a:lnTo>
                  <a:lnTo>
                    <a:pt x="9679" y="1475"/>
                  </a:lnTo>
                  <a:lnTo>
                    <a:pt x="9679" y="1342"/>
                  </a:lnTo>
                  <a:lnTo>
                    <a:pt x="9677" y="1271"/>
                  </a:lnTo>
                  <a:lnTo>
                    <a:pt x="9676" y="1215"/>
                  </a:lnTo>
                  <a:lnTo>
                    <a:pt x="9672" y="1149"/>
                  </a:lnTo>
                  <a:lnTo>
                    <a:pt x="9669" y="1099"/>
                  </a:lnTo>
                  <a:lnTo>
                    <a:pt x="9664" y="1033"/>
                  </a:lnTo>
                  <a:lnTo>
                    <a:pt x="9659" y="989"/>
                  </a:lnTo>
                  <a:lnTo>
                    <a:pt x="9653" y="939"/>
                  </a:lnTo>
                  <a:lnTo>
                    <a:pt x="9646" y="895"/>
                  </a:lnTo>
                  <a:lnTo>
                    <a:pt x="9640" y="856"/>
                  </a:lnTo>
                  <a:lnTo>
                    <a:pt x="9632" y="823"/>
                  </a:lnTo>
                  <a:lnTo>
                    <a:pt x="9623" y="795"/>
                  </a:lnTo>
                  <a:lnTo>
                    <a:pt x="9616" y="773"/>
                  </a:lnTo>
                  <a:lnTo>
                    <a:pt x="9607" y="751"/>
                  </a:lnTo>
                  <a:lnTo>
                    <a:pt x="9597" y="746"/>
                  </a:lnTo>
                  <a:lnTo>
                    <a:pt x="9578" y="746"/>
                  </a:lnTo>
                  <a:lnTo>
                    <a:pt x="9569" y="751"/>
                  </a:lnTo>
                  <a:lnTo>
                    <a:pt x="9553" y="795"/>
                  </a:lnTo>
                  <a:lnTo>
                    <a:pt x="9544" y="823"/>
                  </a:lnTo>
                  <a:lnTo>
                    <a:pt x="9537" y="856"/>
                  </a:lnTo>
                  <a:lnTo>
                    <a:pt x="9530" y="895"/>
                  </a:lnTo>
                  <a:lnTo>
                    <a:pt x="9523" y="939"/>
                  </a:lnTo>
                  <a:lnTo>
                    <a:pt x="9518" y="989"/>
                  </a:lnTo>
                  <a:lnTo>
                    <a:pt x="9512" y="1033"/>
                  </a:lnTo>
                  <a:lnTo>
                    <a:pt x="9507" y="1099"/>
                  </a:lnTo>
                  <a:lnTo>
                    <a:pt x="9504" y="1149"/>
                  </a:lnTo>
                  <a:lnTo>
                    <a:pt x="9500" y="1215"/>
                  </a:lnTo>
                  <a:lnTo>
                    <a:pt x="9499" y="1271"/>
                  </a:lnTo>
                  <a:lnTo>
                    <a:pt x="9497" y="1342"/>
                  </a:lnTo>
                  <a:lnTo>
                    <a:pt x="9496" y="1414"/>
                  </a:lnTo>
                  <a:lnTo>
                    <a:pt x="9497" y="1475"/>
                  </a:lnTo>
                  <a:lnTo>
                    <a:pt x="9499" y="1547"/>
                  </a:lnTo>
                  <a:close/>
                  <a:moveTo>
                    <a:pt x="697" y="3541"/>
                  </a:moveTo>
                  <a:lnTo>
                    <a:pt x="699" y="3613"/>
                  </a:lnTo>
                  <a:lnTo>
                    <a:pt x="705" y="3734"/>
                  </a:lnTo>
                  <a:lnTo>
                    <a:pt x="709" y="3784"/>
                  </a:lnTo>
                  <a:lnTo>
                    <a:pt x="715" y="3839"/>
                  </a:lnTo>
                  <a:lnTo>
                    <a:pt x="721" y="3889"/>
                  </a:lnTo>
                  <a:lnTo>
                    <a:pt x="728" y="3933"/>
                  </a:lnTo>
                  <a:lnTo>
                    <a:pt x="735" y="3972"/>
                  </a:lnTo>
                  <a:lnTo>
                    <a:pt x="742" y="4005"/>
                  </a:lnTo>
                  <a:lnTo>
                    <a:pt x="750" y="4027"/>
                  </a:lnTo>
                  <a:lnTo>
                    <a:pt x="758" y="4055"/>
                  </a:lnTo>
                  <a:lnTo>
                    <a:pt x="768" y="4066"/>
                  </a:lnTo>
                  <a:lnTo>
                    <a:pt x="777" y="4082"/>
                  </a:lnTo>
                  <a:lnTo>
                    <a:pt x="787" y="4088"/>
                  </a:lnTo>
                  <a:lnTo>
                    <a:pt x="795" y="4082"/>
                  </a:lnTo>
                  <a:lnTo>
                    <a:pt x="805" y="4066"/>
                  </a:lnTo>
                  <a:lnTo>
                    <a:pt x="814" y="4055"/>
                  </a:lnTo>
                  <a:lnTo>
                    <a:pt x="821" y="4027"/>
                  </a:lnTo>
                  <a:lnTo>
                    <a:pt x="830" y="4005"/>
                  </a:lnTo>
                  <a:lnTo>
                    <a:pt x="837" y="3972"/>
                  </a:lnTo>
                  <a:lnTo>
                    <a:pt x="844" y="3933"/>
                  </a:lnTo>
                  <a:lnTo>
                    <a:pt x="851" y="3889"/>
                  </a:lnTo>
                  <a:lnTo>
                    <a:pt x="857" y="3839"/>
                  </a:lnTo>
                  <a:lnTo>
                    <a:pt x="862" y="3784"/>
                  </a:lnTo>
                  <a:lnTo>
                    <a:pt x="867" y="3734"/>
                  </a:lnTo>
                  <a:lnTo>
                    <a:pt x="870" y="3674"/>
                  </a:lnTo>
                  <a:lnTo>
                    <a:pt x="874" y="3613"/>
                  </a:lnTo>
                  <a:lnTo>
                    <a:pt x="877" y="3541"/>
                  </a:lnTo>
                  <a:lnTo>
                    <a:pt x="878" y="3475"/>
                  </a:lnTo>
                  <a:lnTo>
                    <a:pt x="878" y="3414"/>
                  </a:lnTo>
                  <a:lnTo>
                    <a:pt x="878" y="1939"/>
                  </a:lnTo>
                  <a:lnTo>
                    <a:pt x="878" y="1862"/>
                  </a:lnTo>
                  <a:lnTo>
                    <a:pt x="877" y="1801"/>
                  </a:lnTo>
                  <a:lnTo>
                    <a:pt x="874" y="1740"/>
                  </a:lnTo>
                  <a:lnTo>
                    <a:pt x="870" y="1679"/>
                  </a:lnTo>
                  <a:lnTo>
                    <a:pt x="867" y="1619"/>
                  </a:lnTo>
                  <a:lnTo>
                    <a:pt x="862" y="1563"/>
                  </a:lnTo>
                  <a:lnTo>
                    <a:pt x="857" y="1508"/>
                  </a:lnTo>
                  <a:lnTo>
                    <a:pt x="851" y="1464"/>
                  </a:lnTo>
                  <a:lnTo>
                    <a:pt x="844" y="1420"/>
                  </a:lnTo>
                  <a:lnTo>
                    <a:pt x="837" y="1381"/>
                  </a:lnTo>
                  <a:lnTo>
                    <a:pt x="830" y="1348"/>
                  </a:lnTo>
                  <a:lnTo>
                    <a:pt x="821" y="1315"/>
                  </a:lnTo>
                  <a:lnTo>
                    <a:pt x="814" y="1298"/>
                  </a:lnTo>
                  <a:lnTo>
                    <a:pt x="805" y="1276"/>
                  </a:lnTo>
                  <a:lnTo>
                    <a:pt x="795" y="1265"/>
                  </a:lnTo>
                  <a:lnTo>
                    <a:pt x="777" y="1265"/>
                  </a:lnTo>
                  <a:lnTo>
                    <a:pt x="768" y="1276"/>
                  </a:lnTo>
                  <a:lnTo>
                    <a:pt x="758" y="1298"/>
                  </a:lnTo>
                  <a:lnTo>
                    <a:pt x="750" y="1315"/>
                  </a:lnTo>
                  <a:lnTo>
                    <a:pt x="735" y="1381"/>
                  </a:lnTo>
                  <a:lnTo>
                    <a:pt x="728" y="1420"/>
                  </a:lnTo>
                  <a:lnTo>
                    <a:pt x="721" y="1464"/>
                  </a:lnTo>
                  <a:lnTo>
                    <a:pt x="715" y="1508"/>
                  </a:lnTo>
                  <a:lnTo>
                    <a:pt x="709" y="1563"/>
                  </a:lnTo>
                  <a:lnTo>
                    <a:pt x="705" y="1619"/>
                  </a:lnTo>
                  <a:lnTo>
                    <a:pt x="699" y="1740"/>
                  </a:lnTo>
                  <a:lnTo>
                    <a:pt x="694" y="1862"/>
                  </a:lnTo>
                  <a:lnTo>
                    <a:pt x="694" y="1939"/>
                  </a:lnTo>
                  <a:lnTo>
                    <a:pt x="694" y="3414"/>
                  </a:lnTo>
                  <a:lnTo>
                    <a:pt x="694" y="3475"/>
                  </a:lnTo>
                  <a:lnTo>
                    <a:pt x="697" y="3541"/>
                  </a:lnTo>
                  <a:close/>
                  <a:moveTo>
                    <a:pt x="329" y="812"/>
                  </a:moveTo>
                  <a:lnTo>
                    <a:pt x="332" y="878"/>
                  </a:lnTo>
                  <a:lnTo>
                    <a:pt x="335" y="945"/>
                  </a:lnTo>
                  <a:lnTo>
                    <a:pt x="338" y="994"/>
                  </a:lnTo>
                  <a:lnTo>
                    <a:pt x="343" y="1055"/>
                  </a:lnTo>
                  <a:lnTo>
                    <a:pt x="349" y="1105"/>
                  </a:lnTo>
                  <a:lnTo>
                    <a:pt x="361" y="1193"/>
                  </a:lnTo>
                  <a:lnTo>
                    <a:pt x="369" y="1237"/>
                  </a:lnTo>
                  <a:lnTo>
                    <a:pt x="376" y="1271"/>
                  </a:lnTo>
                  <a:lnTo>
                    <a:pt x="383" y="1298"/>
                  </a:lnTo>
                  <a:lnTo>
                    <a:pt x="392" y="1326"/>
                  </a:lnTo>
                  <a:lnTo>
                    <a:pt x="401" y="1337"/>
                  </a:lnTo>
                  <a:lnTo>
                    <a:pt x="410" y="1348"/>
                  </a:lnTo>
                  <a:lnTo>
                    <a:pt x="419" y="1353"/>
                  </a:lnTo>
                  <a:lnTo>
                    <a:pt x="429" y="1348"/>
                  </a:lnTo>
                  <a:lnTo>
                    <a:pt x="438" y="1337"/>
                  </a:lnTo>
                  <a:lnTo>
                    <a:pt x="446" y="1326"/>
                  </a:lnTo>
                  <a:lnTo>
                    <a:pt x="455" y="1298"/>
                  </a:lnTo>
                  <a:lnTo>
                    <a:pt x="463" y="1271"/>
                  </a:lnTo>
                  <a:lnTo>
                    <a:pt x="471" y="1237"/>
                  </a:lnTo>
                  <a:lnTo>
                    <a:pt x="477" y="1193"/>
                  </a:lnTo>
                  <a:lnTo>
                    <a:pt x="491" y="1105"/>
                  </a:lnTo>
                  <a:lnTo>
                    <a:pt x="496" y="1055"/>
                  </a:lnTo>
                  <a:lnTo>
                    <a:pt x="499" y="994"/>
                  </a:lnTo>
                  <a:lnTo>
                    <a:pt x="504" y="945"/>
                  </a:lnTo>
                  <a:lnTo>
                    <a:pt x="507" y="878"/>
                  </a:lnTo>
                  <a:lnTo>
                    <a:pt x="509" y="812"/>
                  </a:lnTo>
                  <a:lnTo>
                    <a:pt x="510" y="746"/>
                  </a:lnTo>
                  <a:lnTo>
                    <a:pt x="512" y="674"/>
                  </a:lnTo>
                  <a:lnTo>
                    <a:pt x="510" y="608"/>
                  </a:lnTo>
                  <a:lnTo>
                    <a:pt x="509" y="541"/>
                  </a:lnTo>
                  <a:lnTo>
                    <a:pt x="507" y="475"/>
                  </a:lnTo>
                  <a:lnTo>
                    <a:pt x="504" y="420"/>
                  </a:lnTo>
                  <a:lnTo>
                    <a:pt x="499" y="359"/>
                  </a:lnTo>
                  <a:lnTo>
                    <a:pt x="496" y="304"/>
                  </a:lnTo>
                  <a:lnTo>
                    <a:pt x="491" y="249"/>
                  </a:lnTo>
                  <a:lnTo>
                    <a:pt x="484" y="199"/>
                  </a:lnTo>
                  <a:lnTo>
                    <a:pt x="477" y="160"/>
                  </a:lnTo>
                  <a:lnTo>
                    <a:pt x="471" y="122"/>
                  </a:lnTo>
                  <a:lnTo>
                    <a:pt x="463" y="83"/>
                  </a:lnTo>
                  <a:lnTo>
                    <a:pt x="455" y="55"/>
                  </a:lnTo>
                  <a:lnTo>
                    <a:pt x="446" y="39"/>
                  </a:lnTo>
                  <a:lnTo>
                    <a:pt x="438" y="17"/>
                  </a:lnTo>
                  <a:lnTo>
                    <a:pt x="429" y="6"/>
                  </a:lnTo>
                  <a:lnTo>
                    <a:pt x="419" y="0"/>
                  </a:lnTo>
                  <a:lnTo>
                    <a:pt x="410" y="6"/>
                  </a:lnTo>
                  <a:lnTo>
                    <a:pt x="401" y="17"/>
                  </a:lnTo>
                  <a:lnTo>
                    <a:pt x="392" y="39"/>
                  </a:lnTo>
                  <a:lnTo>
                    <a:pt x="383" y="55"/>
                  </a:lnTo>
                  <a:lnTo>
                    <a:pt x="376" y="83"/>
                  </a:lnTo>
                  <a:lnTo>
                    <a:pt x="369" y="122"/>
                  </a:lnTo>
                  <a:lnTo>
                    <a:pt x="361" y="160"/>
                  </a:lnTo>
                  <a:lnTo>
                    <a:pt x="355" y="199"/>
                  </a:lnTo>
                  <a:lnTo>
                    <a:pt x="349" y="249"/>
                  </a:lnTo>
                  <a:lnTo>
                    <a:pt x="343" y="304"/>
                  </a:lnTo>
                  <a:lnTo>
                    <a:pt x="338" y="359"/>
                  </a:lnTo>
                  <a:lnTo>
                    <a:pt x="335" y="420"/>
                  </a:lnTo>
                  <a:lnTo>
                    <a:pt x="332" y="475"/>
                  </a:lnTo>
                  <a:lnTo>
                    <a:pt x="329" y="541"/>
                  </a:lnTo>
                  <a:lnTo>
                    <a:pt x="328" y="608"/>
                  </a:lnTo>
                  <a:lnTo>
                    <a:pt x="328" y="746"/>
                  </a:lnTo>
                  <a:lnTo>
                    <a:pt x="329" y="812"/>
                  </a:lnTo>
                  <a:close/>
                  <a:moveTo>
                    <a:pt x="1796" y="3867"/>
                  </a:moveTo>
                  <a:lnTo>
                    <a:pt x="1799" y="3933"/>
                  </a:lnTo>
                  <a:lnTo>
                    <a:pt x="1801" y="3989"/>
                  </a:lnTo>
                  <a:lnTo>
                    <a:pt x="1806" y="4055"/>
                  </a:lnTo>
                  <a:lnTo>
                    <a:pt x="1811" y="4105"/>
                  </a:lnTo>
                  <a:lnTo>
                    <a:pt x="1816" y="4154"/>
                  </a:lnTo>
                  <a:lnTo>
                    <a:pt x="1822" y="4210"/>
                  </a:lnTo>
                  <a:lnTo>
                    <a:pt x="1827" y="4254"/>
                  </a:lnTo>
                  <a:lnTo>
                    <a:pt x="1835" y="4292"/>
                  </a:lnTo>
                  <a:lnTo>
                    <a:pt x="1843" y="4326"/>
                  </a:lnTo>
                  <a:lnTo>
                    <a:pt x="1851" y="4359"/>
                  </a:lnTo>
                  <a:lnTo>
                    <a:pt x="1859" y="4375"/>
                  </a:lnTo>
                  <a:lnTo>
                    <a:pt x="1868" y="4392"/>
                  </a:lnTo>
                  <a:lnTo>
                    <a:pt x="1877" y="4403"/>
                  </a:lnTo>
                  <a:lnTo>
                    <a:pt x="1886" y="4408"/>
                  </a:lnTo>
                  <a:lnTo>
                    <a:pt x="1896" y="4403"/>
                  </a:lnTo>
                  <a:lnTo>
                    <a:pt x="1905" y="4392"/>
                  </a:lnTo>
                  <a:lnTo>
                    <a:pt x="1914" y="4375"/>
                  </a:lnTo>
                  <a:lnTo>
                    <a:pt x="1922" y="4359"/>
                  </a:lnTo>
                  <a:lnTo>
                    <a:pt x="1930" y="4326"/>
                  </a:lnTo>
                  <a:lnTo>
                    <a:pt x="1937" y="4292"/>
                  </a:lnTo>
                  <a:lnTo>
                    <a:pt x="1945" y="4254"/>
                  </a:lnTo>
                  <a:lnTo>
                    <a:pt x="1952" y="4210"/>
                  </a:lnTo>
                  <a:lnTo>
                    <a:pt x="1958" y="4154"/>
                  </a:lnTo>
                  <a:lnTo>
                    <a:pt x="1962" y="4105"/>
                  </a:lnTo>
                  <a:lnTo>
                    <a:pt x="1967" y="4055"/>
                  </a:lnTo>
                  <a:lnTo>
                    <a:pt x="1970" y="3989"/>
                  </a:lnTo>
                  <a:lnTo>
                    <a:pt x="1974" y="3933"/>
                  </a:lnTo>
                  <a:lnTo>
                    <a:pt x="1975" y="3867"/>
                  </a:lnTo>
                  <a:lnTo>
                    <a:pt x="1979" y="3795"/>
                  </a:lnTo>
                  <a:lnTo>
                    <a:pt x="1979" y="2193"/>
                  </a:lnTo>
                  <a:lnTo>
                    <a:pt x="1975" y="2127"/>
                  </a:lnTo>
                  <a:lnTo>
                    <a:pt x="1974" y="2061"/>
                  </a:lnTo>
                  <a:lnTo>
                    <a:pt x="1970" y="2000"/>
                  </a:lnTo>
                  <a:lnTo>
                    <a:pt x="1967" y="1939"/>
                  </a:lnTo>
                  <a:lnTo>
                    <a:pt x="1962" y="1884"/>
                  </a:lnTo>
                  <a:lnTo>
                    <a:pt x="1958" y="1829"/>
                  </a:lnTo>
                  <a:lnTo>
                    <a:pt x="1945" y="1740"/>
                  </a:lnTo>
                  <a:lnTo>
                    <a:pt x="1937" y="1696"/>
                  </a:lnTo>
                  <a:lnTo>
                    <a:pt x="1930" y="1663"/>
                  </a:lnTo>
                  <a:lnTo>
                    <a:pt x="1914" y="1619"/>
                  </a:lnTo>
                  <a:lnTo>
                    <a:pt x="1896" y="1585"/>
                  </a:lnTo>
                  <a:lnTo>
                    <a:pt x="1877" y="1585"/>
                  </a:lnTo>
                  <a:lnTo>
                    <a:pt x="1859" y="1619"/>
                  </a:lnTo>
                  <a:lnTo>
                    <a:pt x="1843" y="1663"/>
                  </a:lnTo>
                  <a:lnTo>
                    <a:pt x="1835" y="1696"/>
                  </a:lnTo>
                  <a:lnTo>
                    <a:pt x="1827" y="1740"/>
                  </a:lnTo>
                  <a:lnTo>
                    <a:pt x="1822" y="1784"/>
                  </a:lnTo>
                  <a:lnTo>
                    <a:pt x="1816" y="1829"/>
                  </a:lnTo>
                  <a:lnTo>
                    <a:pt x="1811" y="1884"/>
                  </a:lnTo>
                  <a:lnTo>
                    <a:pt x="1806" y="1939"/>
                  </a:lnTo>
                  <a:lnTo>
                    <a:pt x="1801" y="2000"/>
                  </a:lnTo>
                  <a:lnTo>
                    <a:pt x="1799" y="2061"/>
                  </a:lnTo>
                  <a:lnTo>
                    <a:pt x="1796" y="2127"/>
                  </a:lnTo>
                  <a:lnTo>
                    <a:pt x="1795" y="2259"/>
                  </a:lnTo>
                  <a:lnTo>
                    <a:pt x="1795" y="3734"/>
                  </a:lnTo>
                  <a:lnTo>
                    <a:pt x="1796" y="3795"/>
                  </a:lnTo>
                  <a:lnTo>
                    <a:pt x="1796" y="3867"/>
                  </a:lnTo>
                  <a:close/>
                  <a:moveTo>
                    <a:pt x="3631" y="5823"/>
                  </a:moveTo>
                  <a:lnTo>
                    <a:pt x="3632" y="5883"/>
                  </a:lnTo>
                  <a:lnTo>
                    <a:pt x="3635" y="5944"/>
                  </a:lnTo>
                  <a:lnTo>
                    <a:pt x="3640" y="5999"/>
                  </a:lnTo>
                  <a:lnTo>
                    <a:pt x="3644" y="6060"/>
                  </a:lnTo>
                  <a:lnTo>
                    <a:pt x="3650" y="6110"/>
                  </a:lnTo>
                  <a:lnTo>
                    <a:pt x="3655" y="6160"/>
                  </a:lnTo>
                  <a:lnTo>
                    <a:pt x="3662" y="6198"/>
                  </a:lnTo>
                  <a:lnTo>
                    <a:pt x="3669" y="6242"/>
                  </a:lnTo>
                  <a:lnTo>
                    <a:pt x="3677" y="6276"/>
                  </a:lnTo>
                  <a:lnTo>
                    <a:pt x="3685" y="6303"/>
                  </a:lnTo>
                  <a:lnTo>
                    <a:pt x="3694" y="6331"/>
                  </a:lnTo>
                  <a:lnTo>
                    <a:pt x="3701" y="6342"/>
                  </a:lnTo>
                  <a:lnTo>
                    <a:pt x="3710" y="6353"/>
                  </a:lnTo>
                  <a:lnTo>
                    <a:pt x="3730" y="6353"/>
                  </a:lnTo>
                  <a:lnTo>
                    <a:pt x="3748" y="6331"/>
                  </a:lnTo>
                  <a:lnTo>
                    <a:pt x="3756" y="6303"/>
                  </a:lnTo>
                  <a:lnTo>
                    <a:pt x="3764" y="6276"/>
                  </a:lnTo>
                  <a:lnTo>
                    <a:pt x="3770" y="6242"/>
                  </a:lnTo>
                  <a:lnTo>
                    <a:pt x="3779" y="6198"/>
                  </a:lnTo>
                  <a:lnTo>
                    <a:pt x="3785" y="6160"/>
                  </a:lnTo>
                  <a:lnTo>
                    <a:pt x="3790" y="6110"/>
                  </a:lnTo>
                  <a:lnTo>
                    <a:pt x="3796" y="6060"/>
                  </a:lnTo>
                  <a:lnTo>
                    <a:pt x="3800" y="5999"/>
                  </a:lnTo>
                  <a:lnTo>
                    <a:pt x="3805" y="5944"/>
                  </a:lnTo>
                  <a:lnTo>
                    <a:pt x="3807" y="5883"/>
                  </a:lnTo>
                  <a:lnTo>
                    <a:pt x="3810" y="5823"/>
                  </a:lnTo>
                  <a:lnTo>
                    <a:pt x="3812" y="5756"/>
                  </a:lnTo>
                  <a:lnTo>
                    <a:pt x="3812" y="3060"/>
                  </a:lnTo>
                  <a:lnTo>
                    <a:pt x="3810" y="2989"/>
                  </a:lnTo>
                  <a:lnTo>
                    <a:pt x="3807" y="2922"/>
                  </a:lnTo>
                  <a:lnTo>
                    <a:pt x="3805" y="2867"/>
                  </a:lnTo>
                  <a:lnTo>
                    <a:pt x="3800" y="2801"/>
                  </a:lnTo>
                  <a:lnTo>
                    <a:pt x="3796" y="2746"/>
                  </a:lnTo>
                  <a:lnTo>
                    <a:pt x="3790" y="2690"/>
                  </a:lnTo>
                  <a:lnTo>
                    <a:pt x="3779" y="2602"/>
                  </a:lnTo>
                  <a:lnTo>
                    <a:pt x="3770" y="2569"/>
                  </a:lnTo>
                  <a:lnTo>
                    <a:pt x="3764" y="2536"/>
                  </a:lnTo>
                  <a:lnTo>
                    <a:pt x="3756" y="2508"/>
                  </a:lnTo>
                  <a:lnTo>
                    <a:pt x="3748" y="2480"/>
                  </a:lnTo>
                  <a:lnTo>
                    <a:pt x="3730" y="2458"/>
                  </a:lnTo>
                  <a:lnTo>
                    <a:pt x="3721" y="2453"/>
                  </a:lnTo>
                  <a:lnTo>
                    <a:pt x="3711" y="2458"/>
                  </a:lnTo>
                  <a:lnTo>
                    <a:pt x="3703" y="2458"/>
                  </a:lnTo>
                  <a:lnTo>
                    <a:pt x="3695" y="2480"/>
                  </a:lnTo>
                  <a:lnTo>
                    <a:pt x="3685" y="2497"/>
                  </a:lnTo>
                  <a:lnTo>
                    <a:pt x="3679" y="2525"/>
                  </a:lnTo>
                  <a:lnTo>
                    <a:pt x="3670" y="2558"/>
                  </a:lnTo>
                  <a:lnTo>
                    <a:pt x="3663" y="2596"/>
                  </a:lnTo>
                  <a:lnTo>
                    <a:pt x="3657" y="2635"/>
                  </a:lnTo>
                  <a:lnTo>
                    <a:pt x="3651" y="2690"/>
                  </a:lnTo>
                  <a:lnTo>
                    <a:pt x="3646" y="2746"/>
                  </a:lnTo>
                  <a:lnTo>
                    <a:pt x="3640" y="2812"/>
                  </a:lnTo>
                  <a:lnTo>
                    <a:pt x="3636" y="2878"/>
                  </a:lnTo>
                  <a:lnTo>
                    <a:pt x="3632" y="2955"/>
                  </a:lnTo>
                  <a:lnTo>
                    <a:pt x="3631" y="3044"/>
                  </a:lnTo>
                  <a:lnTo>
                    <a:pt x="3628" y="3232"/>
                  </a:lnTo>
                  <a:lnTo>
                    <a:pt x="3628" y="5685"/>
                  </a:lnTo>
                  <a:lnTo>
                    <a:pt x="3629" y="5756"/>
                  </a:lnTo>
                  <a:lnTo>
                    <a:pt x="3631" y="5823"/>
                  </a:lnTo>
                  <a:close/>
                  <a:moveTo>
                    <a:pt x="3631" y="812"/>
                  </a:moveTo>
                  <a:lnTo>
                    <a:pt x="3632" y="878"/>
                  </a:lnTo>
                  <a:lnTo>
                    <a:pt x="3635" y="945"/>
                  </a:lnTo>
                  <a:lnTo>
                    <a:pt x="3640" y="994"/>
                  </a:lnTo>
                  <a:lnTo>
                    <a:pt x="3644" y="1055"/>
                  </a:lnTo>
                  <a:lnTo>
                    <a:pt x="3650" y="1105"/>
                  </a:lnTo>
                  <a:lnTo>
                    <a:pt x="3655" y="1149"/>
                  </a:lnTo>
                  <a:lnTo>
                    <a:pt x="3669" y="1237"/>
                  </a:lnTo>
                  <a:lnTo>
                    <a:pt x="3677" y="1271"/>
                  </a:lnTo>
                  <a:lnTo>
                    <a:pt x="3685" y="1298"/>
                  </a:lnTo>
                  <a:lnTo>
                    <a:pt x="3694" y="1326"/>
                  </a:lnTo>
                  <a:lnTo>
                    <a:pt x="3701" y="1337"/>
                  </a:lnTo>
                  <a:lnTo>
                    <a:pt x="3710" y="1348"/>
                  </a:lnTo>
                  <a:lnTo>
                    <a:pt x="3721" y="1353"/>
                  </a:lnTo>
                  <a:lnTo>
                    <a:pt x="3730" y="1348"/>
                  </a:lnTo>
                  <a:lnTo>
                    <a:pt x="3748" y="1326"/>
                  </a:lnTo>
                  <a:lnTo>
                    <a:pt x="3756" y="1298"/>
                  </a:lnTo>
                  <a:lnTo>
                    <a:pt x="3764" y="1271"/>
                  </a:lnTo>
                  <a:lnTo>
                    <a:pt x="3770" y="1237"/>
                  </a:lnTo>
                  <a:lnTo>
                    <a:pt x="3779" y="1193"/>
                  </a:lnTo>
                  <a:lnTo>
                    <a:pt x="3790" y="1105"/>
                  </a:lnTo>
                  <a:lnTo>
                    <a:pt x="3796" y="1055"/>
                  </a:lnTo>
                  <a:lnTo>
                    <a:pt x="3800" y="994"/>
                  </a:lnTo>
                  <a:lnTo>
                    <a:pt x="3805" y="945"/>
                  </a:lnTo>
                  <a:lnTo>
                    <a:pt x="3807" y="878"/>
                  </a:lnTo>
                  <a:lnTo>
                    <a:pt x="3810" y="812"/>
                  </a:lnTo>
                  <a:lnTo>
                    <a:pt x="3812" y="746"/>
                  </a:lnTo>
                  <a:lnTo>
                    <a:pt x="3812" y="608"/>
                  </a:lnTo>
                  <a:lnTo>
                    <a:pt x="3810" y="541"/>
                  </a:lnTo>
                  <a:lnTo>
                    <a:pt x="3807" y="475"/>
                  </a:lnTo>
                  <a:lnTo>
                    <a:pt x="3805" y="420"/>
                  </a:lnTo>
                  <a:lnTo>
                    <a:pt x="3800" y="359"/>
                  </a:lnTo>
                  <a:lnTo>
                    <a:pt x="3796" y="304"/>
                  </a:lnTo>
                  <a:lnTo>
                    <a:pt x="3790" y="249"/>
                  </a:lnTo>
                  <a:lnTo>
                    <a:pt x="3785" y="199"/>
                  </a:lnTo>
                  <a:lnTo>
                    <a:pt x="3779" y="160"/>
                  </a:lnTo>
                  <a:lnTo>
                    <a:pt x="3770" y="122"/>
                  </a:lnTo>
                  <a:lnTo>
                    <a:pt x="3764" y="83"/>
                  </a:lnTo>
                  <a:lnTo>
                    <a:pt x="3756" y="55"/>
                  </a:lnTo>
                  <a:lnTo>
                    <a:pt x="3748" y="39"/>
                  </a:lnTo>
                  <a:lnTo>
                    <a:pt x="3739" y="17"/>
                  </a:lnTo>
                  <a:lnTo>
                    <a:pt x="3730" y="6"/>
                  </a:lnTo>
                  <a:lnTo>
                    <a:pt x="3721" y="0"/>
                  </a:lnTo>
                  <a:lnTo>
                    <a:pt x="3710" y="6"/>
                  </a:lnTo>
                  <a:lnTo>
                    <a:pt x="3701" y="17"/>
                  </a:lnTo>
                  <a:lnTo>
                    <a:pt x="3694" y="39"/>
                  </a:lnTo>
                  <a:lnTo>
                    <a:pt x="3685" y="55"/>
                  </a:lnTo>
                  <a:lnTo>
                    <a:pt x="3677" y="83"/>
                  </a:lnTo>
                  <a:lnTo>
                    <a:pt x="3669" y="122"/>
                  </a:lnTo>
                  <a:lnTo>
                    <a:pt x="3655" y="199"/>
                  </a:lnTo>
                  <a:lnTo>
                    <a:pt x="3650" y="249"/>
                  </a:lnTo>
                  <a:lnTo>
                    <a:pt x="3644" y="304"/>
                  </a:lnTo>
                  <a:lnTo>
                    <a:pt x="3640" y="359"/>
                  </a:lnTo>
                  <a:lnTo>
                    <a:pt x="3635" y="420"/>
                  </a:lnTo>
                  <a:lnTo>
                    <a:pt x="3632" y="475"/>
                  </a:lnTo>
                  <a:lnTo>
                    <a:pt x="3628" y="674"/>
                  </a:lnTo>
                  <a:lnTo>
                    <a:pt x="3629" y="746"/>
                  </a:lnTo>
                  <a:lnTo>
                    <a:pt x="3631" y="812"/>
                  </a:lnTo>
                  <a:close/>
                  <a:moveTo>
                    <a:pt x="3997" y="5701"/>
                  </a:moveTo>
                  <a:lnTo>
                    <a:pt x="4000" y="5767"/>
                  </a:lnTo>
                  <a:lnTo>
                    <a:pt x="4002" y="5828"/>
                  </a:lnTo>
                  <a:lnTo>
                    <a:pt x="4006" y="5883"/>
                  </a:lnTo>
                  <a:lnTo>
                    <a:pt x="4010" y="5944"/>
                  </a:lnTo>
                  <a:lnTo>
                    <a:pt x="4022" y="6044"/>
                  </a:lnTo>
                  <a:lnTo>
                    <a:pt x="4028" y="6082"/>
                  </a:lnTo>
                  <a:lnTo>
                    <a:pt x="4035" y="6121"/>
                  </a:lnTo>
                  <a:lnTo>
                    <a:pt x="4043" y="6154"/>
                  </a:lnTo>
                  <a:lnTo>
                    <a:pt x="4051" y="6187"/>
                  </a:lnTo>
                  <a:lnTo>
                    <a:pt x="4059" y="6215"/>
                  </a:lnTo>
                  <a:lnTo>
                    <a:pt x="4069" y="6226"/>
                  </a:lnTo>
                  <a:lnTo>
                    <a:pt x="4077" y="6237"/>
                  </a:lnTo>
                  <a:lnTo>
                    <a:pt x="4097" y="6237"/>
                  </a:lnTo>
                  <a:lnTo>
                    <a:pt x="4106" y="6226"/>
                  </a:lnTo>
                  <a:lnTo>
                    <a:pt x="4114" y="6215"/>
                  </a:lnTo>
                  <a:lnTo>
                    <a:pt x="4122" y="6187"/>
                  </a:lnTo>
                  <a:lnTo>
                    <a:pt x="4130" y="6154"/>
                  </a:lnTo>
                  <a:lnTo>
                    <a:pt x="4138" y="6121"/>
                  </a:lnTo>
                  <a:lnTo>
                    <a:pt x="4151" y="6044"/>
                  </a:lnTo>
                  <a:lnTo>
                    <a:pt x="4158" y="5994"/>
                  </a:lnTo>
                  <a:lnTo>
                    <a:pt x="4162" y="5944"/>
                  </a:lnTo>
                  <a:lnTo>
                    <a:pt x="4167" y="5883"/>
                  </a:lnTo>
                  <a:lnTo>
                    <a:pt x="4172" y="5828"/>
                  </a:lnTo>
                  <a:lnTo>
                    <a:pt x="4175" y="5767"/>
                  </a:lnTo>
                  <a:lnTo>
                    <a:pt x="4177" y="5701"/>
                  </a:lnTo>
                  <a:lnTo>
                    <a:pt x="4178" y="5635"/>
                  </a:lnTo>
                  <a:lnTo>
                    <a:pt x="4178" y="5563"/>
                  </a:lnTo>
                  <a:lnTo>
                    <a:pt x="4178" y="5502"/>
                  </a:lnTo>
                  <a:lnTo>
                    <a:pt x="4177" y="5436"/>
                  </a:lnTo>
                  <a:lnTo>
                    <a:pt x="4175" y="5364"/>
                  </a:lnTo>
                  <a:lnTo>
                    <a:pt x="4172" y="5298"/>
                  </a:lnTo>
                  <a:lnTo>
                    <a:pt x="4167" y="5248"/>
                  </a:lnTo>
                  <a:lnTo>
                    <a:pt x="4162" y="5193"/>
                  </a:lnTo>
                  <a:lnTo>
                    <a:pt x="4158" y="5132"/>
                  </a:lnTo>
                  <a:lnTo>
                    <a:pt x="4151" y="5088"/>
                  </a:lnTo>
                  <a:lnTo>
                    <a:pt x="4145" y="5049"/>
                  </a:lnTo>
                  <a:lnTo>
                    <a:pt x="4138" y="5005"/>
                  </a:lnTo>
                  <a:lnTo>
                    <a:pt x="4130" y="4972"/>
                  </a:lnTo>
                  <a:lnTo>
                    <a:pt x="4122" y="4950"/>
                  </a:lnTo>
                  <a:lnTo>
                    <a:pt x="4114" y="4922"/>
                  </a:lnTo>
                  <a:lnTo>
                    <a:pt x="4106" y="4911"/>
                  </a:lnTo>
                  <a:lnTo>
                    <a:pt x="4097" y="4895"/>
                  </a:lnTo>
                  <a:lnTo>
                    <a:pt x="4077" y="4895"/>
                  </a:lnTo>
                  <a:lnTo>
                    <a:pt x="4069" y="4911"/>
                  </a:lnTo>
                  <a:lnTo>
                    <a:pt x="4059" y="4922"/>
                  </a:lnTo>
                  <a:lnTo>
                    <a:pt x="4051" y="4950"/>
                  </a:lnTo>
                  <a:lnTo>
                    <a:pt x="4043" y="4972"/>
                  </a:lnTo>
                  <a:lnTo>
                    <a:pt x="4035" y="5005"/>
                  </a:lnTo>
                  <a:lnTo>
                    <a:pt x="4028" y="5049"/>
                  </a:lnTo>
                  <a:lnTo>
                    <a:pt x="4022" y="5088"/>
                  </a:lnTo>
                  <a:lnTo>
                    <a:pt x="4016" y="5132"/>
                  </a:lnTo>
                  <a:lnTo>
                    <a:pt x="4010" y="5193"/>
                  </a:lnTo>
                  <a:lnTo>
                    <a:pt x="4006" y="5248"/>
                  </a:lnTo>
                  <a:lnTo>
                    <a:pt x="4002" y="5298"/>
                  </a:lnTo>
                  <a:lnTo>
                    <a:pt x="4000" y="5364"/>
                  </a:lnTo>
                  <a:lnTo>
                    <a:pt x="3997" y="5436"/>
                  </a:lnTo>
                  <a:lnTo>
                    <a:pt x="3995" y="5502"/>
                  </a:lnTo>
                  <a:lnTo>
                    <a:pt x="3995" y="5635"/>
                  </a:lnTo>
                  <a:lnTo>
                    <a:pt x="3997" y="5701"/>
                  </a:lnTo>
                  <a:close/>
                  <a:moveTo>
                    <a:pt x="2900" y="3602"/>
                  </a:moveTo>
                  <a:lnTo>
                    <a:pt x="2902" y="3668"/>
                  </a:lnTo>
                  <a:lnTo>
                    <a:pt x="2906" y="3729"/>
                  </a:lnTo>
                  <a:lnTo>
                    <a:pt x="2911" y="3784"/>
                  </a:lnTo>
                  <a:lnTo>
                    <a:pt x="2916" y="3834"/>
                  </a:lnTo>
                  <a:lnTo>
                    <a:pt x="2922" y="3878"/>
                  </a:lnTo>
                  <a:lnTo>
                    <a:pt x="2928" y="3928"/>
                  </a:lnTo>
                  <a:lnTo>
                    <a:pt x="2935" y="3966"/>
                  </a:lnTo>
                  <a:lnTo>
                    <a:pt x="2943" y="3994"/>
                  </a:lnTo>
                  <a:lnTo>
                    <a:pt x="2951" y="4027"/>
                  </a:lnTo>
                  <a:lnTo>
                    <a:pt x="2960" y="4049"/>
                  </a:lnTo>
                  <a:lnTo>
                    <a:pt x="2968" y="4060"/>
                  </a:lnTo>
                  <a:lnTo>
                    <a:pt x="2977" y="4071"/>
                  </a:lnTo>
                  <a:lnTo>
                    <a:pt x="2987" y="4082"/>
                  </a:lnTo>
                  <a:lnTo>
                    <a:pt x="2995" y="4071"/>
                  </a:lnTo>
                  <a:lnTo>
                    <a:pt x="3005" y="4060"/>
                  </a:lnTo>
                  <a:lnTo>
                    <a:pt x="3014" y="4049"/>
                  </a:lnTo>
                  <a:lnTo>
                    <a:pt x="3022" y="4027"/>
                  </a:lnTo>
                  <a:lnTo>
                    <a:pt x="3031" y="3994"/>
                  </a:lnTo>
                  <a:lnTo>
                    <a:pt x="3038" y="3966"/>
                  </a:lnTo>
                  <a:lnTo>
                    <a:pt x="3045" y="3928"/>
                  </a:lnTo>
                  <a:lnTo>
                    <a:pt x="3058" y="3834"/>
                  </a:lnTo>
                  <a:lnTo>
                    <a:pt x="3063" y="3784"/>
                  </a:lnTo>
                  <a:lnTo>
                    <a:pt x="3067" y="3729"/>
                  </a:lnTo>
                  <a:lnTo>
                    <a:pt x="3071" y="3668"/>
                  </a:lnTo>
                  <a:lnTo>
                    <a:pt x="3074" y="3602"/>
                  </a:lnTo>
                  <a:lnTo>
                    <a:pt x="3076" y="3541"/>
                  </a:lnTo>
                  <a:lnTo>
                    <a:pt x="3077" y="3475"/>
                  </a:lnTo>
                  <a:lnTo>
                    <a:pt x="3079" y="3403"/>
                  </a:lnTo>
                  <a:lnTo>
                    <a:pt x="3079" y="2790"/>
                  </a:lnTo>
                  <a:lnTo>
                    <a:pt x="3077" y="2718"/>
                  </a:lnTo>
                  <a:lnTo>
                    <a:pt x="3076" y="2652"/>
                  </a:lnTo>
                  <a:lnTo>
                    <a:pt x="3074" y="2591"/>
                  </a:lnTo>
                  <a:lnTo>
                    <a:pt x="3071" y="2525"/>
                  </a:lnTo>
                  <a:lnTo>
                    <a:pt x="3067" y="2469"/>
                  </a:lnTo>
                  <a:lnTo>
                    <a:pt x="3063" y="2414"/>
                  </a:lnTo>
                  <a:lnTo>
                    <a:pt x="3058" y="2359"/>
                  </a:lnTo>
                  <a:lnTo>
                    <a:pt x="3052" y="2315"/>
                  </a:lnTo>
                  <a:lnTo>
                    <a:pt x="3045" y="2270"/>
                  </a:lnTo>
                  <a:lnTo>
                    <a:pt x="3038" y="2237"/>
                  </a:lnTo>
                  <a:lnTo>
                    <a:pt x="3031" y="2193"/>
                  </a:lnTo>
                  <a:lnTo>
                    <a:pt x="3022" y="2171"/>
                  </a:lnTo>
                  <a:lnTo>
                    <a:pt x="3014" y="2143"/>
                  </a:lnTo>
                  <a:lnTo>
                    <a:pt x="3005" y="2127"/>
                  </a:lnTo>
                  <a:lnTo>
                    <a:pt x="2995" y="2121"/>
                  </a:lnTo>
                  <a:lnTo>
                    <a:pt x="2987" y="2116"/>
                  </a:lnTo>
                  <a:lnTo>
                    <a:pt x="2977" y="2121"/>
                  </a:lnTo>
                  <a:lnTo>
                    <a:pt x="2968" y="2127"/>
                  </a:lnTo>
                  <a:lnTo>
                    <a:pt x="2960" y="2143"/>
                  </a:lnTo>
                  <a:lnTo>
                    <a:pt x="2951" y="2171"/>
                  </a:lnTo>
                  <a:lnTo>
                    <a:pt x="2943" y="2193"/>
                  </a:lnTo>
                  <a:lnTo>
                    <a:pt x="2935" y="2237"/>
                  </a:lnTo>
                  <a:lnTo>
                    <a:pt x="2928" y="2270"/>
                  </a:lnTo>
                  <a:lnTo>
                    <a:pt x="2916" y="2359"/>
                  </a:lnTo>
                  <a:lnTo>
                    <a:pt x="2911" y="2414"/>
                  </a:lnTo>
                  <a:lnTo>
                    <a:pt x="2902" y="2525"/>
                  </a:lnTo>
                  <a:lnTo>
                    <a:pt x="2900" y="2591"/>
                  </a:lnTo>
                  <a:lnTo>
                    <a:pt x="2896" y="2652"/>
                  </a:lnTo>
                  <a:lnTo>
                    <a:pt x="2895" y="2718"/>
                  </a:lnTo>
                  <a:lnTo>
                    <a:pt x="2895" y="3475"/>
                  </a:lnTo>
                  <a:lnTo>
                    <a:pt x="2896" y="3541"/>
                  </a:lnTo>
                  <a:lnTo>
                    <a:pt x="2900" y="3602"/>
                  </a:lnTo>
                  <a:close/>
                  <a:moveTo>
                    <a:pt x="2165" y="1613"/>
                  </a:moveTo>
                  <a:lnTo>
                    <a:pt x="2169" y="1679"/>
                  </a:lnTo>
                  <a:lnTo>
                    <a:pt x="2174" y="1735"/>
                  </a:lnTo>
                  <a:lnTo>
                    <a:pt x="2177" y="1790"/>
                  </a:lnTo>
                  <a:lnTo>
                    <a:pt x="2182" y="1845"/>
                  </a:lnTo>
                  <a:lnTo>
                    <a:pt x="2188" y="1889"/>
                  </a:lnTo>
                  <a:lnTo>
                    <a:pt x="2195" y="1934"/>
                  </a:lnTo>
                  <a:lnTo>
                    <a:pt x="2201" y="1972"/>
                  </a:lnTo>
                  <a:lnTo>
                    <a:pt x="2218" y="2033"/>
                  </a:lnTo>
                  <a:lnTo>
                    <a:pt x="2225" y="2055"/>
                  </a:lnTo>
                  <a:lnTo>
                    <a:pt x="2234" y="2066"/>
                  </a:lnTo>
                  <a:lnTo>
                    <a:pt x="2244" y="2083"/>
                  </a:lnTo>
                  <a:lnTo>
                    <a:pt x="2262" y="2083"/>
                  </a:lnTo>
                  <a:lnTo>
                    <a:pt x="2271" y="2066"/>
                  </a:lnTo>
                  <a:lnTo>
                    <a:pt x="2281" y="2055"/>
                  </a:lnTo>
                  <a:lnTo>
                    <a:pt x="2288" y="2033"/>
                  </a:lnTo>
                  <a:lnTo>
                    <a:pt x="2297" y="2005"/>
                  </a:lnTo>
                  <a:lnTo>
                    <a:pt x="2304" y="1972"/>
                  </a:lnTo>
                  <a:lnTo>
                    <a:pt x="2312" y="1934"/>
                  </a:lnTo>
                  <a:lnTo>
                    <a:pt x="2318" y="1889"/>
                  </a:lnTo>
                  <a:lnTo>
                    <a:pt x="2324" y="1845"/>
                  </a:lnTo>
                  <a:lnTo>
                    <a:pt x="2330" y="1790"/>
                  </a:lnTo>
                  <a:lnTo>
                    <a:pt x="2334" y="1735"/>
                  </a:lnTo>
                  <a:lnTo>
                    <a:pt x="2338" y="1679"/>
                  </a:lnTo>
                  <a:lnTo>
                    <a:pt x="2341" y="1613"/>
                  </a:lnTo>
                  <a:lnTo>
                    <a:pt x="2343" y="1547"/>
                  </a:lnTo>
                  <a:lnTo>
                    <a:pt x="2345" y="1475"/>
                  </a:lnTo>
                  <a:lnTo>
                    <a:pt x="2345" y="1342"/>
                  </a:lnTo>
                  <a:lnTo>
                    <a:pt x="2343" y="1271"/>
                  </a:lnTo>
                  <a:lnTo>
                    <a:pt x="2341" y="1215"/>
                  </a:lnTo>
                  <a:lnTo>
                    <a:pt x="2338" y="1149"/>
                  </a:lnTo>
                  <a:lnTo>
                    <a:pt x="2334" y="1099"/>
                  </a:lnTo>
                  <a:lnTo>
                    <a:pt x="2330" y="1033"/>
                  </a:lnTo>
                  <a:lnTo>
                    <a:pt x="2324" y="989"/>
                  </a:lnTo>
                  <a:lnTo>
                    <a:pt x="2318" y="939"/>
                  </a:lnTo>
                  <a:lnTo>
                    <a:pt x="2312" y="895"/>
                  </a:lnTo>
                  <a:lnTo>
                    <a:pt x="2304" y="856"/>
                  </a:lnTo>
                  <a:lnTo>
                    <a:pt x="2297" y="823"/>
                  </a:lnTo>
                  <a:lnTo>
                    <a:pt x="2288" y="795"/>
                  </a:lnTo>
                  <a:lnTo>
                    <a:pt x="2281" y="773"/>
                  </a:lnTo>
                  <a:lnTo>
                    <a:pt x="2271" y="751"/>
                  </a:lnTo>
                  <a:lnTo>
                    <a:pt x="2262" y="746"/>
                  </a:lnTo>
                  <a:lnTo>
                    <a:pt x="2244" y="746"/>
                  </a:lnTo>
                  <a:lnTo>
                    <a:pt x="2234" y="751"/>
                  </a:lnTo>
                  <a:lnTo>
                    <a:pt x="2225" y="773"/>
                  </a:lnTo>
                  <a:lnTo>
                    <a:pt x="2218" y="795"/>
                  </a:lnTo>
                  <a:lnTo>
                    <a:pt x="2201" y="856"/>
                  </a:lnTo>
                  <a:lnTo>
                    <a:pt x="2195" y="895"/>
                  </a:lnTo>
                  <a:lnTo>
                    <a:pt x="2188" y="939"/>
                  </a:lnTo>
                  <a:lnTo>
                    <a:pt x="2182" y="989"/>
                  </a:lnTo>
                  <a:lnTo>
                    <a:pt x="2177" y="1033"/>
                  </a:lnTo>
                  <a:lnTo>
                    <a:pt x="2174" y="1099"/>
                  </a:lnTo>
                  <a:lnTo>
                    <a:pt x="2169" y="1149"/>
                  </a:lnTo>
                  <a:lnTo>
                    <a:pt x="2165" y="1215"/>
                  </a:lnTo>
                  <a:lnTo>
                    <a:pt x="2164" y="1271"/>
                  </a:lnTo>
                  <a:lnTo>
                    <a:pt x="2162" y="1342"/>
                  </a:lnTo>
                  <a:lnTo>
                    <a:pt x="2162" y="1475"/>
                  </a:lnTo>
                  <a:lnTo>
                    <a:pt x="2164" y="1547"/>
                  </a:lnTo>
                  <a:lnTo>
                    <a:pt x="2165" y="1613"/>
                  </a:lnTo>
                  <a:close/>
                  <a:moveTo>
                    <a:pt x="1430" y="3541"/>
                  </a:moveTo>
                  <a:lnTo>
                    <a:pt x="1431" y="3602"/>
                  </a:lnTo>
                  <a:lnTo>
                    <a:pt x="1439" y="3734"/>
                  </a:lnTo>
                  <a:lnTo>
                    <a:pt x="1449" y="3834"/>
                  </a:lnTo>
                  <a:lnTo>
                    <a:pt x="1455" y="3878"/>
                  </a:lnTo>
                  <a:lnTo>
                    <a:pt x="1461" y="3928"/>
                  </a:lnTo>
                  <a:lnTo>
                    <a:pt x="1468" y="3972"/>
                  </a:lnTo>
                  <a:lnTo>
                    <a:pt x="1476" y="4005"/>
                  </a:lnTo>
                  <a:lnTo>
                    <a:pt x="1484" y="4027"/>
                  </a:lnTo>
                  <a:lnTo>
                    <a:pt x="1492" y="4049"/>
                  </a:lnTo>
                  <a:lnTo>
                    <a:pt x="1501" y="4066"/>
                  </a:lnTo>
                  <a:lnTo>
                    <a:pt x="1510" y="4082"/>
                  </a:lnTo>
                  <a:lnTo>
                    <a:pt x="1520" y="4088"/>
                  </a:lnTo>
                  <a:lnTo>
                    <a:pt x="1529" y="4082"/>
                  </a:lnTo>
                  <a:lnTo>
                    <a:pt x="1538" y="4066"/>
                  </a:lnTo>
                  <a:lnTo>
                    <a:pt x="1546" y="4049"/>
                  </a:lnTo>
                  <a:lnTo>
                    <a:pt x="1555" y="4027"/>
                  </a:lnTo>
                  <a:lnTo>
                    <a:pt x="1565" y="4005"/>
                  </a:lnTo>
                  <a:lnTo>
                    <a:pt x="1571" y="3972"/>
                  </a:lnTo>
                  <a:lnTo>
                    <a:pt x="1578" y="3928"/>
                  </a:lnTo>
                  <a:lnTo>
                    <a:pt x="1584" y="3878"/>
                  </a:lnTo>
                  <a:lnTo>
                    <a:pt x="1590" y="3834"/>
                  </a:lnTo>
                  <a:lnTo>
                    <a:pt x="1595" y="3784"/>
                  </a:lnTo>
                  <a:lnTo>
                    <a:pt x="1600" y="3734"/>
                  </a:lnTo>
                  <a:lnTo>
                    <a:pt x="1604" y="3668"/>
                  </a:lnTo>
                  <a:lnTo>
                    <a:pt x="1607" y="3602"/>
                  </a:lnTo>
                  <a:lnTo>
                    <a:pt x="1610" y="3541"/>
                  </a:lnTo>
                  <a:lnTo>
                    <a:pt x="1610" y="3475"/>
                  </a:lnTo>
                  <a:lnTo>
                    <a:pt x="1610" y="3342"/>
                  </a:lnTo>
                  <a:lnTo>
                    <a:pt x="1610" y="3270"/>
                  </a:lnTo>
                  <a:lnTo>
                    <a:pt x="1607" y="3204"/>
                  </a:lnTo>
                  <a:lnTo>
                    <a:pt x="1604" y="3143"/>
                  </a:lnTo>
                  <a:lnTo>
                    <a:pt x="1595" y="3033"/>
                  </a:lnTo>
                  <a:lnTo>
                    <a:pt x="1590" y="2983"/>
                  </a:lnTo>
                  <a:lnTo>
                    <a:pt x="1578" y="2884"/>
                  </a:lnTo>
                  <a:lnTo>
                    <a:pt x="1571" y="2845"/>
                  </a:lnTo>
                  <a:lnTo>
                    <a:pt x="1565" y="2812"/>
                  </a:lnTo>
                  <a:lnTo>
                    <a:pt x="1555" y="2790"/>
                  </a:lnTo>
                  <a:lnTo>
                    <a:pt x="1538" y="2746"/>
                  </a:lnTo>
                  <a:lnTo>
                    <a:pt x="1529" y="2735"/>
                  </a:lnTo>
                  <a:lnTo>
                    <a:pt x="1510" y="2735"/>
                  </a:lnTo>
                  <a:lnTo>
                    <a:pt x="1501" y="2746"/>
                  </a:lnTo>
                  <a:lnTo>
                    <a:pt x="1484" y="2790"/>
                  </a:lnTo>
                  <a:lnTo>
                    <a:pt x="1476" y="2812"/>
                  </a:lnTo>
                  <a:lnTo>
                    <a:pt x="1468" y="2845"/>
                  </a:lnTo>
                  <a:lnTo>
                    <a:pt x="1461" y="2884"/>
                  </a:lnTo>
                  <a:lnTo>
                    <a:pt x="1449" y="2983"/>
                  </a:lnTo>
                  <a:lnTo>
                    <a:pt x="1444" y="3033"/>
                  </a:lnTo>
                  <a:lnTo>
                    <a:pt x="1439" y="3088"/>
                  </a:lnTo>
                  <a:lnTo>
                    <a:pt x="1435" y="3143"/>
                  </a:lnTo>
                  <a:lnTo>
                    <a:pt x="1431" y="3204"/>
                  </a:lnTo>
                  <a:lnTo>
                    <a:pt x="1430" y="3270"/>
                  </a:lnTo>
                  <a:lnTo>
                    <a:pt x="1429" y="3342"/>
                  </a:lnTo>
                  <a:lnTo>
                    <a:pt x="1428" y="3403"/>
                  </a:lnTo>
                  <a:lnTo>
                    <a:pt x="1429" y="3475"/>
                  </a:lnTo>
                  <a:lnTo>
                    <a:pt x="1430" y="3541"/>
                  </a:lnTo>
                  <a:close/>
                  <a:moveTo>
                    <a:pt x="4363" y="3121"/>
                  </a:moveTo>
                  <a:lnTo>
                    <a:pt x="4366" y="3188"/>
                  </a:lnTo>
                  <a:lnTo>
                    <a:pt x="4369" y="3243"/>
                  </a:lnTo>
                  <a:lnTo>
                    <a:pt x="4372" y="3309"/>
                  </a:lnTo>
                  <a:lnTo>
                    <a:pt x="4378" y="3364"/>
                  </a:lnTo>
                  <a:lnTo>
                    <a:pt x="4382" y="3420"/>
                  </a:lnTo>
                  <a:lnTo>
                    <a:pt x="4394" y="3508"/>
                  </a:lnTo>
                  <a:lnTo>
                    <a:pt x="4402" y="3541"/>
                  </a:lnTo>
                  <a:lnTo>
                    <a:pt x="4409" y="3580"/>
                  </a:lnTo>
                  <a:lnTo>
                    <a:pt x="4418" y="3602"/>
                  </a:lnTo>
                  <a:lnTo>
                    <a:pt x="4426" y="3629"/>
                  </a:lnTo>
                  <a:lnTo>
                    <a:pt x="4436" y="3652"/>
                  </a:lnTo>
                  <a:lnTo>
                    <a:pt x="4445" y="3657"/>
                  </a:lnTo>
                  <a:lnTo>
                    <a:pt x="4463" y="3657"/>
                  </a:lnTo>
                  <a:lnTo>
                    <a:pt x="4472" y="3652"/>
                  </a:lnTo>
                  <a:lnTo>
                    <a:pt x="4480" y="3629"/>
                  </a:lnTo>
                  <a:lnTo>
                    <a:pt x="4489" y="3602"/>
                  </a:lnTo>
                  <a:lnTo>
                    <a:pt x="4498" y="3580"/>
                  </a:lnTo>
                  <a:lnTo>
                    <a:pt x="4505" y="3541"/>
                  </a:lnTo>
                  <a:lnTo>
                    <a:pt x="4513" y="3508"/>
                  </a:lnTo>
                  <a:lnTo>
                    <a:pt x="4519" y="3464"/>
                  </a:lnTo>
                  <a:lnTo>
                    <a:pt x="4524" y="3420"/>
                  </a:lnTo>
                  <a:lnTo>
                    <a:pt x="4529" y="3364"/>
                  </a:lnTo>
                  <a:lnTo>
                    <a:pt x="4534" y="3309"/>
                  </a:lnTo>
                  <a:lnTo>
                    <a:pt x="4538" y="3243"/>
                  </a:lnTo>
                  <a:lnTo>
                    <a:pt x="4541" y="3188"/>
                  </a:lnTo>
                  <a:lnTo>
                    <a:pt x="4543" y="3121"/>
                  </a:lnTo>
                  <a:lnTo>
                    <a:pt x="4545" y="3060"/>
                  </a:lnTo>
                  <a:lnTo>
                    <a:pt x="4545" y="2442"/>
                  </a:lnTo>
                  <a:lnTo>
                    <a:pt x="4543" y="2375"/>
                  </a:lnTo>
                  <a:lnTo>
                    <a:pt x="4541" y="2315"/>
                  </a:lnTo>
                  <a:lnTo>
                    <a:pt x="4538" y="2248"/>
                  </a:lnTo>
                  <a:lnTo>
                    <a:pt x="4534" y="2193"/>
                  </a:lnTo>
                  <a:lnTo>
                    <a:pt x="4529" y="2138"/>
                  </a:lnTo>
                  <a:lnTo>
                    <a:pt x="4524" y="2083"/>
                  </a:lnTo>
                  <a:lnTo>
                    <a:pt x="4519" y="2038"/>
                  </a:lnTo>
                  <a:lnTo>
                    <a:pt x="4513" y="1994"/>
                  </a:lnTo>
                  <a:lnTo>
                    <a:pt x="4505" y="1961"/>
                  </a:lnTo>
                  <a:lnTo>
                    <a:pt x="4498" y="1928"/>
                  </a:lnTo>
                  <a:lnTo>
                    <a:pt x="4489" y="1895"/>
                  </a:lnTo>
                  <a:lnTo>
                    <a:pt x="4480" y="1867"/>
                  </a:lnTo>
                  <a:lnTo>
                    <a:pt x="4472" y="1856"/>
                  </a:lnTo>
                  <a:lnTo>
                    <a:pt x="4463" y="1845"/>
                  </a:lnTo>
                  <a:lnTo>
                    <a:pt x="4445" y="1845"/>
                  </a:lnTo>
                  <a:lnTo>
                    <a:pt x="4436" y="1856"/>
                  </a:lnTo>
                  <a:lnTo>
                    <a:pt x="4426" y="1867"/>
                  </a:lnTo>
                  <a:lnTo>
                    <a:pt x="4418" y="1895"/>
                  </a:lnTo>
                  <a:lnTo>
                    <a:pt x="4409" y="1928"/>
                  </a:lnTo>
                  <a:lnTo>
                    <a:pt x="4402" y="1961"/>
                  </a:lnTo>
                  <a:lnTo>
                    <a:pt x="4394" y="1994"/>
                  </a:lnTo>
                  <a:lnTo>
                    <a:pt x="4382" y="2083"/>
                  </a:lnTo>
                  <a:lnTo>
                    <a:pt x="4378" y="2138"/>
                  </a:lnTo>
                  <a:lnTo>
                    <a:pt x="4372" y="2193"/>
                  </a:lnTo>
                  <a:lnTo>
                    <a:pt x="4369" y="2248"/>
                  </a:lnTo>
                  <a:lnTo>
                    <a:pt x="4366" y="2315"/>
                  </a:lnTo>
                  <a:lnTo>
                    <a:pt x="4363" y="2375"/>
                  </a:lnTo>
                  <a:lnTo>
                    <a:pt x="4363" y="2442"/>
                  </a:lnTo>
                  <a:lnTo>
                    <a:pt x="4361" y="2514"/>
                  </a:lnTo>
                  <a:lnTo>
                    <a:pt x="4361" y="2989"/>
                  </a:lnTo>
                  <a:lnTo>
                    <a:pt x="4363" y="3060"/>
                  </a:lnTo>
                  <a:lnTo>
                    <a:pt x="4363" y="3121"/>
                  </a:lnTo>
                  <a:close/>
                  <a:moveTo>
                    <a:pt x="17568" y="3602"/>
                  </a:moveTo>
                  <a:lnTo>
                    <a:pt x="17572" y="3668"/>
                  </a:lnTo>
                  <a:lnTo>
                    <a:pt x="17576" y="3729"/>
                  </a:lnTo>
                  <a:lnTo>
                    <a:pt x="17581" y="3784"/>
                  </a:lnTo>
                  <a:lnTo>
                    <a:pt x="17586" y="3834"/>
                  </a:lnTo>
                  <a:lnTo>
                    <a:pt x="17591" y="3878"/>
                  </a:lnTo>
                  <a:lnTo>
                    <a:pt x="17598" y="3928"/>
                  </a:lnTo>
                  <a:lnTo>
                    <a:pt x="17605" y="3966"/>
                  </a:lnTo>
                  <a:lnTo>
                    <a:pt x="17612" y="3994"/>
                  </a:lnTo>
                  <a:lnTo>
                    <a:pt x="17621" y="4027"/>
                  </a:lnTo>
                  <a:lnTo>
                    <a:pt x="17629" y="4049"/>
                  </a:lnTo>
                  <a:lnTo>
                    <a:pt x="17637" y="4060"/>
                  </a:lnTo>
                  <a:lnTo>
                    <a:pt x="17656" y="4082"/>
                  </a:lnTo>
                  <a:lnTo>
                    <a:pt x="17666" y="4071"/>
                  </a:lnTo>
                  <a:lnTo>
                    <a:pt x="17674" y="4060"/>
                  </a:lnTo>
                  <a:lnTo>
                    <a:pt x="17684" y="4049"/>
                  </a:lnTo>
                  <a:lnTo>
                    <a:pt x="17692" y="4027"/>
                  </a:lnTo>
                  <a:lnTo>
                    <a:pt x="17699" y="3994"/>
                  </a:lnTo>
                  <a:lnTo>
                    <a:pt x="17707" y="3966"/>
                  </a:lnTo>
                  <a:lnTo>
                    <a:pt x="17715" y="3928"/>
                  </a:lnTo>
                  <a:lnTo>
                    <a:pt x="17721" y="3878"/>
                  </a:lnTo>
                  <a:lnTo>
                    <a:pt x="17726" y="3834"/>
                  </a:lnTo>
                  <a:lnTo>
                    <a:pt x="17732" y="3784"/>
                  </a:lnTo>
                  <a:lnTo>
                    <a:pt x="17737" y="3729"/>
                  </a:lnTo>
                  <a:lnTo>
                    <a:pt x="17741" y="3668"/>
                  </a:lnTo>
                  <a:lnTo>
                    <a:pt x="17744" y="3602"/>
                  </a:lnTo>
                  <a:lnTo>
                    <a:pt x="17746" y="3541"/>
                  </a:lnTo>
                  <a:lnTo>
                    <a:pt x="17747" y="3475"/>
                  </a:lnTo>
                  <a:lnTo>
                    <a:pt x="17748" y="3403"/>
                  </a:lnTo>
                  <a:lnTo>
                    <a:pt x="17748" y="2790"/>
                  </a:lnTo>
                  <a:lnTo>
                    <a:pt x="17747" y="2718"/>
                  </a:lnTo>
                  <a:lnTo>
                    <a:pt x="17746" y="2652"/>
                  </a:lnTo>
                  <a:lnTo>
                    <a:pt x="17744" y="2591"/>
                  </a:lnTo>
                  <a:lnTo>
                    <a:pt x="17741" y="2525"/>
                  </a:lnTo>
                  <a:lnTo>
                    <a:pt x="17737" y="2469"/>
                  </a:lnTo>
                  <a:lnTo>
                    <a:pt x="17732" y="2414"/>
                  </a:lnTo>
                  <a:lnTo>
                    <a:pt x="17726" y="2359"/>
                  </a:lnTo>
                  <a:lnTo>
                    <a:pt x="17721" y="2315"/>
                  </a:lnTo>
                  <a:lnTo>
                    <a:pt x="17715" y="2270"/>
                  </a:lnTo>
                  <a:lnTo>
                    <a:pt x="17707" y="2237"/>
                  </a:lnTo>
                  <a:lnTo>
                    <a:pt x="17699" y="2193"/>
                  </a:lnTo>
                  <a:lnTo>
                    <a:pt x="17692" y="2171"/>
                  </a:lnTo>
                  <a:lnTo>
                    <a:pt x="17684" y="2143"/>
                  </a:lnTo>
                  <a:lnTo>
                    <a:pt x="17674" y="2127"/>
                  </a:lnTo>
                  <a:lnTo>
                    <a:pt x="17666" y="2121"/>
                  </a:lnTo>
                  <a:lnTo>
                    <a:pt x="17656" y="2116"/>
                  </a:lnTo>
                  <a:lnTo>
                    <a:pt x="17637" y="2127"/>
                  </a:lnTo>
                  <a:lnTo>
                    <a:pt x="17629" y="2143"/>
                  </a:lnTo>
                  <a:lnTo>
                    <a:pt x="17621" y="2171"/>
                  </a:lnTo>
                  <a:lnTo>
                    <a:pt x="17612" y="2193"/>
                  </a:lnTo>
                  <a:lnTo>
                    <a:pt x="17605" y="2237"/>
                  </a:lnTo>
                  <a:lnTo>
                    <a:pt x="17598" y="2270"/>
                  </a:lnTo>
                  <a:lnTo>
                    <a:pt x="17591" y="2315"/>
                  </a:lnTo>
                  <a:lnTo>
                    <a:pt x="17586" y="2359"/>
                  </a:lnTo>
                  <a:lnTo>
                    <a:pt x="17581" y="2414"/>
                  </a:lnTo>
                  <a:lnTo>
                    <a:pt x="17572" y="2525"/>
                  </a:lnTo>
                  <a:lnTo>
                    <a:pt x="17568" y="2591"/>
                  </a:lnTo>
                  <a:lnTo>
                    <a:pt x="17566" y="2652"/>
                  </a:lnTo>
                  <a:lnTo>
                    <a:pt x="17565" y="2718"/>
                  </a:lnTo>
                  <a:lnTo>
                    <a:pt x="17565" y="3475"/>
                  </a:lnTo>
                  <a:lnTo>
                    <a:pt x="17566" y="3541"/>
                  </a:lnTo>
                  <a:lnTo>
                    <a:pt x="17568" y="3602"/>
                  </a:lnTo>
                  <a:close/>
                  <a:moveTo>
                    <a:pt x="16835" y="1613"/>
                  </a:moveTo>
                  <a:lnTo>
                    <a:pt x="16838" y="1679"/>
                  </a:lnTo>
                  <a:lnTo>
                    <a:pt x="16842" y="1735"/>
                  </a:lnTo>
                  <a:lnTo>
                    <a:pt x="16846" y="1790"/>
                  </a:lnTo>
                  <a:lnTo>
                    <a:pt x="16852" y="1845"/>
                  </a:lnTo>
                  <a:lnTo>
                    <a:pt x="16858" y="1889"/>
                  </a:lnTo>
                  <a:lnTo>
                    <a:pt x="16865" y="1934"/>
                  </a:lnTo>
                  <a:lnTo>
                    <a:pt x="16871" y="1972"/>
                  </a:lnTo>
                  <a:lnTo>
                    <a:pt x="16880" y="2005"/>
                  </a:lnTo>
                  <a:lnTo>
                    <a:pt x="16888" y="2033"/>
                  </a:lnTo>
                  <a:lnTo>
                    <a:pt x="16895" y="2055"/>
                  </a:lnTo>
                  <a:lnTo>
                    <a:pt x="16904" y="2066"/>
                  </a:lnTo>
                  <a:lnTo>
                    <a:pt x="16914" y="2083"/>
                  </a:lnTo>
                  <a:lnTo>
                    <a:pt x="16932" y="2083"/>
                  </a:lnTo>
                  <a:lnTo>
                    <a:pt x="16941" y="2066"/>
                  </a:lnTo>
                  <a:lnTo>
                    <a:pt x="16951" y="2055"/>
                  </a:lnTo>
                  <a:lnTo>
                    <a:pt x="16958" y="2033"/>
                  </a:lnTo>
                  <a:lnTo>
                    <a:pt x="16966" y="2005"/>
                  </a:lnTo>
                  <a:lnTo>
                    <a:pt x="16974" y="1972"/>
                  </a:lnTo>
                  <a:lnTo>
                    <a:pt x="16981" y="1934"/>
                  </a:lnTo>
                  <a:lnTo>
                    <a:pt x="16988" y="1889"/>
                  </a:lnTo>
                  <a:lnTo>
                    <a:pt x="16994" y="1845"/>
                  </a:lnTo>
                  <a:lnTo>
                    <a:pt x="16999" y="1790"/>
                  </a:lnTo>
                  <a:lnTo>
                    <a:pt x="17002" y="1735"/>
                  </a:lnTo>
                  <a:lnTo>
                    <a:pt x="17007" y="1679"/>
                  </a:lnTo>
                  <a:lnTo>
                    <a:pt x="17011" y="1613"/>
                  </a:lnTo>
                  <a:lnTo>
                    <a:pt x="17012" y="1547"/>
                  </a:lnTo>
                  <a:lnTo>
                    <a:pt x="17013" y="1475"/>
                  </a:lnTo>
                  <a:lnTo>
                    <a:pt x="17015" y="1414"/>
                  </a:lnTo>
                  <a:lnTo>
                    <a:pt x="17013" y="1342"/>
                  </a:lnTo>
                  <a:lnTo>
                    <a:pt x="17012" y="1271"/>
                  </a:lnTo>
                  <a:lnTo>
                    <a:pt x="17011" y="1215"/>
                  </a:lnTo>
                  <a:lnTo>
                    <a:pt x="17007" y="1149"/>
                  </a:lnTo>
                  <a:lnTo>
                    <a:pt x="17002" y="1099"/>
                  </a:lnTo>
                  <a:lnTo>
                    <a:pt x="16999" y="1033"/>
                  </a:lnTo>
                  <a:lnTo>
                    <a:pt x="16994" y="989"/>
                  </a:lnTo>
                  <a:lnTo>
                    <a:pt x="16988" y="939"/>
                  </a:lnTo>
                  <a:lnTo>
                    <a:pt x="16981" y="895"/>
                  </a:lnTo>
                  <a:lnTo>
                    <a:pt x="16974" y="856"/>
                  </a:lnTo>
                  <a:lnTo>
                    <a:pt x="16966" y="823"/>
                  </a:lnTo>
                  <a:lnTo>
                    <a:pt x="16958" y="795"/>
                  </a:lnTo>
                  <a:lnTo>
                    <a:pt x="16951" y="773"/>
                  </a:lnTo>
                  <a:lnTo>
                    <a:pt x="16941" y="751"/>
                  </a:lnTo>
                  <a:lnTo>
                    <a:pt x="16932" y="746"/>
                  </a:lnTo>
                  <a:lnTo>
                    <a:pt x="16914" y="746"/>
                  </a:lnTo>
                  <a:lnTo>
                    <a:pt x="16904" y="751"/>
                  </a:lnTo>
                  <a:lnTo>
                    <a:pt x="16895" y="773"/>
                  </a:lnTo>
                  <a:lnTo>
                    <a:pt x="16888" y="795"/>
                  </a:lnTo>
                  <a:lnTo>
                    <a:pt x="16880" y="823"/>
                  </a:lnTo>
                  <a:lnTo>
                    <a:pt x="16871" y="856"/>
                  </a:lnTo>
                  <a:lnTo>
                    <a:pt x="16865" y="895"/>
                  </a:lnTo>
                  <a:lnTo>
                    <a:pt x="16858" y="939"/>
                  </a:lnTo>
                  <a:lnTo>
                    <a:pt x="16852" y="989"/>
                  </a:lnTo>
                  <a:lnTo>
                    <a:pt x="16846" y="1033"/>
                  </a:lnTo>
                  <a:lnTo>
                    <a:pt x="16842" y="1099"/>
                  </a:lnTo>
                  <a:lnTo>
                    <a:pt x="16838" y="1149"/>
                  </a:lnTo>
                  <a:lnTo>
                    <a:pt x="16835" y="1215"/>
                  </a:lnTo>
                  <a:lnTo>
                    <a:pt x="16832" y="1271"/>
                  </a:lnTo>
                  <a:lnTo>
                    <a:pt x="16831" y="1342"/>
                  </a:lnTo>
                  <a:lnTo>
                    <a:pt x="16831" y="1475"/>
                  </a:lnTo>
                  <a:lnTo>
                    <a:pt x="16832" y="1547"/>
                  </a:lnTo>
                  <a:lnTo>
                    <a:pt x="16835" y="1613"/>
                  </a:lnTo>
                  <a:close/>
                  <a:moveTo>
                    <a:pt x="16466" y="3867"/>
                  </a:moveTo>
                  <a:lnTo>
                    <a:pt x="16468" y="3933"/>
                  </a:lnTo>
                  <a:lnTo>
                    <a:pt x="16471" y="3989"/>
                  </a:lnTo>
                  <a:lnTo>
                    <a:pt x="16476" y="4055"/>
                  </a:lnTo>
                  <a:lnTo>
                    <a:pt x="16485" y="4154"/>
                  </a:lnTo>
                  <a:lnTo>
                    <a:pt x="16491" y="4210"/>
                  </a:lnTo>
                  <a:lnTo>
                    <a:pt x="16497" y="4254"/>
                  </a:lnTo>
                  <a:lnTo>
                    <a:pt x="16504" y="4292"/>
                  </a:lnTo>
                  <a:lnTo>
                    <a:pt x="16520" y="4359"/>
                  </a:lnTo>
                  <a:lnTo>
                    <a:pt x="16537" y="4392"/>
                  </a:lnTo>
                  <a:lnTo>
                    <a:pt x="16546" y="4403"/>
                  </a:lnTo>
                  <a:lnTo>
                    <a:pt x="16556" y="4408"/>
                  </a:lnTo>
                  <a:lnTo>
                    <a:pt x="16566" y="4403"/>
                  </a:lnTo>
                  <a:lnTo>
                    <a:pt x="16575" y="4392"/>
                  </a:lnTo>
                  <a:lnTo>
                    <a:pt x="16582" y="4375"/>
                  </a:lnTo>
                  <a:lnTo>
                    <a:pt x="16591" y="4359"/>
                  </a:lnTo>
                  <a:lnTo>
                    <a:pt x="16599" y="4326"/>
                  </a:lnTo>
                  <a:lnTo>
                    <a:pt x="16607" y="4292"/>
                  </a:lnTo>
                  <a:lnTo>
                    <a:pt x="16614" y="4254"/>
                  </a:lnTo>
                  <a:lnTo>
                    <a:pt x="16620" y="4210"/>
                  </a:lnTo>
                  <a:lnTo>
                    <a:pt x="16626" y="4154"/>
                  </a:lnTo>
                  <a:lnTo>
                    <a:pt x="16636" y="4055"/>
                  </a:lnTo>
                  <a:lnTo>
                    <a:pt x="16640" y="3989"/>
                  </a:lnTo>
                  <a:lnTo>
                    <a:pt x="16644" y="3933"/>
                  </a:lnTo>
                  <a:lnTo>
                    <a:pt x="16646" y="3867"/>
                  </a:lnTo>
                  <a:lnTo>
                    <a:pt x="16647" y="3795"/>
                  </a:lnTo>
                  <a:lnTo>
                    <a:pt x="16647" y="2193"/>
                  </a:lnTo>
                  <a:lnTo>
                    <a:pt x="16644" y="2061"/>
                  </a:lnTo>
                  <a:lnTo>
                    <a:pt x="16636" y="1939"/>
                  </a:lnTo>
                  <a:lnTo>
                    <a:pt x="16626" y="1829"/>
                  </a:lnTo>
                  <a:lnTo>
                    <a:pt x="16614" y="1740"/>
                  </a:lnTo>
                  <a:lnTo>
                    <a:pt x="16607" y="1696"/>
                  </a:lnTo>
                  <a:lnTo>
                    <a:pt x="16599" y="1663"/>
                  </a:lnTo>
                  <a:lnTo>
                    <a:pt x="16591" y="1641"/>
                  </a:lnTo>
                  <a:lnTo>
                    <a:pt x="16582" y="1619"/>
                  </a:lnTo>
                  <a:lnTo>
                    <a:pt x="16575" y="1602"/>
                  </a:lnTo>
                  <a:lnTo>
                    <a:pt x="16566" y="1585"/>
                  </a:lnTo>
                  <a:lnTo>
                    <a:pt x="16546" y="1585"/>
                  </a:lnTo>
                  <a:lnTo>
                    <a:pt x="16537" y="1602"/>
                  </a:lnTo>
                  <a:lnTo>
                    <a:pt x="16529" y="1619"/>
                  </a:lnTo>
                  <a:lnTo>
                    <a:pt x="16512" y="1663"/>
                  </a:lnTo>
                  <a:lnTo>
                    <a:pt x="16504" y="1696"/>
                  </a:lnTo>
                  <a:lnTo>
                    <a:pt x="16497" y="1740"/>
                  </a:lnTo>
                  <a:lnTo>
                    <a:pt x="16485" y="1829"/>
                  </a:lnTo>
                  <a:lnTo>
                    <a:pt x="16476" y="1939"/>
                  </a:lnTo>
                  <a:lnTo>
                    <a:pt x="16471" y="2000"/>
                  </a:lnTo>
                  <a:lnTo>
                    <a:pt x="16468" y="2061"/>
                  </a:lnTo>
                  <a:lnTo>
                    <a:pt x="16466" y="2127"/>
                  </a:lnTo>
                  <a:lnTo>
                    <a:pt x="16465" y="2259"/>
                  </a:lnTo>
                  <a:lnTo>
                    <a:pt x="16465" y="3734"/>
                  </a:lnTo>
                  <a:lnTo>
                    <a:pt x="16466" y="3795"/>
                  </a:lnTo>
                  <a:lnTo>
                    <a:pt x="16466" y="3867"/>
                  </a:lnTo>
                  <a:close/>
                  <a:moveTo>
                    <a:pt x="18299" y="812"/>
                  </a:moveTo>
                  <a:lnTo>
                    <a:pt x="18302" y="878"/>
                  </a:lnTo>
                  <a:lnTo>
                    <a:pt x="18305" y="945"/>
                  </a:lnTo>
                  <a:lnTo>
                    <a:pt x="18308" y="994"/>
                  </a:lnTo>
                  <a:lnTo>
                    <a:pt x="18313" y="1055"/>
                  </a:lnTo>
                  <a:lnTo>
                    <a:pt x="18319" y="1105"/>
                  </a:lnTo>
                  <a:lnTo>
                    <a:pt x="18331" y="1193"/>
                  </a:lnTo>
                  <a:lnTo>
                    <a:pt x="18339" y="1237"/>
                  </a:lnTo>
                  <a:lnTo>
                    <a:pt x="18346" y="1271"/>
                  </a:lnTo>
                  <a:lnTo>
                    <a:pt x="18362" y="1326"/>
                  </a:lnTo>
                  <a:lnTo>
                    <a:pt x="18380" y="1348"/>
                  </a:lnTo>
                  <a:lnTo>
                    <a:pt x="18389" y="1353"/>
                  </a:lnTo>
                  <a:lnTo>
                    <a:pt x="18399" y="1348"/>
                  </a:lnTo>
                  <a:lnTo>
                    <a:pt x="18417" y="1326"/>
                  </a:lnTo>
                  <a:lnTo>
                    <a:pt x="18425" y="1298"/>
                  </a:lnTo>
                  <a:lnTo>
                    <a:pt x="18434" y="1271"/>
                  </a:lnTo>
                  <a:lnTo>
                    <a:pt x="18440" y="1237"/>
                  </a:lnTo>
                  <a:lnTo>
                    <a:pt x="18447" y="1193"/>
                  </a:lnTo>
                  <a:lnTo>
                    <a:pt x="18455" y="1149"/>
                  </a:lnTo>
                  <a:lnTo>
                    <a:pt x="18461" y="1105"/>
                  </a:lnTo>
                  <a:lnTo>
                    <a:pt x="18466" y="1055"/>
                  </a:lnTo>
                  <a:lnTo>
                    <a:pt x="18470" y="994"/>
                  </a:lnTo>
                  <a:lnTo>
                    <a:pt x="18474" y="945"/>
                  </a:lnTo>
                  <a:lnTo>
                    <a:pt x="18477" y="878"/>
                  </a:lnTo>
                  <a:lnTo>
                    <a:pt x="18479" y="812"/>
                  </a:lnTo>
                  <a:lnTo>
                    <a:pt x="18481" y="746"/>
                  </a:lnTo>
                  <a:lnTo>
                    <a:pt x="18481" y="674"/>
                  </a:lnTo>
                  <a:lnTo>
                    <a:pt x="18481" y="608"/>
                  </a:lnTo>
                  <a:lnTo>
                    <a:pt x="18479" y="541"/>
                  </a:lnTo>
                  <a:lnTo>
                    <a:pt x="18477" y="475"/>
                  </a:lnTo>
                  <a:lnTo>
                    <a:pt x="18474" y="420"/>
                  </a:lnTo>
                  <a:lnTo>
                    <a:pt x="18470" y="359"/>
                  </a:lnTo>
                  <a:lnTo>
                    <a:pt x="18466" y="304"/>
                  </a:lnTo>
                  <a:lnTo>
                    <a:pt x="18461" y="249"/>
                  </a:lnTo>
                  <a:lnTo>
                    <a:pt x="18455" y="199"/>
                  </a:lnTo>
                  <a:lnTo>
                    <a:pt x="18447" y="160"/>
                  </a:lnTo>
                  <a:lnTo>
                    <a:pt x="18434" y="83"/>
                  </a:lnTo>
                  <a:lnTo>
                    <a:pt x="18425" y="55"/>
                  </a:lnTo>
                  <a:lnTo>
                    <a:pt x="18417" y="39"/>
                  </a:lnTo>
                  <a:lnTo>
                    <a:pt x="18408" y="17"/>
                  </a:lnTo>
                  <a:lnTo>
                    <a:pt x="18399" y="6"/>
                  </a:lnTo>
                  <a:lnTo>
                    <a:pt x="18389" y="0"/>
                  </a:lnTo>
                  <a:lnTo>
                    <a:pt x="18380" y="6"/>
                  </a:lnTo>
                  <a:lnTo>
                    <a:pt x="18371" y="17"/>
                  </a:lnTo>
                  <a:lnTo>
                    <a:pt x="18362" y="39"/>
                  </a:lnTo>
                  <a:lnTo>
                    <a:pt x="18354" y="55"/>
                  </a:lnTo>
                  <a:lnTo>
                    <a:pt x="18346" y="83"/>
                  </a:lnTo>
                  <a:lnTo>
                    <a:pt x="18339" y="122"/>
                  </a:lnTo>
                  <a:lnTo>
                    <a:pt x="18331" y="160"/>
                  </a:lnTo>
                  <a:lnTo>
                    <a:pt x="18325" y="199"/>
                  </a:lnTo>
                  <a:lnTo>
                    <a:pt x="18319" y="249"/>
                  </a:lnTo>
                  <a:lnTo>
                    <a:pt x="18313" y="304"/>
                  </a:lnTo>
                  <a:lnTo>
                    <a:pt x="18308" y="359"/>
                  </a:lnTo>
                  <a:lnTo>
                    <a:pt x="18305" y="420"/>
                  </a:lnTo>
                  <a:lnTo>
                    <a:pt x="18302" y="475"/>
                  </a:lnTo>
                  <a:lnTo>
                    <a:pt x="18299" y="541"/>
                  </a:lnTo>
                  <a:lnTo>
                    <a:pt x="18298" y="608"/>
                  </a:lnTo>
                  <a:lnTo>
                    <a:pt x="18298" y="746"/>
                  </a:lnTo>
                  <a:lnTo>
                    <a:pt x="18299" y="812"/>
                  </a:lnTo>
                  <a:close/>
                  <a:moveTo>
                    <a:pt x="18667" y="5701"/>
                  </a:moveTo>
                  <a:lnTo>
                    <a:pt x="18668" y="5767"/>
                  </a:lnTo>
                  <a:lnTo>
                    <a:pt x="18672" y="5828"/>
                  </a:lnTo>
                  <a:lnTo>
                    <a:pt x="18675" y="5883"/>
                  </a:lnTo>
                  <a:lnTo>
                    <a:pt x="18680" y="5944"/>
                  </a:lnTo>
                  <a:lnTo>
                    <a:pt x="18685" y="5994"/>
                  </a:lnTo>
                  <a:lnTo>
                    <a:pt x="18692" y="6044"/>
                  </a:lnTo>
                  <a:lnTo>
                    <a:pt x="18698" y="6082"/>
                  </a:lnTo>
                  <a:lnTo>
                    <a:pt x="18705" y="6121"/>
                  </a:lnTo>
                  <a:lnTo>
                    <a:pt x="18712" y="6154"/>
                  </a:lnTo>
                  <a:lnTo>
                    <a:pt x="18720" y="6187"/>
                  </a:lnTo>
                  <a:lnTo>
                    <a:pt x="18728" y="6215"/>
                  </a:lnTo>
                  <a:lnTo>
                    <a:pt x="18738" y="6226"/>
                  </a:lnTo>
                  <a:lnTo>
                    <a:pt x="18747" y="6237"/>
                  </a:lnTo>
                  <a:lnTo>
                    <a:pt x="18765" y="6237"/>
                  </a:lnTo>
                  <a:lnTo>
                    <a:pt x="18775" y="6226"/>
                  </a:lnTo>
                  <a:lnTo>
                    <a:pt x="18784" y="6215"/>
                  </a:lnTo>
                  <a:lnTo>
                    <a:pt x="18800" y="6154"/>
                  </a:lnTo>
                  <a:lnTo>
                    <a:pt x="18807" y="6121"/>
                  </a:lnTo>
                  <a:lnTo>
                    <a:pt x="18815" y="6082"/>
                  </a:lnTo>
                  <a:lnTo>
                    <a:pt x="18821" y="6044"/>
                  </a:lnTo>
                  <a:lnTo>
                    <a:pt x="18827" y="5994"/>
                  </a:lnTo>
                  <a:lnTo>
                    <a:pt x="18832" y="5944"/>
                  </a:lnTo>
                  <a:lnTo>
                    <a:pt x="18837" y="5883"/>
                  </a:lnTo>
                  <a:lnTo>
                    <a:pt x="18841" y="5828"/>
                  </a:lnTo>
                  <a:lnTo>
                    <a:pt x="18844" y="5767"/>
                  </a:lnTo>
                  <a:lnTo>
                    <a:pt x="18847" y="5701"/>
                  </a:lnTo>
                  <a:lnTo>
                    <a:pt x="18848" y="5635"/>
                  </a:lnTo>
                  <a:lnTo>
                    <a:pt x="18848" y="5563"/>
                  </a:lnTo>
                  <a:lnTo>
                    <a:pt x="18848" y="5502"/>
                  </a:lnTo>
                  <a:lnTo>
                    <a:pt x="18847" y="5436"/>
                  </a:lnTo>
                  <a:lnTo>
                    <a:pt x="18844" y="5364"/>
                  </a:lnTo>
                  <a:lnTo>
                    <a:pt x="18841" y="5298"/>
                  </a:lnTo>
                  <a:lnTo>
                    <a:pt x="18837" y="5248"/>
                  </a:lnTo>
                  <a:lnTo>
                    <a:pt x="18832" y="5193"/>
                  </a:lnTo>
                  <a:lnTo>
                    <a:pt x="18827" y="5132"/>
                  </a:lnTo>
                  <a:lnTo>
                    <a:pt x="18821" y="5088"/>
                  </a:lnTo>
                  <a:lnTo>
                    <a:pt x="18815" y="5049"/>
                  </a:lnTo>
                  <a:lnTo>
                    <a:pt x="18807" y="5005"/>
                  </a:lnTo>
                  <a:lnTo>
                    <a:pt x="18800" y="4972"/>
                  </a:lnTo>
                  <a:lnTo>
                    <a:pt x="18791" y="4950"/>
                  </a:lnTo>
                  <a:lnTo>
                    <a:pt x="18784" y="4922"/>
                  </a:lnTo>
                  <a:lnTo>
                    <a:pt x="18775" y="4911"/>
                  </a:lnTo>
                  <a:lnTo>
                    <a:pt x="18765" y="4895"/>
                  </a:lnTo>
                  <a:lnTo>
                    <a:pt x="18747" y="4895"/>
                  </a:lnTo>
                  <a:lnTo>
                    <a:pt x="18738" y="4911"/>
                  </a:lnTo>
                  <a:lnTo>
                    <a:pt x="18728" y="4922"/>
                  </a:lnTo>
                  <a:lnTo>
                    <a:pt x="18720" y="4950"/>
                  </a:lnTo>
                  <a:lnTo>
                    <a:pt x="18712" y="4972"/>
                  </a:lnTo>
                  <a:lnTo>
                    <a:pt x="18705" y="5005"/>
                  </a:lnTo>
                  <a:lnTo>
                    <a:pt x="18698" y="5049"/>
                  </a:lnTo>
                  <a:lnTo>
                    <a:pt x="18692" y="5088"/>
                  </a:lnTo>
                  <a:lnTo>
                    <a:pt x="18685" y="5132"/>
                  </a:lnTo>
                  <a:lnTo>
                    <a:pt x="18680" y="5193"/>
                  </a:lnTo>
                  <a:lnTo>
                    <a:pt x="18675" y="5248"/>
                  </a:lnTo>
                  <a:lnTo>
                    <a:pt x="18672" y="5298"/>
                  </a:lnTo>
                  <a:lnTo>
                    <a:pt x="18668" y="5364"/>
                  </a:lnTo>
                  <a:lnTo>
                    <a:pt x="18667" y="5436"/>
                  </a:lnTo>
                  <a:lnTo>
                    <a:pt x="18665" y="5502"/>
                  </a:lnTo>
                  <a:lnTo>
                    <a:pt x="18664" y="5563"/>
                  </a:lnTo>
                  <a:lnTo>
                    <a:pt x="18665" y="5635"/>
                  </a:lnTo>
                  <a:lnTo>
                    <a:pt x="18667" y="5701"/>
                  </a:lnTo>
                  <a:close/>
                  <a:moveTo>
                    <a:pt x="19034" y="3121"/>
                  </a:moveTo>
                  <a:lnTo>
                    <a:pt x="19035" y="3188"/>
                  </a:lnTo>
                  <a:lnTo>
                    <a:pt x="19038" y="3243"/>
                  </a:lnTo>
                  <a:lnTo>
                    <a:pt x="19042" y="3309"/>
                  </a:lnTo>
                  <a:lnTo>
                    <a:pt x="19047" y="3364"/>
                  </a:lnTo>
                  <a:lnTo>
                    <a:pt x="19052" y="3420"/>
                  </a:lnTo>
                  <a:lnTo>
                    <a:pt x="19064" y="3508"/>
                  </a:lnTo>
                  <a:lnTo>
                    <a:pt x="19071" y="3541"/>
                  </a:lnTo>
                  <a:lnTo>
                    <a:pt x="19079" y="3580"/>
                  </a:lnTo>
                  <a:lnTo>
                    <a:pt x="19087" y="3602"/>
                  </a:lnTo>
                  <a:lnTo>
                    <a:pt x="19096" y="3629"/>
                  </a:lnTo>
                  <a:lnTo>
                    <a:pt x="19104" y="3652"/>
                  </a:lnTo>
                  <a:lnTo>
                    <a:pt x="19113" y="3657"/>
                  </a:lnTo>
                  <a:lnTo>
                    <a:pt x="19133" y="3657"/>
                  </a:lnTo>
                  <a:lnTo>
                    <a:pt x="19142" y="3652"/>
                  </a:lnTo>
                  <a:lnTo>
                    <a:pt x="19150" y="3629"/>
                  </a:lnTo>
                  <a:lnTo>
                    <a:pt x="19159" y="3602"/>
                  </a:lnTo>
                  <a:lnTo>
                    <a:pt x="19167" y="3580"/>
                  </a:lnTo>
                  <a:lnTo>
                    <a:pt x="19175" y="3541"/>
                  </a:lnTo>
                  <a:lnTo>
                    <a:pt x="19181" y="3508"/>
                  </a:lnTo>
                  <a:lnTo>
                    <a:pt x="19193" y="3420"/>
                  </a:lnTo>
                  <a:lnTo>
                    <a:pt x="19199" y="3364"/>
                  </a:lnTo>
                  <a:lnTo>
                    <a:pt x="19203" y="3309"/>
                  </a:lnTo>
                  <a:lnTo>
                    <a:pt x="19208" y="3243"/>
                  </a:lnTo>
                  <a:lnTo>
                    <a:pt x="19210" y="3188"/>
                  </a:lnTo>
                  <a:lnTo>
                    <a:pt x="19213" y="3121"/>
                  </a:lnTo>
                  <a:lnTo>
                    <a:pt x="19214" y="3060"/>
                  </a:lnTo>
                  <a:lnTo>
                    <a:pt x="19214" y="2442"/>
                  </a:lnTo>
                  <a:lnTo>
                    <a:pt x="19213" y="2375"/>
                  </a:lnTo>
                  <a:lnTo>
                    <a:pt x="19210" y="2315"/>
                  </a:lnTo>
                  <a:lnTo>
                    <a:pt x="19208" y="2248"/>
                  </a:lnTo>
                  <a:lnTo>
                    <a:pt x="19199" y="2138"/>
                  </a:lnTo>
                  <a:lnTo>
                    <a:pt x="19193" y="2083"/>
                  </a:lnTo>
                  <a:lnTo>
                    <a:pt x="19181" y="1994"/>
                  </a:lnTo>
                  <a:lnTo>
                    <a:pt x="19175" y="1961"/>
                  </a:lnTo>
                  <a:lnTo>
                    <a:pt x="19167" y="1928"/>
                  </a:lnTo>
                  <a:lnTo>
                    <a:pt x="19159" y="1895"/>
                  </a:lnTo>
                  <a:lnTo>
                    <a:pt x="19150" y="1867"/>
                  </a:lnTo>
                  <a:lnTo>
                    <a:pt x="19142" y="1856"/>
                  </a:lnTo>
                  <a:lnTo>
                    <a:pt x="19133" y="1845"/>
                  </a:lnTo>
                  <a:lnTo>
                    <a:pt x="19113" y="1845"/>
                  </a:lnTo>
                  <a:lnTo>
                    <a:pt x="19104" y="1856"/>
                  </a:lnTo>
                  <a:lnTo>
                    <a:pt x="19096" y="1867"/>
                  </a:lnTo>
                  <a:lnTo>
                    <a:pt x="19087" y="1895"/>
                  </a:lnTo>
                  <a:lnTo>
                    <a:pt x="19079" y="1928"/>
                  </a:lnTo>
                  <a:lnTo>
                    <a:pt x="19071" y="1961"/>
                  </a:lnTo>
                  <a:lnTo>
                    <a:pt x="19064" y="1994"/>
                  </a:lnTo>
                  <a:lnTo>
                    <a:pt x="19052" y="2083"/>
                  </a:lnTo>
                  <a:lnTo>
                    <a:pt x="19047" y="2138"/>
                  </a:lnTo>
                  <a:lnTo>
                    <a:pt x="19038" y="2248"/>
                  </a:lnTo>
                  <a:lnTo>
                    <a:pt x="19035" y="2315"/>
                  </a:lnTo>
                  <a:lnTo>
                    <a:pt x="19034" y="2375"/>
                  </a:lnTo>
                  <a:lnTo>
                    <a:pt x="19032" y="2442"/>
                  </a:lnTo>
                  <a:lnTo>
                    <a:pt x="19031" y="2514"/>
                  </a:lnTo>
                  <a:lnTo>
                    <a:pt x="19031" y="2989"/>
                  </a:lnTo>
                  <a:lnTo>
                    <a:pt x="19032" y="3060"/>
                  </a:lnTo>
                  <a:lnTo>
                    <a:pt x="19034" y="3121"/>
                  </a:lnTo>
                  <a:close/>
                  <a:moveTo>
                    <a:pt x="18299" y="5823"/>
                  </a:moveTo>
                  <a:lnTo>
                    <a:pt x="18302" y="5883"/>
                  </a:lnTo>
                  <a:lnTo>
                    <a:pt x="18305" y="5944"/>
                  </a:lnTo>
                  <a:lnTo>
                    <a:pt x="18308" y="5999"/>
                  </a:lnTo>
                  <a:lnTo>
                    <a:pt x="18313" y="6060"/>
                  </a:lnTo>
                  <a:lnTo>
                    <a:pt x="18325" y="6160"/>
                  </a:lnTo>
                  <a:lnTo>
                    <a:pt x="18331" y="6198"/>
                  </a:lnTo>
                  <a:lnTo>
                    <a:pt x="18339" y="6242"/>
                  </a:lnTo>
                  <a:lnTo>
                    <a:pt x="18346" y="6276"/>
                  </a:lnTo>
                  <a:lnTo>
                    <a:pt x="18362" y="6331"/>
                  </a:lnTo>
                  <a:lnTo>
                    <a:pt x="18380" y="6353"/>
                  </a:lnTo>
                  <a:lnTo>
                    <a:pt x="18399" y="6353"/>
                  </a:lnTo>
                  <a:lnTo>
                    <a:pt x="18417" y="6331"/>
                  </a:lnTo>
                  <a:lnTo>
                    <a:pt x="18425" y="6303"/>
                  </a:lnTo>
                  <a:lnTo>
                    <a:pt x="18434" y="6276"/>
                  </a:lnTo>
                  <a:lnTo>
                    <a:pt x="18440" y="6242"/>
                  </a:lnTo>
                  <a:lnTo>
                    <a:pt x="18447" y="6198"/>
                  </a:lnTo>
                  <a:lnTo>
                    <a:pt x="18455" y="6160"/>
                  </a:lnTo>
                  <a:lnTo>
                    <a:pt x="18461" y="6110"/>
                  </a:lnTo>
                  <a:lnTo>
                    <a:pt x="18466" y="6060"/>
                  </a:lnTo>
                  <a:lnTo>
                    <a:pt x="18470" y="5999"/>
                  </a:lnTo>
                  <a:lnTo>
                    <a:pt x="18474" y="5944"/>
                  </a:lnTo>
                  <a:lnTo>
                    <a:pt x="18477" y="5883"/>
                  </a:lnTo>
                  <a:lnTo>
                    <a:pt x="18479" y="5823"/>
                  </a:lnTo>
                  <a:lnTo>
                    <a:pt x="18481" y="5756"/>
                  </a:lnTo>
                  <a:lnTo>
                    <a:pt x="18481" y="5685"/>
                  </a:lnTo>
                  <a:lnTo>
                    <a:pt x="18481" y="3121"/>
                  </a:lnTo>
                  <a:lnTo>
                    <a:pt x="18481" y="3060"/>
                  </a:lnTo>
                  <a:lnTo>
                    <a:pt x="18479" y="2989"/>
                  </a:lnTo>
                  <a:lnTo>
                    <a:pt x="18477" y="2922"/>
                  </a:lnTo>
                  <a:lnTo>
                    <a:pt x="18474" y="2867"/>
                  </a:lnTo>
                  <a:lnTo>
                    <a:pt x="18470" y="2801"/>
                  </a:lnTo>
                  <a:lnTo>
                    <a:pt x="18466" y="2746"/>
                  </a:lnTo>
                  <a:lnTo>
                    <a:pt x="18461" y="2690"/>
                  </a:lnTo>
                  <a:lnTo>
                    <a:pt x="18455" y="2646"/>
                  </a:lnTo>
                  <a:lnTo>
                    <a:pt x="18447" y="2602"/>
                  </a:lnTo>
                  <a:lnTo>
                    <a:pt x="18434" y="2536"/>
                  </a:lnTo>
                  <a:lnTo>
                    <a:pt x="18425" y="2508"/>
                  </a:lnTo>
                  <a:lnTo>
                    <a:pt x="18417" y="2480"/>
                  </a:lnTo>
                  <a:lnTo>
                    <a:pt x="18399" y="2458"/>
                  </a:lnTo>
                  <a:lnTo>
                    <a:pt x="18389" y="2453"/>
                  </a:lnTo>
                  <a:lnTo>
                    <a:pt x="18381" y="2458"/>
                  </a:lnTo>
                  <a:lnTo>
                    <a:pt x="18372" y="2458"/>
                  </a:lnTo>
                  <a:lnTo>
                    <a:pt x="18365" y="2480"/>
                  </a:lnTo>
                  <a:lnTo>
                    <a:pt x="18356" y="2497"/>
                  </a:lnTo>
                  <a:lnTo>
                    <a:pt x="18348" y="2525"/>
                  </a:lnTo>
                  <a:lnTo>
                    <a:pt x="18340" y="2558"/>
                  </a:lnTo>
                  <a:lnTo>
                    <a:pt x="18333" y="2596"/>
                  </a:lnTo>
                  <a:lnTo>
                    <a:pt x="18327" y="2635"/>
                  </a:lnTo>
                  <a:lnTo>
                    <a:pt x="18320" y="2690"/>
                  </a:lnTo>
                  <a:lnTo>
                    <a:pt x="18314" y="2746"/>
                  </a:lnTo>
                  <a:lnTo>
                    <a:pt x="18310" y="2812"/>
                  </a:lnTo>
                  <a:lnTo>
                    <a:pt x="18306" y="2878"/>
                  </a:lnTo>
                  <a:lnTo>
                    <a:pt x="18302" y="2955"/>
                  </a:lnTo>
                  <a:lnTo>
                    <a:pt x="18299" y="3044"/>
                  </a:lnTo>
                  <a:lnTo>
                    <a:pt x="18298" y="3138"/>
                  </a:lnTo>
                  <a:lnTo>
                    <a:pt x="18298" y="5756"/>
                  </a:lnTo>
                  <a:lnTo>
                    <a:pt x="18299" y="5823"/>
                  </a:lnTo>
                  <a:close/>
                  <a:moveTo>
                    <a:pt x="16100" y="3541"/>
                  </a:moveTo>
                  <a:lnTo>
                    <a:pt x="16101" y="3602"/>
                  </a:lnTo>
                  <a:lnTo>
                    <a:pt x="16105" y="3668"/>
                  </a:lnTo>
                  <a:lnTo>
                    <a:pt x="16108" y="3734"/>
                  </a:lnTo>
                  <a:lnTo>
                    <a:pt x="16118" y="3834"/>
                  </a:lnTo>
                  <a:lnTo>
                    <a:pt x="16125" y="3878"/>
                  </a:lnTo>
                  <a:lnTo>
                    <a:pt x="16131" y="3928"/>
                  </a:lnTo>
                  <a:lnTo>
                    <a:pt x="16138" y="3972"/>
                  </a:lnTo>
                  <a:lnTo>
                    <a:pt x="16145" y="4005"/>
                  </a:lnTo>
                  <a:lnTo>
                    <a:pt x="16154" y="4027"/>
                  </a:lnTo>
                  <a:lnTo>
                    <a:pt x="16162" y="4049"/>
                  </a:lnTo>
                  <a:lnTo>
                    <a:pt x="16171" y="4066"/>
                  </a:lnTo>
                  <a:lnTo>
                    <a:pt x="16180" y="4082"/>
                  </a:lnTo>
                  <a:lnTo>
                    <a:pt x="16190" y="4088"/>
                  </a:lnTo>
                  <a:lnTo>
                    <a:pt x="16199" y="4082"/>
                  </a:lnTo>
                  <a:lnTo>
                    <a:pt x="16208" y="4066"/>
                  </a:lnTo>
                  <a:lnTo>
                    <a:pt x="16216" y="4049"/>
                  </a:lnTo>
                  <a:lnTo>
                    <a:pt x="16224" y="4027"/>
                  </a:lnTo>
                  <a:lnTo>
                    <a:pt x="16233" y="4005"/>
                  </a:lnTo>
                  <a:lnTo>
                    <a:pt x="16241" y="3972"/>
                  </a:lnTo>
                  <a:lnTo>
                    <a:pt x="16248" y="3928"/>
                  </a:lnTo>
                  <a:lnTo>
                    <a:pt x="16254" y="3878"/>
                  </a:lnTo>
                  <a:lnTo>
                    <a:pt x="16260" y="3834"/>
                  </a:lnTo>
                  <a:lnTo>
                    <a:pt x="16269" y="3734"/>
                  </a:lnTo>
                  <a:lnTo>
                    <a:pt x="16274" y="3668"/>
                  </a:lnTo>
                  <a:lnTo>
                    <a:pt x="16276" y="3602"/>
                  </a:lnTo>
                  <a:lnTo>
                    <a:pt x="16280" y="3541"/>
                  </a:lnTo>
                  <a:lnTo>
                    <a:pt x="16280" y="3475"/>
                  </a:lnTo>
                  <a:lnTo>
                    <a:pt x="16280" y="3342"/>
                  </a:lnTo>
                  <a:lnTo>
                    <a:pt x="16280" y="3270"/>
                  </a:lnTo>
                  <a:lnTo>
                    <a:pt x="16276" y="3204"/>
                  </a:lnTo>
                  <a:lnTo>
                    <a:pt x="16274" y="3143"/>
                  </a:lnTo>
                  <a:lnTo>
                    <a:pt x="16269" y="3088"/>
                  </a:lnTo>
                  <a:lnTo>
                    <a:pt x="16265" y="3033"/>
                  </a:lnTo>
                  <a:lnTo>
                    <a:pt x="16260" y="2983"/>
                  </a:lnTo>
                  <a:lnTo>
                    <a:pt x="16248" y="2884"/>
                  </a:lnTo>
                  <a:lnTo>
                    <a:pt x="16241" y="2845"/>
                  </a:lnTo>
                  <a:lnTo>
                    <a:pt x="16233" y="2812"/>
                  </a:lnTo>
                  <a:lnTo>
                    <a:pt x="16224" y="2790"/>
                  </a:lnTo>
                  <a:lnTo>
                    <a:pt x="16216" y="2768"/>
                  </a:lnTo>
                  <a:lnTo>
                    <a:pt x="16208" y="2746"/>
                  </a:lnTo>
                  <a:lnTo>
                    <a:pt x="16199" y="2735"/>
                  </a:lnTo>
                  <a:lnTo>
                    <a:pt x="16180" y="2735"/>
                  </a:lnTo>
                  <a:lnTo>
                    <a:pt x="16171" y="2746"/>
                  </a:lnTo>
                  <a:lnTo>
                    <a:pt x="16162" y="2768"/>
                  </a:lnTo>
                  <a:lnTo>
                    <a:pt x="16154" y="2790"/>
                  </a:lnTo>
                  <a:lnTo>
                    <a:pt x="16145" y="2812"/>
                  </a:lnTo>
                  <a:lnTo>
                    <a:pt x="16138" y="2845"/>
                  </a:lnTo>
                  <a:lnTo>
                    <a:pt x="16131" y="2884"/>
                  </a:lnTo>
                  <a:lnTo>
                    <a:pt x="16125" y="2933"/>
                  </a:lnTo>
                  <a:lnTo>
                    <a:pt x="16118" y="2983"/>
                  </a:lnTo>
                  <a:lnTo>
                    <a:pt x="16113" y="3033"/>
                  </a:lnTo>
                  <a:lnTo>
                    <a:pt x="16108" y="3088"/>
                  </a:lnTo>
                  <a:lnTo>
                    <a:pt x="16105" y="3143"/>
                  </a:lnTo>
                  <a:lnTo>
                    <a:pt x="16101" y="3204"/>
                  </a:lnTo>
                  <a:lnTo>
                    <a:pt x="16100" y="3270"/>
                  </a:lnTo>
                  <a:lnTo>
                    <a:pt x="16099" y="3342"/>
                  </a:lnTo>
                  <a:lnTo>
                    <a:pt x="16097" y="3403"/>
                  </a:lnTo>
                  <a:lnTo>
                    <a:pt x="16099" y="3475"/>
                  </a:lnTo>
                  <a:lnTo>
                    <a:pt x="16100" y="3541"/>
                  </a:lnTo>
                  <a:close/>
                  <a:moveTo>
                    <a:pt x="15366" y="3541"/>
                  </a:moveTo>
                  <a:lnTo>
                    <a:pt x="15368" y="3613"/>
                  </a:lnTo>
                  <a:lnTo>
                    <a:pt x="15371" y="3674"/>
                  </a:lnTo>
                  <a:lnTo>
                    <a:pt x="15375" y="3734"/>
                  </a:lnTo>
                  <a:lnTo>
                    <a:pt x="15380" y="3784"/>
                  </a:lnTo>
                  <a:lnTo>
                    <a:pt x="15385" y="3839"/>
                  </a:lnTo>
                  <a:lnTo>
                    <a:pt x="15391" y="3889"/>
                  </a:lnTo>
                  <a:lnTo>
                    <a:pt x="15398" y="3933"/>
                  </a:lnTo>
                  <a:lnTo>
                    <a:pt x="15404" y="3972"/>
                  </a:lnTo>
                  <a:lnTo>
                    <a:pt x="15412" y="4005"/>
                  </a:lnTo>
                  <a:lnTo>
                    <a:pt x="15419" y="4027"/>
                  </a:lnTo>
                  <a:lnTo>
                    <a:pt x="15428" y="4055"/>
                  </a:lnTo>
                  <a:lnTo>
                    <a:pt x="15437" y="4066"/>
                  </a:lnTo>
                  <a:lnTo>
                    <a:pt x="15446" y="4082"/>
                  </a:lnTo>
                  <a:lnTo>
                    <a:pt x="15455" y="4088"/>
                  </a:lnTo>
                  <a:lnTo>
                    <a:pt x="15465" y="4082"/>
                  </a:lnTo>
                  <a:lnTo>
                    <a:pt x="15475" y="4066"/>
                  </a:lnTo>
                  <a:lnTo>
                    <a:pt x="15482" y="4055"/>
                  </a:lnTo>
                  <a:lnTo>
                    <a:pt x="15491" y="4027"/>
                  </a:lnTo>
                  <a:lnTo>
                    <a:pt x="15499" y="4005"/>
                  </a:lnTo>
                  <a:lnTo>
                    <a:pt x="15507" y="3972"/>
                  </a:lnTo>
                  <a:lnTo>
                    <a:pt x="15514" y="3933"/>
                  </a:lnTo>
                  <a:lnTo>
                    <a:pt x="15520" y="3889"/>
                  </a:lnTo>
                  <a:lnTo>
                    <a:pt x="15526" y="3839"/>
                  </a:lnTo>
                  <a:lnTo>
                    <a:pt x="15532" y="3784"/>
                  </a:lnTo>
                  <a:lnTo>
                    <a:pt x="15536" y="3734"/>
                  </a:lnTo>
                  <a:lnTo>
                    <a:pt x="15540" y="3674"/>
                  </a:lnTo>
                  <a:lnTo>
                    <a:pt x="15543" y="3613"/>
                  </a:lnTo>
                  <a:lnTo>
                    <a:pt x="15545" y="3541"/>
                  </a:lnTo>
                  <a:lnTo>
                    <a:pt x="15547" y="3475"/>
                  </a:lnTo>
                  <a:lnTo>
                    <a:pt x="15547" y="1862"/>
                  </a:lnTo>
                  <a:lnTo>
                    <a:pt x="15545" y="1801"/>
                  </a:lnTo>
                  <a:lnTo>
                    <a:pt x="15543" y="1740"/>
                  </a:lnTo>
                  <a:lnTo>
                    <a:pt x="15540" y="1679"/>
                  </a:lnTo>
                  <a:lnTo>
                    <a:pt x="15536" y="1619"/>
                  </a:lnTo>
                  <a:lnTo>
                    <a:pt x="15532" y="1563"/>
                  </a:lnTo>
                  <a:lnTo>
                    <a:pt x="15526" y="1508"/>
                  </a:lnTo>
                  <a:lnTo>
                    <a:pt x="15514" y="1420"/>
                  </a:lnTo>
                  <a:lnTo>
                    <a:pt x="15507" y="1381"/>
                  </a:lnTo>
                  <a:lnTo>
                    <a:pt x="15499" y="1348"/>
                  </a:lnTo>
                  <a:lnTo>
                    <a:pt x="15491" y="1315"/>
                  </a:lnTo>
                  <a:lnTo>
                    <a:pt x="15482" y="1298"/>
                  </a:lnTo>
                  <a:lnTo>
                    <a:pt x="15475" y="1276"/>
                  </a:lnTo>
                  <a:lnTo>
                    <a:pt x="15465" y="1265"/>
                  </a:lnTo>
                  <a:lnTo>
                    <a:pt x="15446" y="1265"/>
                  </a:lnTo>
                  <a:lnTo>
                    <a:pt x="15437" y="1276"/>
                  </a:lnTo>
                  <a:lnTo>
                    <a:pt x="15428" y="1298"/>
                  </a:lnTo>
                  <a:lnTo>
                    <a:pt x="15419" y="1315"/>
                  </a:lnTo>
                  <a:lnTo>
                    <a:pt x="15412" y="1348"/>
                  </a:lnTo>
                  <a:lnTo>
                    <a:pt x="15404" y="1381"/>
                  </a:lnTo>
                  <a:lnTo>
                    <a:pt x="15398" y="1420"/>
                  </a:lnTo>
                  <a:lnTo>
                    <a:pt x="15391" y="1464"/>
                  </a:lnTo>
                  <a:lnTo>
                    <a:pt x="15385" y="1508"/>
                  </a:lnTo>
                  <a:lnTo>
                    <a:pt x="15380" y="1563"/>
                  </a:lnTo>
                  <a:lnTo>
                    <a:pt x="15375" y="1619"/>
                  </a:lnTo>
                  <a:lnTo>
                    <a:pt x="15371" y="1679"/>
                  </a:lnTo>
                  <a:lnTo>
                    <a:pt x="15366" y="1801"/>
                  </a:lnTo>
                  <a:lnTo>
                    <a:pt x="15365" y="1862"/>
                  </a:lnTo>
                  <a:lnTo>
                    <a:pt x="15364" y="1939"/>
                  </a:lnTo>
                  <a:lnTo>
                    <a:pt x="15364" y="3414"/>
                  </a:lnTo>
                  <a:lnTo>
                    <a:pt x="15365" y="3475"/>
                  </a:lnTo>
                  <a:lnTo>
                    <a:pt x="15366" y="3541"/>
                  </a:lnTo>
                  <a:close/>
                  <a:moveTo>
                    <a:pt x="12799" y="812"/>
                  </a:moveTo>
                  <a:lnTo>
                    <a:pt x="12800" y="878"/>
                  </a:lnTo>
                  <a:lnTo>
                    <a:pt x="12804" y="945"/>
                  </a:lnTo>
                  <a:lnTo>
                    <a:pt x="12808" y="994"/>
                  </a:lnTo>
                  <a:lnTo>
                    <a:pt x="12812" y="1055"/>
                  </a:lnTo>
                  <a:lnTo>
                    <a:pt x="12818" y="1105"/>
                  </a:lnTo>
                  <a:lnTo>
                    <a:pt x="12829" y="1193"/>
                  </a:lnTo>
                  <a:lnTo>
                    <a:pt x="12837" y="1237"/>
                  </a:lnTo>
                  <a:lnTo>
                    <a:pt x="12844" y="1271"/>
                  </a:lnTo>
                  <a:lnTo>
                    <a:pt x="12852" y="1298"/>
                  </a:lnTo>
                  <a:lnTo>
                    <a:pt x="12861" y="1326"/>
                  </a:lnTo>
                  <a:lnTo>
                    <a:pt x="12871" y="1337"/>
                  </a:lnTo>
                  <a:lnTo>
                    <a:pt x="12879" y="1348"/>
                  </a:lnTo>
                  <a:lnTo>
                    <a:pt x="12888" y="1353"/>
                  </a:lnTo>
                  <a:lnTo>
                    <a:pt x="12898" y="1348"/>
                  </a:lnTo>
                  <a:lnTo>
                    <a:pt x="12908" y="1337"/>
                  </a:lnTo>
                  <a:lnTo>
                    <a:pt x="12915" y="1326"/>
                  </a:lnTo>
                  <a:lnTo>
                    <a:pt x="12924" y="1298"/>
                  </a:lnTo>
                  <a:lnTo>
                    <a:pt x="12932" y="1271"/>
                  </a:lnTo>
                  <a:lnTo>
                    <a:pt x="12940" y="1237"/>
                  </a:lnTo>
                  <a:lnTo>
                    <a:pt x="12947" y="1193"/>
                  </a:lnTo>
                  <a:lnTo>
                    <a:pt x="12959" y="1105"/>
                  </a:lnTo>
                  <a:lnTo>
                    <a:pt x="12964" y="1055"/>
                  </a:lnTo>
                  <a:lnTo>
                    <a:pt x="12968" y="994"/>
                  </a:lnTo>
                  <a:lnTo>
                    <a:pt x="12973" y="945"/>
                  </a:lnTo>
                  <a:lnTo>
                    <a:pt x="12979" y="812"/>
                  </a:lnTo>
                  <a:lnTo>
                    <a:pt x="12979" y="746"/>
                  </a:lnTo>
                  <a:lnTo>
                    <a:pt x="12979" y="608"/>
                  </a:lnTo>
                  <a:lnTo>
                    <a:pt x="12979" y="541"/>
                  </a:lnTo>
                  <a:lnTo>
                    <a:pt x="12976" y="475"/>
                  </a:lnTo>
                  <a:lnTo>
                    <a:pt x="12973" y="420"/>
                  </a:lnTo>
                  <a:lnTo>
                    <a:pt x="12968" y="359"/>
                  </a:lnTo>
                  <a:lnTo>
                    <a:pt x="12964" y="304"/>
                  </a:lnTo>
                  <a:lnTo>
                    <a:pt x="12959" y="249"/>
                  </a:lnTo>
                  <a:lnTo>
                    <a:pt x="12952" y="199"/>
                  </a:lnTo>
                  <a:lnTo>
                    <a:pt x="12947" y="160"/>
                  </a:lnTo>
                  <a:lnTo>
                    <a:pt x="12940" y="122"/>
                  </a:lnTo>
                  <a:lnTo>
                    <a:pt x="12932" y="83"/>
                  </a:lnTo>
                  <a:lnTo>
                    <a:pt x="12924" y="55"/>
                  </a:lnTo>
                  <a:lnTo>
                    <a:pt x="12915" y="39"/>
                  </a:lnTo>
                  <a:lnTo>
                    <a:pt x="12908" y="17"/>
                  </a:lnTo>
                  <a:lnTo>
                    <a:pt x="12898" y="6"/>
                  </a:lnTo>
                  <a:lnTo>
                    <a:pt x="12888" y="0"/>
                  </a:lnTo>
                  <a:lnTo>
                    <a:pt x="12879" y="6"/>
                  </a:lnTo>
                  <a:lnTo>
                    <a:pt x="12871" y="17"/>
                  </a:lnTo>
                  <a:lnTo>
                    <a:pt x="12861" y="39"/>
                  </a:lnTo>
                  <a:lnTo>
                    <a:pt x="12852" y="55"/>
                  </a:lnTo>
                  <a:lnTo>
                    <a:pt x="12844" y="83"/>
                  </a:lnTo>
                  <a:lnTo>
                    <a:pt x="12829" y="160"/>
                  </a:lnTo>
                  <a:lnTo>
                    <a:pt x="12824" y="199"/>
                  </a:lnTo>
                  <a:lnTo>
                    <a:pt x="12818" y="249"/>
                  </a:lnTo>
                  <a:lnTo>
                    <a:pt x="12812" y="304"/>
                  </a:lnTo>
                  <a:lnTo>
                    <a:pt x="12808" y="359"/>
                  </a:lnTo>
                  <a:lnTo>
                    <a:pt x="12804" y="420"/>
                  </a:lnTo>
                  <a:lnTo>
                    <a:pt x="12800" y="475"/>
                  </a:lnTo>
                  <a:lnTo>
                    <a:pt x="12797" y="608"/>
                  </a:lnTo>
                  <a:lnTo>
                    <a:pt x="12797" y="674"/>
                  </a:lnTo>
                  <a:lnTo>
                    <a:pt x="12797" y="746"/>
                  </a:lnTo>
                  <a:lnTo>
                    <a:pt x="12799" y="812"/>
                  </a:lnTo>
                  <a:close/>
                  <a:moveTo>
                    <a:pt x="21600" y="21600"/>
                  </a:moveTo>
                  <a:lnTo>
                    <a:pt x="21600" y="6502"/>
                  </a:lnTo>
                  <a:lnTo>
                    <a:pt x="21599" y="6541"/>
                  </a:lnTo>
                  <a:lnTo>
                    <a:pt x="21599" y="6607"/>
                  </a:lnTo>
                  <a:lnTo>
                    <a:pt x="21599" y="8458"/>
                  </a:lnTo>
                  <a:lnTo>
                    <a:pt x="21596" y="8518"/>
                  </a:lnTo>
                  <a:lnTo>
                    <a:pt x="21595" y="8585"/>
                  </a:lnTo>
                  <a:lnTo>
                    <a:pt x="21591" y="8640"/>
                  </a:lnTo>
                  <a:lnTo>
                    <a:pt x="21587" y="8706"/>
                  </a:lnTo>
                  <a:lnTo>
                    <a:pt x="21578" y="8806"/>
                  </a:lnTo>
                  <a:lnTo>
                    <a:pt x="21572" y="8861"/>
                  </a:lnTo>
                  <a:lnTo>
                    <a:pt x="21565" y="8900"/>
                  </a:lnTo>
                  <a:lnTo>
                    <a:pt x="21558" y="8938"/>
                  </a:lnTo>
                  <a:lnTo>
                    <a:pt x="21551" y="8977"/>
                  </a:lnTo>
                  <a:lnTo>
                    <a:pt x="21542" y="8999"/>
                  </a:lnTo>
                  <a:lnTo>
                    <a:pt x="21535" y="9027"/>
                  </a:lnTo>
                  <a:lnTo>
                    <a:pt x="21525" y="9038"/>
                  </a:lnTo>
                  <a:lnTo>
                    <a:pt x="21516" y="9054"/>
                  </a:lnTo>
                  <a:lnTo>
                    <a:pt x="21498" y="9054"/>
                  </a:lnTo>
                  <a:lnTo>
                    <a:pt x="21489" y="9038"/>
                  </a:lnTo>
                  <a:lnTo>
                    <a:pt x="21479" y="9027"/>
                  </a:lnTo>
                  <a:lnTo>
                    <a:pt x="21471" y="8999"/>
                  </a:lnTo>
                  <a:lnTo>
                    <a:pt x="21464" y="8977"/>
                  </a:lnTo>
                  <a:lnTo>
                    <a:pt x="21456" y="8938"/>
                  </a:lnTo>
                  <a:lnTo>
                    <a:pt x="21448" y="8900"/>
                  </a:lnTo>
                  <a:lnTo>
                    <a:pt x="21442" y="8861"/>
                  </a:lnTo>
                  <a:lnTo>
                    <a:pt x="21436" y="8806"/>
                  </a:lnTo>
                  <a:lnTo>
                    <a:pt x="21431" y="8756"/>
                  </a:lnTo>
                  <a:lnTo>
                    <a:pt x="21426" y="8706"/>
                  </a:lnTo>
                  <a:lnTo>
                    <a:pt x="21422" y="8640"/>
                  </a:lnTo>
                  <a:lnTo>
                    <a:pt x="21419" y="8585"/>
                  </a:lnTo>
                  <a:lnTo>
                    <a:pt x="21417" y="8518"/>
                  </a:lnTo>
                  <a:lnTo>
                    <a:pt x="21416" y="8458"/>
                  </a:lnTo>
                  <a:lnTo>
                    <a:pt x="21415" y="8380"/>
                  </a:lnTo>
                  <a:lnTo>
                    <a:pt x="21415" y="4580"/>
                  </a:lnTo>
                  <a:lnTo>
                    <a:pt x="21414" y="4519"/>
                  </a:lnTo>
                  <a:lnTo>
                    <a:pt x="21410" y="4453"/>
                  </a:lnTo>
                  <a:lnTo>
                    <a:pt x="21408" y="4386"/>
                  </a:lnTo>
                  <a:lnTo>
                    <a:pt x="21404" y="4331"/>
                  </a:lnTo>
                  <a:lnTo>
                    <a:pt x="21400" y="4270"/>
                  </a:lnTo>
                  <a:lnTo>
                    <a:pt x="21395" y="4221"/>
                  </a:lnTo>
                  <a:lnTo>
                    <a:pt x="21388" y="4176"/>
                  </a:lnTo>
                  <a:lnTo>
                    <a:pt x="21382" y="4132"/>
                  </a:lnTo>
                  <a:lnTo>
                    <a:pt x="21376" y="4094"/>
                  </a:lnTo>
                  <a:lnTo>
                    <a:pt x="21367" y="4060"/>
                  </a:lnTo>
                  <a:lnTo>
                    <a:pt x="21360" y="4027"/>
                  </a:lnTo>
                  <a:lnTo>
                    <a:pt x="21351" y="4011"/>
                  </a:lnTo>
                  <a:lnTo>
                    <a:pt x="21342" y="3989"/>
                  </a:lnTo>
                  <a:lnTo>
                    <a:pt x="21332" y="3983"/>
                  </a:lnTo>
                  <a:lnTo>
                    <a:pt x="21324" y="3977"/>
                  </a:lnTo>
                  <a:lnTo>
                    <a:pt x="21305" y="3989"/>
                  </a:lnTo>
                  <a:lnTo>
                    <a:pt x="21297" y="4011"/>
                  </a:lnTo>
                  <a:lnTo>
                    <a:pt x="21288" y="4027"/>
                  </a:lnTo>
                  <a:lnTo>
                    <a:pt x="21279" y="4060"/>
                  </a:lnTo>
                  <a:lnTo>
                    <a:pt x="21272" y="4094"/>
                  </a:lnTo>
                  <a:lnTo>
                    <a:pt x="21266" y="4132"/>
                  </a:lnTo>
                  <a:lnTo>
                    <a:pt x="21258" y="4176"/>
                  </a:lnTo>
                  <a:lnTo>
                    <a:pt x="21253" y="4221"/>
                  </a:lnTo>
                  <a:lnTo>
                    <a:pt x="21247" y="4270"/>
                  </a:lnTo>
                  <a:lnTo>
                    <a:pt x="21242" y="4331"/>
                  </a:lnTo>
                  <a:lnTo>
                    <a:pt x="21239" y="4386"/>
                  </a:lnTo>
                  <a:lnTo>
                    <a:pt x="21236" y="4453"/>
                  </a:lnTo>
                  <a:lnTo>
                    <a:pt x="21234" y="4519"/>
                  </a:lnTo>
                  <a:lnTo>
                    <a:pt x="21232" y="4580"/>
                  </a:lnTo>
                  <a:lnTo>
                    <a:pt x="21231" y="4651"/>
                  </a:lnTo>
                  <a:lnTo>
                    <a:pt x="21231" y="7612"/>
                  </a:lnTo>
                  <a:lnTo>
                    <a:pt x="21230" y="7684"/>
                  </a:lnTo>
                  <a:lnTo>
                    <a:pt x="21228" y="7751"/>
                  </a:lnTo>
                  <a:lnTo>
                    <a:pt x="21221" y="7872"/>
                  </a:lnTo>
                  <a:lnTo>
                    <a:pt x="21217" y="7922"/>
                  </a:lnTo>
                  <a:lnTo>
                    <a:pt x="21211" y="7966"/>
                  </a:lnTo>
                  <a:lnTo>
                    <a:pt x="21205" y="8027"/>
                  </a:lnTo>
                  <a:lnTo>
                    <a:pt x="21198" y="8071"/>
                  </a:lnTo>
                  <a:lnTo>
                    <a:pt x="21191" y="8104"/>
                  </a:lnTo>
                  <a:lnTo>
                    <a:pt x="21183" y="8132"/>
                  </a:lnTo>
                  <a:lnTo>
                    <a:pt x="21176" y="8165"/>
                  </a:lnTo>
                  <a:lnTo>
                    <a:pt x="21167" y="8193"/>
                  </a:lnTo>
                  <a:lnTo>
                    <a:pt x="21159" y="8204"/>
                  </a:lnTo>
                  <a:lnTo>
                    <a:pt x="21150" y="8209"/>
                  </a:lnTo>
                  <a:lnTo>
                    <a:pt x="21140" y="8215"/>
                  </a:lnTo>
                  <a:lnTo>
                    <a:pt x="21131" y="8209"/>
                  </a:lnTo>
                  <a:lnTo>
                    <a:pt x="21122" y="8204"/>
                  </a:lnTo>
                  <a:lnTo>
                    <a:pt x="21112" y="8193"/>
                  </a:lnTo>
                  <a:lnTo>
                    <a:pt x="21104" y="8165"/>
                  </a:lnTo>
                  <a:lnTo>
                    <a:pt x="21097" y="8132"/>
                  </a:lnTo>
                  <a:lnTo>
                    <a:pt x="21089" y="8104"/>
                  </a:lnTo>
                  <a:lnTo>
                    <a:pt x="21082" y="8071"/>
                  </a:lnTo>
                  <a:lnTo>
                    <a:pt x="21075" y="8027"/>
                  </a:lnTo>
                  <a:lnTo>
                    <a:pt x="21070" y="7966"/>
                  </a:lnTo>
                  <a:lnTo>
                    <a:pt x="21064" y="7922"/>
                  </a:lnTo>
                  <a:lnTo>
                    <a:pt x="21059" y="7872"/>
                  </a:lnTo>
                  <a:lnTo>
                    <a:pt x="21052" y="7751"/>
                  </a:lnTo>
                  <a:lnTo>
                    <a:pt x="21050" y="7684"/>
                  </a:lnTo>
                  <a:lnTo>
                    <a:pt x="21049" y="7612"/>
                  </a:lnTo>
                  <a:lnTo>
                    <a:pt x="21049" y="5828"/>
                  </a:lnTo>
                  <a:lnTo>
                    <a:pt x="21048" y="5756"/>
                  </a:lnTo>
                  <a:lnTo>
                    <a:pt x="21046" y="5690"/>
                  </a:lnTo>
                  <a:lnTo>
                    <a:pt x="21044" y="5629"/>
                  </a:lnTo>
                  <a:lnTo>
                    <a:pt x="21042" y="5563"/>
                  </a:lnTo>
                  <a:lnTo>
                    <a:pt x="21038" y="5508"/>
                  </a:lnTo>
                  <a:lnTo>
                    <a:pt x="21033" y="5447"/>
                  </a:lnTo>
                  <a:lnTo>
                    <a:pt x="21028" y="5397"/>
                  </a:lnTo>
                  <a:lnTo>
                    <a:pt x="21016" y="5309"/>
                  </a:lnTo>
                  <a:lnTo>
                    <a:pt x="21008" y="5270"/>
                  </a:lnTo>
                  <a:lnTo>
                    <a:pt x="21001" y="5237"/>
                  </a:lnTo>
                  <a:lnTo>
                    <a:pt x="20992" y="5204"/>
                  </a:lnTo>
                  <a:lnTo>
                    <a:pt x="20984" y="5187"/>
                  </a:lnTo>
                  <a:lnTo>
                    <a:pt x="20975" y="5171"/>
                  </a:lnTo>
                  <a:lnTo>
                    <a:pt x="20966" y="5160"/>
                  </a:lnTo>
                  <a:lnTo>
                    <a:pt x="20956" y="5154"/>
                  </a:lnTo>
                  <a:lnTo>
                    <a:pt x="20948" y="5160"/>
                  </a:lnTo>
                  <a:lnTo>
                    <a:pt x="20939" y="5171"/>
                  </a:lnTo>
                  <a:lnTo>
                    <a:pt x="20930" y="5187"/>
                  </a:lnTo>
                  <a:lnTo>
                    <a:pt x="20921" y="5204"/>
                  </a:lnTo>
                  <a:lnTo>
                    <a:pt x="20913" y="5237"/>
                  </a:lnTo>
                  <a:lnTo>
                    <a:pt x="20906" y="5270"/>
                  </a:lnTo>
                  <a:lnTo>
                    <a:pt x="20898" y="5309"/>
                  </a:lnTo>
                  <a:lnTo>
                    <a:pt x="20886" y="5397"/>
                  </a:lnTo>
                  <a:lnTo>
                    <a:pt x="20881" y="5447"/>
                  </a:lnTo>
                  <a:lnTo>
                    <a:pt x="20876" y="5508"/>
                  </a:lnTo>
                  <a:lnTo>
                    <a:pt x="20872" y="5563"/>
                  </a:lnTo>
                  <a:lnTo>
                    <a:pt x="20870" y="5629"/>
                  </a:lnTo>
                  <a:lnTo>
                    <a:pt x="20866" y="5690"/>
                  </a:lnTo>
                  <a:lnTo>
                    <a:pt x="20865" y="5756"/>
                  </a:lnTo>
                  <a:lnTo>
                    <a:pt x="20865" y="8762"/>
                  </a:lnTo>
                  <a:lnTo>
                    <a:pt x="20864" y="8833"/>
                  </a:lnTo>
                  <a:lnTo>
                    <a:pt x="20861" y="8900"/>
                  </a:lnTo>
                  <a:lnTo>
                    <a:pt x="20858" y="8955"/>
                  </a:lnTo>
                  <a:lnTo>
                    <a:pt x="20854" y="9016"/>
                  </a:lnTo>
                  <a:lnTo>
                    <a:pt x="20849" y="9065"/>
                  </a:lnTo>
                  <a:lnTo>
                    <a:pt x="20844" y="9115"/>
                  </a:lnTo>
                  <a:lnTo>
                    <a:pt x="20838" y="9170"/>
                  </a:lnTo>
                  <a:lnTo>
                    <a:pt x="20832" y="9215"/>
                  </a:lnTo>
                  <a:lnTo>
                    <a:pt x="20824" y="9253"/>
                  </a:lnTo>
                  <a:lnTo>
                    <a:pt x="20817" y="9286"/>
                  </a:lnTo>
                  <a:lnTo>
                    <a:pt x="20810" y="9314"/>
                  </a:lnTo>
                  <a:lnTo>
                    <a:pt x="20801" y="9336"/>
                  </a:lnTo>
                  <a:lnTo>
                    <a:pt x="20792" y="9353"/>
                  </a:lnTo>
                  <a:lnTo>
                    <a:pt x="20783" y="9358"/>
                  </a:lnTo>
                  <a:lnTo>
                    <a:pt x="20774" y="9369"/>
                  </a:lnTo>
                  <a:lnTo>
                    <a:pt x="20764" y="9358"/>
                  </a:lnTo>
                  <a:lnTo>
                    <a:pt x="20755" y="9353"/>
                  </a:lnTo>
                  <a:lnTo>
                    <a:pt x="20746" y="9336"/>
                  </a:lnTo>
                  <a:lnTo>
                    <a:pt x="20738" y="9314"/>
                  </a:lnTo>
                  <a:lnTo>
                    <a:pt x="20730" y="9286"/>
                  </a:lnTo>
                  <a:lnTo>
                    <a:pt x="20722" y="9253"/>
                  </a:lnTo>
                  <a:lnTo>
                    <a:pt x="20715" y="9215"/>
                  </a:lnTo>
                  <a:lnTo>
                    <a:pt x="20708" y="9170"/>
                  </a:lnTo>
                  <a:lnTo>
                    <a:pt x="20702" y="9115"/>
                  </a:lnTo>
                  <a:lnTo>
                    <a:pt x="20697" y="9065"/>
                  </a:lnTo>
                  <a:lnTo>
                    <a:pt x="20693" y="9016"/>
                  </a:lnTo>
                  <a:lnTo>
                    <a:pt x="20689" y="8955"/>
                  </a:lnTo>
                  <a:lnTo>
                    <a:pt x="20685" y="8900"/>
                  </a:lnTo>
                  <a:lnTo>
                    <a:pt x="20684" y="8833"/>
                  </a:lnTo>
                  <a:lnTo>
                    <a:pt x="20683" y="8762"/>
                  </a:lnTo>
                  <a:lnTo>
                    <a:pt x="20681" y="8701"/>
                  </a:lnTo>
                  <a:lnTo>
                    <a:pt x="20681" y="7535"/>
                  </a:lnTo>
                  <a:lnTo>
                    <a:pt x="20681" y="7463"/>
                  </a:lnTo>
                  <a:lnTo>
                    <a:pt x="20680" y="7403"/>
                  </a:lnTo>
                  <a:lnTo>
                    <a:pt x="20678" y="7336"/>
                  </a:lnTo>
                  <a:lnTo>
                    <a:pt x="20675" y="7275"/>
                  </a:lnTo>
                  <a:lnTo>
                    <a:pt x="20670" y="7215"/>
                  </a:lnTo>
                  <a:lnTo>
                    <a:pt x="20666" y="7165"/>
                  </a:lnTo>
                  <a:lnTo>
                    <a:pt x="20661" y="7104"/>
                  </a:lnTo>
                  <a:lnTo>
                    <a:pt x="20656" y="7060"/>
                  </a:lnTo>
                  <a:lnTo>
                    <a:pt x="20648" y="7016"/>
                  </a:lnTo>
                  <a:lnTo>
                    <a:pt x="20641" y="6983"/>
                  </a:lnTo>
                  <a:lnTo>
                    <a:pt x="20633" y="6944"/>
                  </a:lnTo>
                  <a:lnTo>
                    <a:pt x="20626" y="6922"/>
                  </a:lnTo>
                  <a:lnTo>
                    <a:pt x="20618" y="6894"/>
                  </a:lnTo>
                  <a:lnTo>
                    <a:pt x="20609" y="6872"/>
                  </a:lnTo>
                  <a:lnTo>
                    <a:pt x="20600" y="6861"/>
                  </a:lnTo>
                  <a:lnTo>
                    <a:pt x="20580" y="6861"/>
                  </a:lnTo>
                  <a:lnTo>
                    <a:pt x="20571" y="6872"/>
                  </a:lnTo>
                  <a:lnTo>
                    <a:pt x="20563" y="6894"/>
                  </a:lnTo>
                  <a:lnTo>
                    <a:pt x="20554" y="6922"/>
                  </a:lnTo>
                  <a:lnTo>
                    <a:pt x="20546" y="6944"/>
                  </a:lnTo>
                  <a:lnTo>
                    <a:pt x="20540" y="6983"/>
                  </a:lnTo>
                  <a:lnTo>
                    <a:pt x="20532" y="7016"/>
                  </a:lnTo>
                  <a:lnTo>
                    <a:pt x="20525" y="7060"/>
                  </a:lnTo>
                  <a:lnTo>
                    <a:pt x="20520" y="7104"/>
                  </a:lnTo>
                  <a:lnTo>
                    <a:pt x="20514" y="7165"/>
                  </a:lnTo>
                  <a:lnTo>
                    <a:pt x="20510" y="7215"/>
                  </a:lnTo>
                  <a:lnTo>
                    <a:pt x="20506" y="7275"/>
                  </a:lnTo>
                  <a:lnTo>
                    <a:pt x="20503" y="7336"/>
                  </a:lnTo>
                  <a:lnTo>
                    <a:pt x="20500" y="7403"/>
                  </a:lnTo>
                  <a:lnTo>
                    <a:pt x="20499" y="7463"/>
                  </a:lnTo>
                  <a:lnTo>
                    <a:pt x="20499" y="11966"/>
                  </a:lnTo>
                  <a:lnTo>
                    <a:pt x="20498" y="12026"/>
                  </a:lnTo>
                  <a:lnTo>
                    <a:pt x="20496" y="12098"/>
                  </a:lnTo>
                  <a:lnTo>
                    <a:pt x="20494" y="12165"/>
                  </a:lnTo>
                  <a:lnTo>
                    <a:pt x="20488" y="12275"/>
                  </a:lnTo>
                  <a:lnTo>
                    <a:pt x="20482" y="12336"/>
                  </a:lnTo>
                  <a:lnTo>
                    <a:pt x="20477" y="12385"/>
                  </a:lnTo>
                  <a:lnTo>
                    <a:pt x="20472" y="12441"/>
                  </a:lnTo>
                  <a:lnTo>
                    <a:pt x="20465" y="12485"/>
                  </a:lnTo>
                  <a:lnTo>
                    <a:pt x="20458" y="12518"/>
                  </a:lnTo>
                  <a:lnTo>
                    <a:pt x="20450" y="12546"/>
                  </a:lnTo>
                  <a:lnTo>
                    <a:pt x="20442" y="12579"/>
                  </a:lnTo>
                  <a:lnTo>
                    <a:pt x="20434" y="12606"/>
                  </a:lnTo>
                  <a:lnTo>
                    <a:pt x="20425" y="12617"/>
                  </a:lnTo>
                  <a:lnTo>
                    <a:pt x="20416" y="12623"/>
                  </a:lnTo>
                  <a:lnTo>
                    <a:pt x="20406" y="12629"/>
                  </a:lnTo>
                  <a:lnTo>
                    <a:pt x="20398" y="12623"/>
                  </a:lnTo>
                  <a:lnTo>
                    <a:pt x="20388" y="12617"/>
                  </a:lnTo>
                  <a:lnTo>
                    <a:pt x="20379" y="12606"/>
                  </a:lnTo>
                  <a:lnTo>
                    <a:pt x="20371" y="12579"/>
                  </a:lnTo>
                  <a:lnTo>
                    <a:pt x="20362" y="12546"/>
                  </a:lnTo>
                  <a:lnTo>
                    <a:pt x="20356" y="12518"/>
                  </a:lnTo>
                  <a:lnTo>
                    <a:pt x="20349" y="12485"/>
                  </a:lnTo>
                  <a:lnTo>
                    <a:pt x="20341" y="12441"/>
                  </a:lnTo>
                  <a:lnTo>
                    <a:pt x="20336" y="12385"/>
                  </a:lnTo>
                  <a:lnTo>
                    <a:pt x="20330" y="12336"/>
                  </a:lnTo>
                  <a:lnTo>
                    <a:pt x="20326" y="12275"/>
                  </a:lnTo>
                  <a:lnTo>
                    <a:pt x="20323" y="12220"/>
                  </a:lnTo>
                  <a:lnTo>
                    <a:pt x="20319" y="12165"/>
                  </a:lnTo>
                  <a:lnTo>
                    <a:pt x="20316" y="12098"/>
                  </a:lnTo>
                  <a:lnTo>
                    <a:pt x="20315" y="12026"/>
                  </a:lnTo>
                  <a:lnTo>
                    <a:pt x="20315" y="11966"/>
                  </a:lnTo>
                  <a:lnTo>
                    <a:pt x="20315" y="7336"/>
                  </a:lnTo>
                  <a:lnTo>
                    <a:pt x="20313" y="7275"/>
                  </a:lnTo>
                  <a:lnTo>
                    <a:pt x="20311" y="7209"/>
                  </a:lnTo>
                  <a:lnTo>
                    <a:pt x="20308" y="7148"/>
                  </a:lnTo>
                  <a:lnTo>
                    <a:pt x="20300" y="7027"/>
                  </a:lnTo>
                  <a:lnTo>
                    <a:pt x="20294" y="6983"/>
                  </a:lnTo>
                  <a:lnTo>
                    <a:pt x="20288" y="6933"/>
                  </a:lnTo>
                  <a:lnTo>
                    <a:pt x="20281" y="6889"/>
                  </a:lnTo>
                  <a:lnTo>
                    <a:pt x="20275" y="6850"/>
                  </a:lnTo>
                  <a:lnTo>
                    <a:pt x="20266" y="6817"/>
                  </a:lnTo>
                  <a:lnTo>
                    <a:pt x="20259" y="6789"/>
                  </a:lnTo>
                  <a:lnTo>
                    <a:pt x="20251" y="6767"/>
                  </a:lnTo>
                  <a:lnTo>
                    <a:pt x="20241" y="6745"/>
                  </a:lnTo>
                  <a:lnTo>
                    <a:pt x="20233" y="6740"/>
                  </a:lnTo>
                  <a:lnTo>
                    <a:pt x="20214" y="6740"/>
                  </a:lnTo>
                  <a:lnTo>
                    <a:pt x="20204" y="6745"/>
                  </a:lnTo>
                  <a:lnTo>
                    <a:pt x="20188" y="6789"/>
                  </a:lnTo>
                  <a:lnTo>
                    <a:pt x="20180" y="6817"/>
                  </a:lnTo>
                  <a:lnTo>
                    <a:pt x="20172" y="6850"/>
                  </a:lnTo>
                  <a:lnTo>
                    <a:pt x="20165" y="6889"/>
                  </a:lnTo>
                  <a:lnTo>
                    <a:pt x="20159" y="6933"/>
                  </a:lnTo>
                  <a:lnTo>
                    <a:pt x="20152" y="6983"/>
                  </a:lnTo>
                  <a:lnTo>
                    <a:pt x="20148" y="7027"/>
                  </a:lnTo>
                  <a:lnTo>
                    <a:pt x="20143" y="7093"/>
                  </a:lnTo>
                  <a:lnTo>
                    <a:pt x="20139" y="7148"/>
                  </a:lnTo>
                  <a:lnTo>
                    <a:pt x="20135" y="7209"/>
                  </a:lnTo>
                  <a:lnTo>
                    <a:pt x="20134" y="7275"/>
                  </a:lnTo>
                  <a:lnTo>
                    <a:pt x="20132" y="7336"/>
                  </a:lnTo>
                  <a:lnTo>
                    <a:pt x="20132" y="9800"/>
                  </a:lnTo>
                  <a:lnTo>
                    <a:pt x="20131" y="9861"/>
                  </a:lnTo>
                  <a:lnTo>
                    <a:pt x="20129" y="9927"/>
                  </a:lnTo>
                  <a:lnTo>
                    <a:pt x="20128" y="9999"/>
                  </a:lnTo>
                  <a:lnTo>
                    <a:pt x="20125" y="10060"/>
                  </a:lnTo>
                  <a:lnTo>
                    <a:pt x="20120" y="10115"/>
                  </a:lnTo>
                  <a:lnTo>
                    <a:pt x="20116" y="10170"/>
                  </a:lnTo>
                  <a:lnTo>
                    <a:pt x="20111" y="10225"/>
                  </a:lnTo>
                  <a:lnTo>
                    <a:pt x="20105" y="10275"/>
                  </a:lnTo>
                  <a:lnTo>
                    <a:pt x="20098" y="10314"/>
                  </a:lnTo>
                  <a:lnTo>
                    <a:pt x="20091" y="10358"/>
                  </a:lnTo>
                  <a:lnTo>
                    <a:pt x="20084" y="10391"/>
                  </a:lnTo>
                  <a:lnTo>
                    <a:pt x="20075" y="10413"/>
                  </a:lnTo>
                  <a:lnTo>
                    <a:pt x="20066" y="10441"/>
                  </a:lnTo>
                  <a:lnTo>
                    <a:pt x="20059" y="10452"/>
                  </a:lnTo>
                  <a:lnTo>
                    <a:pt x="20050" y="10469"/>
                  </a:lnTo>
                  <a:lnTo>
                    <a:pt x="20039" y="10474"/>
                  </a:lnTo>
                  <a:lnTo>
                    <a:pt x="20030" y="10469"/>
                  </a:lnTo>
                  <a:lnTo>
                    <a:pt x="20021" y="10452"/>
                  </a:lnTo>
                  <a:lnTo>
                    <a:pt x="20012" y="10441"/>
                  </a:lnTo>
                  <a:lnTo>
                    <a:pt x="20005" y="10413"/>
                  </a:lnTo>
                  <a:lnTo>
                    <a:pt x="19996" y="10391"/>
                  </a:lnTo>
                  <a:lnTo>
                    <a:pt x="19990" y="10358"/>
                  </a:lnTo>
                  <a:lnTo>
                    <a:pt x="19981" y="10314"/>
                  </a:lnTo>
                  <a:lnTo>
                    <a:pt x="19976" y="10275"/>
                  </a:lnTo>
                  <a:lnTo>
                    <a:pt x="19970" y="10225"/>
                  </a:lnTo>
                  <a:lnTo>
                    <a:pt x="19964" y="10170"/>
                  </a:lnTo>
                  <a:lnTo>
                    <a:pt x="19959" y="10115"/>
                  </a:lnTo>
                  <a:lnTo>
                    <a:pt x="19955" y="10060"/>
                  </a:lnTo>
                  <a:lnTo>
                    <a:pt x="19953" y="9999"/>
                  </a:lnTo>
                  <a:lnTo>
                    <a:pt x="19950" y="9927"/>
                  </a:lnTo>
                  <a:lnTo>
                    <a:pt x="19949" y="9861"/>
                  </a:lnTo>
                  <a:lnTo>
                    <a:pt x="19949" y="2491"/>
                  </a:lnTo>
                  <a:lnTo>
                    <a:pt x="19946" y="2431"/>
                  </a:lnTo>
                  <a:lnTo>
                    <a:pt x="19944" y="2370"/>
                  </a:lnTo>
                  <a:lnTo>
                    <a:pt x="19940" y="2309"/>
                  </a:lnTo>
                  <a:lnTo>
                    <a:pt x="19937" y="2243"/>
                  </a:lnTo>
                  <a:lnTo>
                    <a:pt x="19933" y="2193"/>
                  </a:lnTo>
                  <a:lnTo>
                    <a:pt x="19928" y="2138"/>
                  </a:lnTo>
                  <a:lnTo>
                    <a:pt x="19916" y="2050"/>
                  </a:lnTo>
                  <a:lnTo>
                    <a:pt x="19907" y="2005"/>
                  </a:lnTo>
                  <a:lnTo>
                    <a:pt x="19901" y="1972"/>
                  </a:lnTo>
                  <a:lnTo>
                    <a:pt x="19892" y="1939"/>
                  </a:lnTo>
                  <a:lnTo>
                    <a:pt x="19884" y="1928"/>
                  </a:lnTo>
                  <a:lnTo>
                    <a:pt x="19875" y="1906"/>
                  </a:lnTo>
                  <a:lnTo>
                    <a:pt x="19865" y="1895"/>
                  </a:lnTo>
                  <a:lnTo>
                    <a:pt x="19857" y="1889"/>
                  </a:lnTo>
                  <a:lnTo>
                    <a:pt x="19847" y="1895"/>
                  </a:lnTo>
                  <a:lnTo>
                    <a:pt x="19838" y="1906"/>
                  </a:lnTo>
                  <a:lnTo>
                    <a:pt x="19830" y="1928"/>
                  </a:lnTo>
                  <a:lnTo>
                    <a:pt x="19821" y="1939"/>
                  </a:lnTo>
                  <a:lnTo>
                    <a:pt x="19813" y="1972"/>
                  </a:lnTo>
                  <a:lnTo>
                    <a:pt x="19805" y="2005"/>
                  </a:lnTo>
                  <a:lnTo>
                    <a:pt x="19792" y="2094"/>
                  </a:lnTo>
                  <a:lnTo>
                    <a:pt x="19786" y="2138"/>
                  </a:lnTo>
                  <a:lnTo>
                    <a:pt x="19781" y="2193"/>
                  </a:lnTo>
                  <a:lnTo>
                    <a:pt x="19776" y="2243"/>
                  </a:lnTo>
                  <a:lnTo>
                    <a:pt x="19772" y="2309"/>
                  </a:lnTo>
                  <a:lnTo>
                    <a:pt x="19769" y="2370"/>
                  </a:lnTo>
                  <a:lnTo>
                    <a:pt x="19767" y="2431"/>
                  </a:lnTo>
                  <a:lnTo>
                    <a:pt x="19766" y="2491"/>
                  </a:lnTo>
                  <a:lnTo>
                    <a:pt x="19765" y="2569"/>
                  </a:lnTo>
                  <a:lnTo>
                    <a:pt x="19765" y="8568"/>
                  </a:lnTo>
                  <a:lnTo>
                    <a:pt x="19763" y="8640"/>
                  </a:lnTo>
                  <a:lnTo>
                    <a:pt x="19760" y="8706"/>
                  </a:lnTo>
                  <a:lnTo>
                    <a:pt x="19758" y="8762"/>
                  </a:lnTo>
                  <a:lnTo>
                    <a:pt x="19754" y="8822"/>
                  </a:lnTo>
                  <a:lnTo>
                    <a:pt x="19749" y="8878"/>
                  </a:lnTo>
                  <a:lnTo>
                    <a:pt x="19744" y="8933"/>
                  </a:lnTo>
                  <a:lnTo>
                    <a:pt x="19737" y="8983"/>
                  </a:lnTo>
                  <a:lnTo>
                    <a:pt x="19732" y="9027"/>
                  </a:lnTo>
                  <a:lnTo>
                    <a:pt x="19725" y="9065"/>
                  </a:lnTo>
                  <a:lnTo>
                    <a:pt x="19717" y="9099"/>
                  </a:lnTo>
                  <a:lnTo>
                    <a:pt x="19709" y="9121"/>
                  </a:lnTo>
                  <a:lnTo>
                    <a:pt x="19701" y="9148"/>
                  </a:lnTo>
                  <a:lnTo>
                    <a:pt x="19691" y="9159"/>
                  </a:lnTo>
                  <a:lnTo>
                    <a:pt x="19683" y="9176"/>
                  </a:lnTo>
                  <a:lnTo>
                    <a:pt x="19664" y="9176"/>
                  </a:lnTo>
                  <a:lnTo>
                    <a:pt x="19655" y="9159"/>
                  </a:lnTo>
                  <a:lnTo>
                    <a:pt x="19646" y="9148"/>
                  </a:lnTo>
                  <a:lnTo>
                    <a:pt x="19638" y="9121"/>
                  </a:lnTo>
                  <a:lnTo>
                    <a:pt x="19629" y="9099"/>
                  </a:lnTo>
                  <a:lnTo>
                    <a:pt x="19622" y="9065"/>
                  </a:lnTo>
                  <a:lnTo>
                    <a:pt x="19616" y="9027"/>
                  </a:lnTo>
                  <a:lnTo>
                    <a:pt x="19609" y="8983"/>
                  </a:lnTo>
                  <a:lnTo>
                    <a:pt x="19603" y="8933"/>
                  </a:lnTo>
                  <a:lnTo>
                    <a:pt x="19598" y="8878"/>
                  </a:lnTo>
                  <a:lnTo>
                    <a:pt x="19593" y="8822"/>
                  </a:lnTo>
                  <a:lnTo>
                    <a:pt x="19589" y="8762"/>
                  </a:lnTo>
                  <a:lnTo>
                    <a:pt x="19586" y="8706"/>
                  </a:lnTo>
                  <a:lnTo>
                    <a:pt x="19583" y="8640"/>
                  </a:lnTo>
                  <a:lnTo>
                    <a:pt x="19582" y="8568"/>
                  </a:lnTo>
                  <a:lnTo>
                    <a:pt x="19582" y="8507"/>
                  </a:lnTo>
                  <a:lnTo>
                    <a:pt x="19582" y="6983"/>
                  </a:lnTo>
                  <a:lnTo>
                    <a:pt x="19580" y="6922"/>
                  </a:lnTo>
                  <a:lnTo>
                    <a:pt x="19578" y="6850"/>
                  </a:lnTo>
                  <a:lnTo>
                    <a:pt x="19574" y="6789"/>
                  </a:lnTo>
                  <a:lnTo>
                    <a:pt x="19570" y="6734"/>
                  </a:lnTo>
                  <a:lnTo>
                    <a:pt x="19566" y="6673"/>
                  </a:lnTo>
                  <a:lnTo>
                    <a:pt x="19561" y="6624"/>
                  </a:lnTo>
                  <a:lnTo>
                    <a:pt x="19555" y="6574"/>
                  </a:lnTo>
                  <a:lnTo>
                    <a:pt x="19548" y="6530"/>
                  </a:lnTo>
                  <a:lnTo>
                    <a:pt x="19541" y="6497"/>
                  </a:lnTo>
                  <a:lnTo>
                    <a:pt x="19534" y="6463"/>
                  </a:lnTo>
                  <a:lnTo>
                    <a:pt x="19526" y="6430"/>
                  </a:lnTo>
                  <a:lnTo>
                    <a:pt x="19516" y="6414"/>
                  </a:lnTo>
                  <a:lnTo>
                    <a:pt x="19508" y="6392"/>
                  </a:lnTo>
                  <a:lnTo>
                    <a:pt x="19499" y="6386"/>
                  </a:lnTo>
                  <a:lnTo>
                    <a:pt x="19490" y="6381"/>
                  </a:lnTo>
                  <a:lnTo>
                    <a:pt x="19481" y="6386"/>
                  </a:lnTo>
                  <a:lnTo>
                    <a:pt x="19471" y="6392"/>
                  </a:lnTo>
                  <a:lnTo>
                    <a:pt x="19462" y="6414"/>
                  </a:lnTo>
                  <a:lnTo>
                    <a:pt x="19454" y="6430"/>
                  </a:lnTo>
                  <a:lnTo>
                    <a:pt x="19446" y="6463"/>
                  </a:lnTo>
                  <a:lnTo>
                    <a:pt x="19431" y="6530"/>
                  </a:lnTo>
                  <a:lnTo>
                    <a:pt x="19425" y="6574"/>
                  </a:lnTo>
                  <a:lnTo>
                    <a:pt x="19419" y="6624"/>
                  </a:lnTo>
                  <a:lnTo>
                    <a:pt x="19414" y="6673"/>
                  </a:lnTo>
                  <a:lnTo>
                    <a:pt x="19409" y="6734"/>
                  </a:lnTo>
                  <a:lnTo>
                    <a:pt x="19405" y="6789"/>
                  </a:lnTo>
                  <a:lnTo>
                    <a:pt x="19402" y="6850"/>
                  </a:lnTo>
                  <a:lnTo>
                    <a:pt x="19400" y="6922"/>
                  </a:lnTo>
                  <a:lnTo>
                    <a:pt x="19399" y="6983"/>
                  </a:lnTo>
                  <a:lnTo>
                    <a:pt x="19398" y="7049"/>
                  </a:lnTo>
                  <a:lnTo>
                    <a:pt x="19398" y="8121"/>
                  </a:lnTo>
                  <a:lnTo>
                    <a:pt x="19396" y="8253"/>
                  </a:lnTo>
                  <a:lnTo>
                    <a:pt x="19394" y="8320"/>
                  </a:lnTo>
                  <a:lnTo>
                    <a:pt x="19391" y="8380"/>
                  </a:lnTo>
                  <a:lnTo>
                    <a:pt x="19388" y="8436"/>
                  </a:lnTo>
                  <a:lnTo>
                    <a:pt x="19377" y="8546"/>
                  </a:lnTo>
                  <a:lnTo>
                    <a:pt x="19371" y="8590"/>
                  </a:lnTo>
                  <a:lnTo>
                    <a:pt x="19365" y="8640"/>
                  </a:lnTo>
                  <a:lnTo>
                    <a:pt x="19358" y="8679"/>
                  </a:lnTo>
                  <a:lnTo>
                    <a:pt x="19350" y="8712"/>
                  </a:lnTo>
                  <a:lnTo>
                    <a:pt x="19343" y="8739"/>
                  </a:lnTo>
                  <a:lnTo>
                    <a:pt x="19334" y="8762"/>
                  </a:lnTo>
                  <a:lnTo>
                    <a:pt x="19325" y="8778"/>
                  </a:lnTo>
                  <a:lnTo>
                    <a:pt x="19316" y="8789"/>
                  </a:lnTo>
                  <a:lnTo>
                    <a:pt x="19297" y="8789"/>
                  </a:lnTo>
                  <a:lnTo>
                    <a:pt x="19288" y="8778"/>
                  </a:lnTo>
                  <a:lnTo>
                    <a:pt x="19280" y="8762"/>
                  </a:lnTo>
                  <a:lnTo>
                    <a:pt x="19271" y="8739"/>
                  </a:lnTo>
                  <a:lnTo>
                    <a:pt x="19262" y="8712"/>
                  </a:lnTo>
                  <a:lnTo>
                    <a:pt x="19255" y="8679"/>
                  </a:lnTo>
                  <a:lnTo>
                    <a:pt x="19248" y="8640"/>
                  </a:lnTo>
                  <a:lnTo>
                    <a:pt x="19235" y="8546"/>
                  </a:lnTo>
                  <a:lnTo>
                    <a:pt x="19231" y="8491"/>
                  </a:lnTo>
                  <a:lnTo>
                    <a:pt x="19227" y="8436"/>
                  </a:lnTo>
                  <a:lnTo>
                    <a:pt x="19222" y="8380"/>
                  </a:lnTo>
                  <a:lnTo>
                    <a:pt x="19219" y="8320"/>
                  </a:lnTo>
                  <a:lnTo>
                    <a:pt x="19216" y="8253"/>
                  </a:lnTo>
                  <a:lnTo>
                    <a:pt x="19215" y="8187"/>
                  </a:lnTo>
                  <a:lnTo>
                    <a:pt x="19214" y="8121"/>
                  </a:lnTo>
                  <a:lnTo>
                    <a:pt x="19214" y="5917"/>
                  </a:lnTo>
                  <a:lnTo>
                    <a:pt x="19213" y="5850"/>
                  </a:lnTo>
                  <a:lnTo>
                    <a:pt x="19210" y="5789"/>
                  </a:lnTo>
                  <a:lnTo>
                    <a:pt x="19208" y="5723"/>
                  </a:lnTo>
                  <a:lnTo>
                    <a:pt x="19199" y="5613"/>
                  </a:lnTo>
                  <a:lnTo>
                    <a:pt x="19193" y="5557"/>
                  </a:lnTo>
                  <a:lnTo>
                    <a:pt x="19181" y="5469"/>
                  </a:lnTo>
                  <a:lnTo>
                    <a:pt x="19175" y="5436"/>
                  </a:lnTo>
                  <a:lnTo>
                    <a:pt x="19167" y="5397"/>
                  </a:lnTo>
                  <a:lnTo>
                    <a:pt x="19159" y="5370"/>
                  </a:lnTo>
                  <a:lnTo>
                    <a:pt x="19150" y="5348"/>
                  </a:lnTo>
                  <a:lnTo>
                    <a:pt x="19142" y="5325"/>
                  </a:lnTo>
                  <a:lnTo>
                    <a:pt x="19133" y="5314"/>
                  </a:lnTo>
                  <a:lnTo>
                    <a:pt x="19113" y="5314"/>
                  </a:lnTo>
                  <a:lnTo>
                    <a:pt x="19104" y="5325"/>
                  </a:lnTo>
                  <a:lnTo>
                    <a:pt x="19096" y="5348"/>
                  </a:lnTo>
                  <a:lnTo>
                    <a:pt x="19087" y="5370"/>
                  </a:lnTo>
                  <a:lnTo>
                    <a:pt x="19079" y="5397"/>
                  </a:lnTo>
                  <a:lnTo>
                    <a:pt x="19071" y="5436"/>
                  </a:lnTo>
                  <a:lnTo>
                    <a:pt x="19064" y="5469"/>
                  </a:lnTo>
                  <a:lnTo>
                    <a:pt x="19052" y="5557"/>
                  </a:lnTo>
                  <a:lnTo>
                    <a:pt x="19047" y="5613"/>
                  </a:lnTo>
                  <a:lnTo>
                    <a:pt x="19038" y="5723"/>
                  </a:lnTo>
                  <a:lnTo>
                    <a:pt x="19035" y="5789"/>
                  </a:lnTo>
                  <a:lnTo>
                    <a:pt x="19034" y="5850"/>
                  </a:lnTo>
                  <a:lnTo>
                    <a:pt x="19032" y="5917"/>
                  </a:lnTo>
                  <a:lnTo>
                    <a:pt x="19031" y="5988"/>
                  </a:lnTo>
                  <a:lnTo>
                    <a:pt x="19031" y="9099"/>
                  </a:lnTo>
                  <a:lnTo>
                    <a:pt x="19030" y="9170"/>
                  </a:lnTo>
                  <a:lnTo>
                    <a:pt x="19029" y="9231"/>
                  </a:lnTo>
                  <a:lnTo>
                    <a:pt x="19028" y="9297"/>
                  </a:lnTo>
                  <a:lnTo>
                    <a:pt x="19025" y="9358"/>
                  </a:lnTo>
                  <a:lnTo>
                    <a:pt x="19019" y="9419"/>
                  </a:lnTo>
                  <a:lnTo>
                    <a:pt x="19016" y="9474"/>
                  </a:lnTo>
                  <a:lnTo>
                    <a:pt x="19011" y="9529"/>
                  </a:lnTo>
                  <a:lnTo>
                    <a:pt x="18999" y="9618"/>
                  </a:lnTo>
                  <a:lnTo>
                    <a:pt x="18991" y="9651"/>
                  </a:lnTo>
                  <a:lnTo>
                    <a:pt x="18984" y="9690"/>
                  </a:lnTo>
                  <a:lnTo>
                    <a:pt x="18975" y="9712"/>
                  </a:lnTo>
                  <a:lnTo>
                    <a:pt x="18968" y="9739"/>
                  </a:lnTo>
                  <a:lnTo>
                    <a:pt x="18959" y="9761"/>
                  </a:lnTo>
                  <a:lnTo>
                    <a:pt x="18949" y="9767"/>
                  </a:lnTo>
                  <a:lnTo>
                    <a:pt x="18929" y="9767"/>
                  </a:lnTo>
                  <a:lnTo>
                    <a:pt x="18921" y="9761"/>
                  </a:lnTo>
                  <a:lnTo>
                    <a:pt x="18913" y="9739"/>
                  </a:lnTo>
                  <a:lnTo>
                    <a:pt x="18905" y="9712"/>
                  </a:lnTo>
                  <a:lnTo>
                    <a:pt x="18896" y="9690"/>
                  </a:lnTo>
                  <a:lnTo>
                    <a:pt x="18889" y="9651"/>
                  </a:lnTo>
                  <a:lnTo>
                    <a:pt x="18881" y="9618"/>
                  </a:lnTo>
                  <a:lnTo>
                    <a:pt x="18869" y="9529"/>
                  </a:lnTo>
                  <a:lnTo>
                    <a:pt x="18859" y="9419"/>
                  </a:lnTo>
                  <a:lnTo>
                    <a:pt x="18855" y="9358"/>
                  </a:lnTo>
                  <a:lnTo>
                    <a:pt x="18852" y="9297"/>
                  </a:lnTo>
                  <a:lnTo>
                    <a:pt x="18849" y="9231"/>
                  </a:lnTo>
                  <a:lnTo>
                    <a:pt x="18848" y="9170"/>
                  </a:lnTo>
                  <a:lnTo>
                    <a:pt x="18848" y="7999"/>
                  </a:lnTo>
                  <a:lnTo>
                    <a:pt x="18847" y="7856"/>
                  </a:lnTo>
                  <a:lnTo>
                    <a:pt x="18844" y="7800"/>
                  </a:lnTo>
                  <a:lnTo>
                    <a:pt x="18841" y="7734"/>
                  </a:lnTo>
                  <a:lnTo>
                    <a:pt x="18837" y="7684"/>
                  </a:lnTo>
                  <a:lnTo>
                    <a:pt x="18832" y="7624"/>
                  </a:lnTo>
                  <a:lnTo>
                    <a:pt x="18827" y="7568"/>
                  </a:lnTo>
                  <a:lnTo>
                    <a:pt x="18821" y="7524"/>
                  </a:lnTo>
                  <a:lnTo>
                    <a:pt x="18815" y="7485"/>
                  </a:lnTo>
                  <a:lnTo>
                    <a:pt x="18807" y="7441"/>
                  </a:lnTo>
                  <a:lnTo>
                    <a:pt x="18800" y="7408"/>
                  </a:lnTo>
                  <a:lnTo>
                    <a:pt x="18791" y="7380"/>
                  </a:lnTo>
                  <a:lnTo>
                    <a:pt x="18784" y="7358"/>
                  </a:lnTo>
                  <a:lnTo>
                    <a:pt x="18775" y="7342"/>
                  </a:lnTo>
                  <a:lnTo>
                    <a:pt x="18765" y="7325"/>
                  </a:lnTo>
                  <a:lnTo>
                    <a:pt x="18747" y="7325"/>
                  </a:lnTo>
                  <a:lnTo>
                    <a:pt x="18738" y="7342"/>
                  </a:lnTo>
                  <a:lnTo>
                    <a:pt x="18728" y="7358"/>
                  </a:lnTo>
                  <a:lnTo>
                    <a:pt x="18720" y="7380"/>
                  </a:lnTo>
                  <a:lnTo>
                    <a:pt x="18712" y="7408"/>
                  </a:lnTo>
                  <a:lnTo>
                    <a:pt x="18705" y="7441"/>
                  </a:lnTo>
                  <a:lnTo>
                    <a:pt x="18698" y="7485"/>
                  </a:lnTo>
                  <a:lnTo>
                    <a:pt x="18692" y="7524"/>
                  </a:lnTo>
                  <a:lnTo>
                    <a:pt x="18685" y="7568"/>
                  </a:lnTo>
                  <a:lnTo>
                    <a:pt x="18680" y="7624"/>
                  </a:lnTo>
                  <a:lnTo>
                    <a:pt x="18675" y="7684"/>
                  </a:lnTo>
                  <a:lnTo>
                    <a:pt x="18672" y="7734"/>
                  </a:lnTo>
                  <a:lnTo>
                    <a:pt x="18668" y="7800"/>
                  </a:lnTo>
                  <a:lnTo>
                    <a:pt x="18667" y="7856"/>
                  </a:lnTo>
                  <a:lnTo>
                    <a:pt x="18665" y="7927"/>
                  </a:lnTo>
                  <a:lnTo>
                    <a:pt x="18664" y="7999"/>
                  </a:lnTo>
                  <a:lnTo>
                    <a:pt x="18664" y="10568"/>
                  </a:lnTo>
                  <a:lnTo>
                    <a:pt x="18663" y="10634"/>
                  </a:lnTo>
                  <a:lnTo>
                    <a:pt x="18661" y="10706"/>
                  </a:lnTo>
                  <a:lnTo>
                    <a:pt x="18653" y="10828"/>
                  </a:lnTo>
                  <a:lnTo>
                    <a:pt x="18649" y="10877"/>
                  </a:lnTo>
                  <a:lnTo>
                    <a:pt x="18644" y="10933"/>
                  </a:lnTo>
                  <a:lnTo>
                    <a:pt x="18638" y="10982"/>
                  </a:lnTo>
                  <a:lnTo>
                    <a:pt x="18631" y="11026"/>
                  </a:lnTo>
                  <a:lnTo>
                    <a:pt x="18625" y="11060"/>
                  </a:lnTo>
                  <a:lnTo>
                    <a:pt x="18616" y="11087"/>
                  </a:lnTo>
                  <a:lnTo>
                    <a:pt x="18608" y="11120"/>
                  </a:lnTo>
                  <a:lnTo>
                    <a:pt x="18600" y="11148"/>
                  </a:lnTo>
                  <a:lnTo>
                    <a:pt x="18592" y="11159"/>
                  </a:lnTo>
                  <a:lnTo>
                    <a:pt x="18582" y="11170"/>
                  </a:lnTo>
                  <a:lnTo>
                    <a:pt x="18563" y="11170"/>
                  </a:lnTo>
                  <a:lnTo>
                    <a:pt x="18554" y="11159"/>
                  </a:lnTo>
                  <a:lnTo>
                    <a:pt x="18545" y="11148"/>
                  </a:lnTo>
                  <a:lnTo>
                    <a:pt x="18537" y="11120"/>
                  </a:lnTo>
                  <a:lnTo>
                    <a:pt x="18530" y="11087"/>
                  </a:lnTo>
                  <a:lnTo>
                    <a:pt x="18521" y="11060"/>
                  </a:lnTo>
                  <a:lnTo>
                    <a:pt x="18515" y="11026"/>
                  </a:lnTo>
                  <a:lnTo>
                    <a:pt x="18508" y="10982"/>
                  </a:lnTo>
                  <a:lnTo>
                    <a:pt x="18502" y="10933"/>
                  </a:lnTo>
                  <a:lnTo>
                    <a:pt x="18497" y="10877"/>
                  </a:lnTo>
                  <a:lnTo>
                    <a:pt x="18493" y="10828"/>
                  </a:lnTo>
                  <a:lnTo>
                    <a:pt x="18488" y="10767"/>
                  </a:lnTo>
                  <a:lnTo>
                    <a:pt x="18485" y="10706"/>
                  </a:lnTo>
                  <a:lnTo>
                    <a:pt x="18483" y="10634"/>
                  </a:lnTo>
                  <a:lnTo>
                    <a:pt x="18481" y="10568"/>
                  </a:lnTo>
                  <a:lnTo>
                    <a:pt x="18481" y="8071"/>
                  </a:lnTo>
                  <a:lnTo>
                    <a:pt x="18481" y="7994"/>
                  </a:lnTo>
                  <a:lnTo>
                    <a:pt x="18479" y="7927"/>
                  </a:lnTo>
                  <a:lnTo>
                    <a:pt x="18477" y="7872"/>
                  </a:lnTo>
                  <a:lnTo>
                    <a:pt x="18474" y="7806"/>
                  </a:lnTo>
                  <a:lnTo>
                    <a:pt x="18470" y="7751"/>
                  </a:lnTo>
                  <a:lnTo>
                    <a:pt x="18466" y="7690"/>
                  </a:lnTo>
                  <a:lnTo>
                    <a:pt x="18461" y="7640"/>
                  </a:lnTo>
                  <a:lnTo>
                    <a:pt x="18455" y="7596"/>
                  </a:lnTo>
                  <a:lnTo>
                    <a:pt x="18447" y="7552"/>
                  </a:lnTo>
                  <a:lnTo>
                    <a:pt x="18440" y="7513"/>
                  </a:lnTo>
                  <a:lnTo>
                    <a:pt x="18434" y="7480"/>
                  </a:lnTo>
                  <a:lnTo>
                    <a:pt x="18425" y="7447"/>
                  </a:lnTo>
                  <a:lnTo>
                    <a:pt x="18417" y="7425"/>
                  </a:lnTo>
                  <a:lnTo>
                    <a:pt x="18408" y="7408"/>
                  </a:lnTo>
                  <a:lnTo>
                    <a:pt x="18399" y="7397"/>
                  </a:lnTo>
                  <a:lnTo>
                    <a:pt x="18380" y="7397"/>
                  </a:lnTo>
                  <a:lnTo>
                    <a:pt x="18371" y="7408"/>
                  </a:lnTo>
                  <a:lnTo>
                    <a:pt x="18362" y="7425"/>
                  </a:lnTo>
                  <a:lnTo>
                    <a:pt x="18354" y="7447"/>
                  </a:lnTo>
                  <a:lnTo>
                    <a:pt x="18346" y="7480"/>
                  </a:lnTo>
                  <a:lnTo>
                    <a:pt x="18339" y="7513"/>
                  </a:lnTo>
                  <a:lnTo>
                    <a:pt x="18331" y="7552"/>
                  </a:lnTo>
                  <a:lnTo>
                    <a:pt x="18319" y="7640"/>
                  </a:lnTo>
                  <a:lnTo>
                    <a:pt x="18313" y="7690"/>
                  </a:lnTo>
                  <a:lnTo>
                    <a:pt x="18308" y="7751"/>
                  </a:lnTo>
                  <a:lnTo>
                    <a:pt x="18305" y="7806"/>
                  </a:lnTo>
                  <a:lnTo>
                    <a:pt x="18302" y="7872"/>
                  </a:lnTo>
                  <a:lnTo>
                    <a:pt x="18299" y="7927"/>
                  </a:lnTo>
                  <a:lnTo>
                    <a:pt x="18298" y="7994"/>
                  </a:lnTo>
                  <a:lnTo>
                    <a:pt x="18298" y="8900"/>
                  </a:lnTo>
                  <a:lnTo>
                    <a:pt x="18296" y="8960"/>
                  </a:lnTo>
                  <a:lnTo>
                    <a:pt x="18293" y="9027"/>
                  </a:lnTo>
                  <a:lnTo>
                    <a:pt x="18291" y="9082"/>
                  </a:lnTo>
                  <a:lnTo>
                    <a:pt x="18286" y="9148"/>
                  </a:lnTo>
                  <a:lnTo>
                    <a:pt x="18282" y="9198"/>
                  </a:lnTo>
                  <a:lnTo>
                    <a:pt x="18277" y="9253"/>
                  </a:lnTo>
                  <a:lnTo>
                    <a:pt x="18271" y="9303"/>
                  </a:lnTo>
                  <a:lnTo>
                    <a:pt x="18265" y="9342"/>
                  </a:lnTo>
                  <a:lnTo>
                    <a:pt x="18258" y="9386"/>
                  </a:lnTo>
                  <a:lnTo>
                    <a:pt x="18250" y="9419"/>
                  </a:lnTo>
                  <a:lnTo>
                    <a:pt x="18242" y="9447"/>
                  </a:lnTo>
                  <a:lnTo>
                    <a:pt x="18233" y="9469"/>
                  </a:lnTo>
                  <a:lnTo>
                    <a:pt x="18225" y="9485"/>
                  </a:lnTo>
                  <a:lnTo>
                    <a:pt x="18216" y="9496"/>
                  </a:lnTo>
                  <a:lnTo>
                    <a:pt x="18197" y="9496"/>
                  </a:lnTo>
                  <a:lnTo>
                    <a:pt x="18188" y="9485"/>
                  </a:lnTo>
                  <a:lnTo>
                    <a:pt x="18179" y="9469"/>
                  </a:lnTo>
                  <a:lnTo>
                    <a:pt x="18170" y="9447"/>
                  </a:lnTo>
                  <a:lnTo>
                    <a:pt x="18163" y="9419"/>
                  </a:lnTo>
                  <a:lnTo>
                    <a:pt x="18155" y="9386"/>
                  </a:lnTo>
                  <a:lnTo>
                    <a:pt x="18148" y="9342"/>
                  </a:lnTo>
                  <a:lnTo>
                    <a:pt x="18142" y="9303"/>
                  </a:lnTo>
                  <a:lnTo>
                    <a:pt x="18135" y="9253"/>
                  </a:lnTo>
                  <a:lnTo>
                    <a:pt x="18130" y="9198"/>
                  </a:lnTo>
                  <a:lnTo>
                    <a:pt x="18126" y="9148"/>
                  </a:lnTo>
                  <a:lnTo>
                    <a:pt x="18121" y="9082"/>
                  </a:lnTo>
                  <a:lnTo>
                    <a:pt x="18119" y="9027"/>
                  </a:lnTo>
                  <a:lnTo>
                    <a:pt x="18117" y="8960"/>
                  </a:lnTo>
                  <a:lnTo>
                    <a:pt x="18116" y="8900"/>
                  </a:lnTo>
                  <a:lnTo>
                    <a:pt x="18114" y="8822"/>
                  </a:lnTo>
                  <a:lnTo>
                    <a:pt x="18114" y="4895"/>
                  </a:lnTo>
                  <a:lnTo>
                    <a:pt x="18112" y="4834"/>
                  </a:lnTo>
                  <a:lnTo>
                    <a:pt x="18110" y="4773"/>
                  </a:lnTo>
                  <a:lnTo>
                    <a:pt x="18107" y="4701"/>
                  </a:lnTo>
                  <a:lnTo>
                    <a:pt x="18104" y="4646"/>
                  </a:lnTo>
                  <a:lnTo>
                    <a:pt x="18098" y="4596"/>
                  </a:lnTo>
                  <a:lnTo>
                    <a:pt x="18095" y="4535"/>
                  </a:lnTo>
                  <a:lnTo>
                    <a:pt x="18087" y="4497"/>
                  </a:lnTo>
                  <a:lnTo>
                    <a:pt x="18081" y="4453"/>
                  </a:lnTo>
                  <a:lnTo>
                    <a:pt x="18074" y="4414"/>
                  </a:lnTo>
                  <a:lnTo>
                    <a:pt x="18066" y="4375"/>
                  </a:lnTo>
                  <a:lnTo>
                    <a:pt x="18059" y="4348"/>
                  </a:lnTo>
                  <a:lnTo>
                    <a:pt x="18042" y="4303"/>
                  </a:lnTo>
                  <a:lnTo>
                    <a:pt x="18032" y="4298"/>
                  </a:lnTo>
                  <a:lnTo>
                    <a:pt x="18023" y="4292"/>
                  </a:lnTo>
                  <a:lnTo>
                    <a:pt x="18013" y="4298"/>
                  </a:lnTo>
                  <a:lnTo>
                    <a:pt x="18005" y="4303"/>
                  </a:lnTo>
                  <a:lnTo>
                    <a:pt x="17996" y="4326"/>
                  </a:lnTo>
                  <a:lnTo>
                    <a:pt x="17987" y="4348"/>
                  </a:lnTo>
                  <a:lnTo>
                    <a:pt x="17979" y="4375"/>
                  </a:lnTo>
                  <a:lnTo>
                    <a:pt x="17972" y="4414"/>
                  </a:lnTo>
                  <a:lnTo>
                    <a:pt x="17965" y="4453"/>
                  </a:lnTo>
                  <a:lnTo>
                    <a:pt x="17958" y="4497"/>
                  </a:lnTo>
                  <a:lnTo>
                    <a:pt x="17953" y="4535"/>
                  </a:lnTo>
                  <a:lnTo>
                    <a:pt x="17947" y="4596"/>
                  </a:lnTo>
                  <a:lnTo>
                    <a:pt x="17942" y="4646"/>
                  </a:lnTo>
                  <a:lnTo>
                    <a:pt x="17939" y="4701"/>
                  </a:lnTo>
                  <a:lnTo>
                    <a:pt x="17936" y="4773"/>
                  </a:lnTo>
                  <a:lnTo>
                    <a:pt x="17933" y="4834"/>
                  </a:lnTo>
                  <a:lnTo>
                    <a:pt x="17932" y="4895"/>
                  </a:lnTo>
                  <a:lnTo>
                    <a:pt x="17931" y="4972"/>
                  </a:lnTo>
                  <a:lnTo>
                    <a:pt x="17931" y="7198"/>
                  </a:lnTo>
                  <a:lnTo>
                    <a:pt x="17930" y="7259"/>
                  </a:lnTo>
                  <a:lnTo>
                    <a:pt x="17927" y="7325"/>
                  </a:lnTo>
                  <a:lnTo>
                    <a:pt x="17920" y="7447"/>
                  </a:lnTo>
                  <a:lnTo>
                    <a:pt x="17915" y="7502"/>
                  </a:lnTo>
                  <a:lnTo>
                    <a:pt x="17910" y="7557"/>
                  </a:lnTo>
                  <a:lnTo>
                    <a:pt x="17905" y="7607"/>
                  </a:lnTo>
                  <a:lnTo>
                    <a:pt x="17897" y="7646"/>
                  </a:lnTo>
                  <a:lnTo>
                    <a:pt x="17891" y="7684"/>
                  </a:lnTo>
                  <a:lnTo>
                    <a:pt x="17883" y="7717"/>
                  </a:lnTo>
                  <a:lnTo>
                    <a:pt x="17875" y="7751"/>
                  </a:lnTo>
                  <a:lnTo>
                    <a:pt x="17867" y="7767"/>
                  </a:lnTo>
                  <a:lnTo>
                    <a:pt x="17858" y="7789"/>
                  </a:lnTo>
                  <a:lnTo>
                    <a:pt x="17839" y="7800"/>
                  </a:lnTo>
                  <a:lnTo>
                    <a:pt x="17831" y="7795"/>
                  </a:lnTo>
                  <a:lnTo>
                    <a:pt x="17821" y="7789"/>
                  </a:lnTo>
                  <a:lnTo>
                    <a:pt x="17812" y="7767"/>
                  </a:lnTo>
                  <a:lnTo>
                    <a:pt x="17804" y="7751"/>
                  </a:lnTo>
                  <a:lnTo>
                    <a:pt x="17789" y="7684"/>
                  </a:lnTo>
                  <a:lnTo>
                    <a:pt x="17780" y="7646"/>
                  </a:lnTo>
                  <a:lnTo>
                    <a:pt x="17774" y="7607"/>
                  </a:lnTo>
                  <a:lnTo>
                    <a:pt x="17769" y="7557"/>
                  </a:lnTo>
                  <a:lnTo>
                    <a:pt x="17763" y="7502"/>
                  </a:lnTo>
                  <a:lnTo>
                    <a:pt x="17759" y="7447"/>
                  </a:lnTo>
                  <a:lnTo>
                    <a:pt x="17756" y="7386"/>
                  </a:lnTo>
                  <a:lnTo>
                    <a:pt x="17752" y="7325"/>
                  </a:lnTo>
                  <a:lnTo>
                    <a:pt x="17750" y="7259"/>
                  </a:lnTo>
                  <a:lnTo>
                    <a:pt x="17748" y="7198"/>
                  </a:lnTo>
                  <a:lnTo>
                    <a:pt x="17748" y="6353"/>
                  </a:lnTo>
                  <a:lnTo>
                    <a:pt x="17747" y="6292"/>
                  </a:lnTo>
                  <a:lnTo>
                    <a:pt x="17746" y="6220"/>
                  </a:lnTo>
                  <a:lnTo>
                    <a:pt x="17744" y="6154"/>
                  </a:lnTo>
                  <a:lnTo>
                    <a:pt x="17741" y="6093"/>
                  </a:lnTo>
                  <a:lnTo>
                    <a:pt x="17737" y="6033"/>
                  </a:lnTo>
                  <a:lnTo>
                    <a:pt x="17732" y="5977"/>
                  </a:lnTo>
                  <a:lnTo>
                    <a:pt x="17726" y="5922"/>
                  </a:lnTo>
                  <a:lnTo>
                    <a:pt x="17721" y="5878"/>
                  </a:lnTo>
                  <a:lnTo>
                    <a:pt x="17715" y="5834"/>
                  </a:lnTo>
                  <a:lnTo>
                    <a:pt x="17707" y="5801"/>
                  </a:lnTo>
                  <a:lnTo>
                    <a:pt x="17699" y="5767"/>
                  </a:lnTo>
                  <a:lnTo>
                    <a:pt x="17692" y="5740"/>
                  </a:lnTo>
                  <a:lnTo>
                    <a:pt x="17684" y="5712"/>
                  </a:lnTo>
                  <a:lnTo>
                    <a:pt x="17674" y="5701"/>
                  </a:lnTo>
                  <a:lnTo>
                    <a:pt x="17666" y="5690"/>
                  </a:lnTo>
                  <a:lnTo>
                    <a:pt x="17656" y="5685"/>
                  </a:lnTo>
                  <a:lnTo>
                    <a:pt x="17647" y="5690"/>
                  </a:lnTo>
                  <a:lnTo>
                    <a:pt x="17637" y="5701"/>
                  </a:lnTo>
                  <a:lnTo>
                    <a:pt x="17629" y="5712"/>
                  </a:lnTo>
                  <a:lnTo>
                    <a:pt x="17612" y="5767"/>
                  </a:lnTo>
                  <a:lnTo>
                    <a:pt x="17605" y="5801"/>
                  </a:lnTo>
                  <a:lnTo>
                    <a:pt x="17598" y="5834"/>
                  </a:lnTo>
                  <a:lnTo>
                    <a:pt x="17591" y="5878"/>
                  </a:lnTo>
                  <a:lnTo>
                    <a:pt x="17586" y="5922"/>
                  </a:lnTo>
                  <a:lnTo>
                    <a:pt x="17581" y="5977"/>
                  </a:lnTo>
                  <a:lnTo>
                    <a:pt x="17576" y="6033"/>
                  </a:lnTo>
                  <a:lnTo>
                    <a:pt x="17572" y="6093"/>
                  </a:lnTo>
                  <a:lnTo>
                    <a:pt x="17568" y="6154"/>
                  </a:lnTo>
                  <a:lnTo>
                    <a:pt x="17566" y="6220"/>
                  </a:lnTo>
                  <a:lnTo>
                    <a:pt x="17565" y="6292"/>
                  </a:lnTo>
                  <a:lnTo>
                    <a:pt x="17565" y="9563"/>
                  </a:lnTo>
                  <a:lnTo>
                    <a:pt x="17561" y="9761"/>
                  </a:lnTo>
                  <a:lnTo>
                    <a:pt x="17557" y="9817"/>
                  </a:lnTo>
                  <a:lnTo>
                    <a:pt x="17553" y="9883"/>
                  </a:lnTo>
                  <a:lnTo>
                    <a:pt x="17549" y="9938"/>
                  </a:lnTo>
                  <a:lnTo>
                    <a:pt x="17542" y="9982"/>
                  </a:lnTo>
                  <a:lnTo>
                    <a:pt x="17537" y="10038"/>
                  </a:lnTo>
                  <a:lnTo>
                    <a:pt x="17531" y="10082"/>
                  </a:lnTo>
                  <a:lnTo>
                    <a:pt x="17524" y="10115"/>
                  </a:lnTo>
                  <a:lnTo>
                    <a:pt x="17517" y="10154"/>
                  </a:lnTo>
                  <a:lnTo>
                    <a:pt x="17508" y="10176"/>
                  </a:lnTo>
                  <a:lnTo>
                    <a:pt x="17500" y="10203"/>
                  </a:lnTo>
                  <a:lnTo>
                    <a:pt x="17491" y="10220"/>
                  </a:lnTo>
                  <a:lnTo>
                    <a:pt x="17482" y="10225"/>
                  </a:lnTo>
                  <a:lnTo>
                    <a:pt x="17472" y="10237"/>
                  </a:lnTo>
                  <a:lnTo>
                    <a:pt x="17463" y="10225"/>
                  </a:lnTo>
                  <a:lnTo>
                    <a:pt x="17454" y="10220"/>
                  </a:lnTo>
                  <a:lnTo>
                    <a:pt x="17445" y="10203"/>
                  </a:lnTo>
                  <a:lnTo>
                    <a:pt x="17437" y="10176"/>
                  </a:lnTo>
                  <a:lnTo>
                    <a:pt x="17429" y="10154"/>
                  </a:lnTo>
                  <a:lnTo>
                    <a:pt x="17422" y="10115"/>
                  </a:lnTo>
                  <a:lnTo>
                    <a:pt x="17414" y="10082"/>
                  </a:lnTo>
                  <a:lnTo>
                    <a:pt x="17408" y="10038"/>
                  </a:lnTo>
                  <a:lnTo>
                    <a:pt x="17401" y="9982"/>
                  </a:lnTo>
                  <a:lnTo>
                    <a:pt x="17397" y="9938"/>
                  </a:lnTo>
                  <a:lnTo>
                    <a:pt x="17392" y="9883"/>
                  </a:lnTo>
                  <a:lnTo>
                    <a:pt x="17388" y="9817"/>
                  </a:lnTo>
                  <a:lnTo>
                    <a:pt x="17385" y="9761"/>
                  </a:lnTo>
                  <a:lnTo>
                    <a:pt x="17383" y="9695"/>
                  </a:lnTo>
                  <a:lnTo>
                    <a:pt x="17381" y="9629"/>
                  </a:lnTo>
                  <a:lnTo>
                    <a:pt x="17381" y="2607"/>
                  </a:lnTo>
                  <a:lnTo>
                    <a:pt x="17381" y="2547"/>
                  </a:lnTo>
                  <a:lnTo>
                    <a:pt x="17378" y="2480"/>
                  </a:lnTo>
                  <a:lnTo>
                    <a:pt x="17377" y="2409"/>
                  </a:lnTo>
                  <a:lnTo>
                    <a:pt x="17375" y="2342"/>
                  </a:lnTo>
                  <a:lnTo>
                    <a:pt x="17370" y="2293"/>
                  </a:lnTo>
                  <a:lnTo>
                    <a:pt x="17366" y="2237"/>
                  </a:lnTo>
                  <a:lnTo>
                    <a:pt x="17360" y="2182"/>
                  </a:lnTo>
                  <a:lnTo>
                    <a:pt x="17354" y="2132"/>
                  </a:lnTo>
                  <a:lnTo>
                    <a:pt x="17348" y="2094"/>
                  </a:lnTo>
                  <a:lnTo>
                    <a:pt x="17341" y="2050"/>
                  </a:lnTo>
                  <a:lnTo>
                    <a:pt x="17333" y="2016"/>
                  </a:lnTo>
                  <a:lnTo>
                    <a:pt x="17325" y="1994"/>
                  </a:lnTo>
                  <a:lnTo>
                    <a:pt x="17317" y="1967"/>
                  </a:lnTo>
                  <a:lnTo>
                    <a:pt x="17308" y="1956"/>
                  </a:lnTo>
                  <a:lnTo>
                    <a:pt x="17298" y="1939"/>
                  </a:lnTo>
                  <a:lnTo>
                    <a:pt x="17280" y="1939"/>
                  </a:lnTo>
                  <a:lnTo>
                    <a:pt x="17270" y="1956"/>
                  </a:lnTo>
                  <a:lnTo>
                    <a:pt x="17262" y="1967"/>
                  </a:lnTo>
                  <a:lnTo>
                    <a:pt x="17254" y="1994"/>
                  </a:lnTo>
                  <a:lnTo>
                    <a:pt x="17246" y="2016"/>
                  </a:lnTo>
                  <a:lnTo>
                    <a:pt x="17238" y="2050"/>
                  </a:lnTo>
                  <a:lnTo>
                    <a:pt x="17231" y="2094"/>
                  </a:lnTo>
                  <a:lnTo>
                    <a:pt x="17225" y="2132"/>
                  </a:lnTo>
                  <a:lnTo>
                    <a:pt x="17219" y="2182"/>
                  </a:lnTo>
                  <a:lnTo>
                    <a:pt x="17213" y="2237"/>
                  </a:lnTo>
                  <a:lnTo>
                    <a:pt x="17209" y="2293"/>
                  </a:lnTo>
                  <a:lnTo>
                    <a:pt x="17206" y="2342"/>
                  </a:lnTo>
                  <a:lnTo>
                    <a:pt x="17202" y="2409"/>
                  </a:lnTo>
                  <a:lnTo>
                    <a:pt x="17200" y="2480"/>
                  </a:lnTo>
                  <a:lnTo>
                    <a:pt x="17198" y="2547"/>
                  </a:lnTo>
                  <a:lnTo>
                    <a:pt x="17198" y="6861"/>
                  </a:lnTo>
                  <a:lnTo>
                    <a:pt x="17196" y="6927"/>
                  </a:lnTo>
                  <a:lnTo>
                    <a:pt x="17193" y="6999"/>
                  </a:lnTo>
                  <a:lnTo>
                    <a:pt x="17191" y="7055"/>
                  </a:lnTo>
                  <a:lnTo>
                    <a:pt x="17187" y="7110"/>
                  </a:lnTo>
                  <a:lnTo>
                    <a:pt x="17182" y="7171"/>
                  </a:lnTo>
                  <a:lnTo>
                    <a:pt x="17176" y="7215"/>
                  </a:lnTo>
                  <a:lnTo>
                    <a:pt x="17171" y="7264"/>
                  </a:lnTo>
                  <a:lnTo>
                    <a:pt x="17165" y="7320"/>
                  </a:lnTo>
                  <a:lnTo>
                    <a:pt x="17156" y="7347"/>
                  </a:lnTo>
                  <a:lnTo>
                    <a:pt x="17150" y="7380"/>
                  </a:lnTo>
                  <a:lnTo>
                    <a:pt x="17142" y="7414"/>
                  </a:lnTo>
                  <a:lnTo>
                    <a:pt x="17133" y="7441"/>
                  </a:lnTo>
                  <a:lnTo>
                    <a:pt x="17124" y="7452"/>
                  </a:lnTo>
                  <a:lnTo>
                    <a:pt x="17116" y="7458"/>
                  </a:lnTo>
                  <a:lnTo>
                    <a:pt x="17106" y="7463"/>
                  </a:lnTo>
                  <a:lnTo>
                    <a:pt x="17096" y="7458"/>
                  </a:lnTo>
                  <a:lnTo>
                    <a:pt x="17087" y="7452"/>
                  </a:lnTo>
                  <a:lnTo>
                    <a:pt x="17079" y="7441"/>
                  </a:lnTo>
                  <a:lnTo>
                    <a:pt x="17070" y="7414"/>
                  </a:lnTo>
                  <a:lnTo>
                    <a:pt x="17062" y="7380"/>
                  </a:lnTo>
                  <a:lnTo>
                    <a:pt x="17054" y="7347"/>
                  </a:lnTo>
                  <a:lnTo>
                    <a:pt x="17048" y="7320"/>
                  </a:lnTo>
                  <a:lnTo>
                    <a:pt x="17041" y="7264"/>
                  </a:lnTo>
                  <a:lnTo>
                    <a:pt x="17036" y="7215"/>
                  </a:lnTo>
                  <a:lnTo>
                    <a:pt x="17030" y="7171"/>
                  </a:lnTo>
                  <a:lnTo>
                    <a:pt x="17026" y="7110"/>
                  </a:lnTo>
                  <a:lnTo>
                    <a:pt x="17021" y="7055"/>
                  </a:lnTo>
                  <a:lnTo>
                    <a:pt x="17018" y="6999"/>
                  </a:lnTo>
                  <a:lnTo>
                    <a:pt x="17016" y="6927"/>
                  </a:lnTo>
                  <a:lnTo>
                    <a:pt x="17015" y="6795"/>
                  </a:lnTo>
                  <a:lnTo>
                    <a:pt x="17015" y="4696"/>
                  </a:lnTo>
                  <a:lnTo>
                    <a:pt x="17013" y="4635"/>
                  </a:lnTo>
                  <a:lnTo>
                    <a:pt x="17012" y="4563"/>
                  </a:lnTo>
                  <a:lnTo>
                    <a:pt x="17011" y="4497"/>
                  </a:lnTo>
                  <a:lnTo>
                    <a:pt x="17007" y="4430"/>
                  </a:lnTo>
                  <a:lnTo>
                    <a:pt x="17002" y="4375"/>
                  </a:lnTo>
                  <a:lnTo>
                    <a:pt x="16999" y="4320"/>
                  </a:lnTo>
                  <a:lnTo>
                    <a:pt x="16994" y="4265"/>
                  </a:lnTo>
                  <a:lnTo>
                    <a:pt x="16988" y="4221"/>
                  </a:lnTo>
                  <a:lnTo>
                    <a:pt x="16981" y="4176"/>
                  </a:lnTo>
                  <a:lnTo>
                    <a:pt x="16974" y="4138"/>
                  </a:lnTo>
                  <a:lnTo>
                    <a:pt x="16966" y="4105"/>
                  </a:lnTo>
                  <a:lnTo>
                    <a:pt x="16958" y="4082"/>
                  </a:lnTo>
                  <a:lnTo>
                    <a:pt x="16951" y="4055"/>
                  </a:lnTo>
                  <a:lnTo>
                    <a:pt x="16941" y="4044"/>
                  </a:lnTo>
                  <a:lnTo>
                    <a:pt x="16932" y="4027"/>
                  </a:lnTo>
                  <a:lnTo>
                    <a:pt x="16914" y="4027"/>
                  </a:lnTo>
                  <a:lnTo>
                    <a:pt x="16904" y="4044"/>
                  </a:lnTo>
                  <a:lnTo>
                    <a:pt x="16895" y="4055"/>
                  </a:lnTo>
                  <a:lnTo>
                    <a:pt x="16888" y="4082"/>
                  </a:lnTo>
                  <a:lnTo>
                    <a:pt x="16880" y="4105"/>
                  </a:lnTo>
                  <a:lnTo>
                    <a:pt x="16871" y="4138"/>
                  </a:lnTo>
                  <a:lnTo>
                    <a:pt x="16865" y="4176"/>
                  </a:lnTo>
                  <a:lnTo>
                    <a:pt x="16858" y="4221"/>
                  </a:lnTo>
                  <a:lnTo>
                    <a:pt x="16852" y="4265"/>
                  </a:lnTo>
                  <a:lnTo>
                    <a:pt x="16846" y="4320"/>
                  </a:lnTo>
                  <a:lnTo>
                    <a:pt x="16842" y="4375"/>
                  </a:lnTo>
                  <a:lnTo>
                    <a:pt x="16838" y="4430"/>
                  </a:lnTo>
                  <a:lnTo>
                    <a:pt x="16832" y="4563"/>
                  </a:lnTo>
                  <a:lnTo>
                    <a:pt x="16831" y="4635"/>
                  </a:lnTo>
                  <a:lnTo>
                    <a:pt x="16831" y="8839"/>
                  </a:lnTo>
                  <a:lnTo>
                    <a:pt x="16831" y="8911"/>
                  </a:lnTo>
                  <a:lnTo>
                    <a:pt x="16829" y="8977"/>
                  </a:lnTo>
                  <a:lnTo>
                    <a:pt x="16827" y="9038"/>
                  </a:lnTo>
                  <a:lnTo>
                    <a:pt x="16824" y="9110"/>
                  </a:lnTo>
                  <a:lnTo>
                    <a:pt x="16820" y="9159"/>
                  </a:lnTo>
                  <a:lnTo>
                    <a:pt x="16816" y="9220"/>
                  </a:lnTo>
                  <a:lnTo>
                    <a:pt x="16811" y="9264"/>
                  </a:lnTo>
                  <a:lnTo>
                    <a:pt x="16798" y="9358"/>
                  </a:lnTo>
                  <a:lnTo>
                    <a:pt x="16790" y="9397"/>
                  </a:lnTo>
                  <a:lnTo>
                    <a:pt x="16784" y="9430"/>
                  </a:lnTo>
                  <a:lnTo>
                    <a:pt x="16776" y="9463"/>
                  </a:lnTo>
                  <a:lnTo>
                    <a:pt x="16767" y="9485"/>
                  </a:lnTo>
                  <a:lnTo>
                    <a:pt x="16757" y="9502"/>
                  </a:lnTo>
                  <a:lnTo>
                    <a:pt x="16748" y="9507"/>
                  </a:lnTo>
                  <a:lnTo>
                    <a:pt x="16740" y="9513"/>
                  </a:lnTo>
                  <a:lnTo>
                    <a:pt x="16721" y="9502"/>
                  </a:lnTo>
                  <a:lnTo>
                    <a:pt x="16711" y="9485"/>
                  </a:lnTo>
                  <a:lnTo>
                    <a:pt x="16704" y="9463"/>
                  </a:lnTo>
                  <a:lnTo>
                    <a:pt x="16695" y="9430"/>
                  </a:lnTo>
                  <a:lnTo>
                    <a:pt x="16688" y="9397"/>
                  </a:lnTo>
                  <a:lnTo>
                    <a:pt x="16681" y="9358"/>
                  </a:lnTo>
                  <a:lnTo>
                    <a:pt x="16674" y="9314"/>
                  </a:lnTo>
                  <a:lnTo>
                    <a:pt x="16668" y="9264"/>
                  </a:lnTo>
                  <a:lnTo>
                    <a:pt x="16663" y="9220"/>
                  </a:lnTo>
                  <a:lnTo>
                    <a:pt x="16658" y="9159"/>
                  </a:lnTo>
                  <a:lnTo>
                    <a:pt x="16655" y="9110"/>
                  </a:lnTo>
                  <a:lnTo>
                    <a:pt x="16651" y="9038"/>
                  </a:lnTo>
                  <a:lnTo>
                    <a:pt x="16649" y="8977"/>
                  </a:lnTo>
                  <a:lnTo>
                    <a:pt x="16648" y="8911"/>
                  </a:lnTo>
                  <a:lnTo>
                    <a:pt x="16647" y="8839"/>
                  </a:lnTo>
                  <a:lnTo>
                    <a:pt x="16647" y="6458"/>
                  </a:lnTo>
                  <a:lnTo>
                    <a:pt x="16646" y="6386"/>
                  </a:lnTo>
                  <a:lnTo>
                    <a:pt x="16644" y="6331"/>
                  </a:lnTo>
                  <a:lnTo>
                    <a:pt x="16636" y="6198"/>
                  </a:lnTo>
                  <a:lnTo>
                    <a:pt x="16631" y="6154"/>
                  </a:lnTo>
                  <a:lnTo>
                    <a:pt x="16626" y="6099"/>
                  </a:lnTo>
                  <a:lnTo>
                    <a:pt x="16620" y="6055"/>
                  </a:lnTo>
                  <a:lnTo>
                    <a:pt x="16614" y="6005"/>
                  </a:lnTo>
                  <a:lnTo>
                    <a:pt x="16607" y="5966"/>
                  </a:lnTo>
                  <a:lnTo>
                    <a:pt x="16599" y="5939"/>
                  </a:lnTo>
                  <a:lnTo>
                    <a:pt x="16591" y="5911"/>
                  </a:lnTo>
                  <a:lnTo>
                    <a:pt x="16582" y="5883"/>
                  </a:lnTo>
                  <a:lnTo>
                    <a:pt x="16575" y="5867"/>
                  </a:lnTo>
                  <a:lnTo>
                    <a:pt x="16566" y="5850"/>
                  </a:lnTo>
                  <a:lnTo>
                    <a:pt x="16546" y="5850"/>
                  </a:lnTo>
                  <a:lnTo>
                    <a:pt x="16537" y="5867"/>
                  </a:lnTo>
                  <a:lnTo>
                    <a:pt x="16529" y="5883"/>
                  </a:lnTo>
                  <a:lnTo>
                    <a:pt x="16504" y="5966"/>
                  </a:lnTo>
                  <a:lnTo>
                    <a:pt x="16497" y="6005"/>
                  </a:lnTo>
                  <a:lnTo>
                    <a:pt x="16491" y="6055"/>
                  </a:lnTo>
                  <a:lnTo>
                    <a:pt x="16485" y="6099"/>
                  </a:lnTo>
                  <a:lnTo>
                    <a:pt x="16481" y="6154"/>
                  </a:lnTo>
                  <a:lnTo>
                    <a:pt x="16476" y="6198"/>
                  </a:lnTo>
                  <a:lnTo>
                    <a:pt x="16471" y="6265"/>
                  </a:lnTo>
                  <a:lnTo>
                    <a:pt x="16468" y="6331"/>
                  </a:lnTo>
                  <a:lnTo>
                    <a:pt x="16466" y="6386"/>
                  </a:lnTo>
                  <a:lnTo>
                    <a:pt x="16465" y="6530"/>
                  </a:lnTo>
                  <a:lnTo>
                    <a:pt x="16465" y="9894"/>
                  </a:lnTo>
                  <a:lnTo>
                    <a:pt x="16464" y="9966"/>
                  </a:lnTo>
                  <a:lnTo>
                    <a:pt x="16462" y="10027"/>
                  </a:lnTo>
                  <a:lnTo>
                    <a:pt x="16460" y="10093"/>
                  </a:lnTo>
                  <a:lnTo>
                    <a:pt x="16457" y="10154"/>
                  </a:lnTo>
                  <a:lnTo>
                    <a:pt x="16454" y="10214"/>
                  </a:lnTo>
                  <a:lnTo>
                    <a:pt x="16449" y="10275"/>
                  </a:lnTo>
                  <a:lnTo>
                    <a:pt x="16444" y="10325"/>
                  </a:lnTo>
                  <a:lnTo>
                    <a:pt x="16438" y="10369"/>
                  </a:lnTo>
                  <a:lnTo>
                    <a:pt x="16430" y="10413"/>
                  </a:lnTo>
                  <a:lnTo>
                    <a:pt x="16424" y="10446"/>
                  </a:lnTo>
                  <a:lnTo>
                    <a:pt x="16417" y="10480"/>
                  </a:lnTo>
                  <a:lnTo>
                    <a:pt x="16409" y="10513"/>
                  </a:lnTo>
                  <a:lnTo>
                    <a:pt x="16400" y="10535"/>
                  </a:lnTo>
                  <a:lnTo>
                    <a:pt x="16391" y="10557"/>
                  </a:lnTo>
                  <a:lnTo>
                    <a:pt x="16382" y="10562"/>
                  </a:lnTo>
                  <a:lnTo>
                    <a:pt x="16362" y="10562"/>
                  </a:lnTo>
                  <a:lnTo>
                    <a:pt x="16354" y="10557"/>
                  </a:lnTo>
                  <a:lnTo>
                    <a:pt x="16337" y="10513"/>
                  </a:lnTo>
                  <a:lnTo>
                    <a:pt x="16328" y="10480"/>
                  </a:lnTo>
                  <a:lnTo>
                    <a:pt x="16321" y="10446"/>
                  </a:lnTo>
                  <a:lnTo>
                    <a:pt x="16314" y="10413"/>
                  </a:lnTo>
                  <a:lnTo>
                    <a:pt x="16302" y="10325"/>
                  </a:lnTo>
                  <a:lnTo>
                    <a:pt x="16297" y="10275"/>
                  </a:lnTo>
                  <a:lnTo>
                    <a:pt x="16291" y="10214"/>
                  </a:lnTo>
                  <a:lnTo>
                    <a:pt x="16288" y="10154"/>
                  </a:lnTo>
                  <a:lnTo>
                    <a:pt x="16286" y="10093"/>
                  </a:lnTo>
                  <a:lnTo>
                    <a:pt x="16282" y="10027"/>
                  </a:lnTo>
                  <a:lnTo>
                    <a:pt x="16281" y="9966"/>
                  </a:lnTo>
                  <a:lnTo>
                    <a:pt x="16280" y="9894"/>
                  </a:lnTo>
                  <a:lnTo>
                    <a:pt x="16280" y="5491"/>
                  </a:lnTo>
                  <a:lnTo>
                    <a:pt x="16280" y="5425"/>
                  </a:lnTo>
                  <a:lnTo>
                    <a:pt x="16276" y="5364"/>
                  </a:lnTo>
                  <a:lnTo>
                    <a:pt x="16274" y="5298"/>
                  </a:lnTo>
                  <a:lnTo>
                    <a:pt x="16269" y="5248"/>
                  </a:lnTo>
                  <a:lnTo>
                    <a:pt x="16265" y="5193"/>
                  </a:lnTo>
                  <a:lnTo>
                    <a:pt x="16260" y="5132"/>
                  </a:lnTo>
                  <a:lnTo>
                    <a:pt x="16254" y="5088"/>
                  </a:lnTo>
                  <a:lnTo>
                    <a:pt x="16248" y="5049"/>
                  </a:lnTo>
                  <a:lnTo>
                    <a:pt x="16241" y="5005"/>
                  </a:lnTo>
                  <a:lnTo>
                    <a:pt x="16233" y="4972"/>
                  </a:lnTo>
                  <a:lnTo>
                    <a:pt x="16224" y="4950"/>
                  </a:lnTo>
                  <a:lnTo>
                    <a:pt x="16216" y="4922"/>
                  </a:lnTo>
                  <a:lnTo>
                    <a:pt x="16208" y="4911"/>
                  </a:lnTo>
                  <a:lnTo>
                    <a:pt x="16199" y="4895"/>
                  </a:lnTo>
                  <a:lnTo>
                    <a:pt x="16180" y="4895"/>
                  </a:lnTo>
                  <a:lnTo>
                    <a:pt x="16171" y="4911"/>
                  </a:lnTo>
                  <a:lnTo>
                    <a:pt x="16162" y="4922"/>
                  </a:lnTo>
                  <a:lnTo>
                    <a:pt x="16154" y="4950"/>
                  </a:lnTo>
                  <a:lnTo>
                    <a:pt x="16145" y="4972"/>
                  </a:lnTo>
                  <a:lnTo>
                    <a:pt x="16138" y="5005"/>
                  </a:lnTo>
                  <a:lnTo>
                    <a:pt x="16131" y="5049"/>
                  </a:lnTo>
                  <a:lnTo>
                    <a:pt x="16125" y="5088"/>
                  </a:lnTo>
                  <a:lnTo>
                    <a:pt x="16118" y="5132"/>
                  </a:lnTo>
                  <a:lnTo>
                    <a:pt x="16113" y="5193"/>
                  </a:lnTo>
                  <a:lnTo>
                    <a:pt x="16108" y="5248"/>
                  </a:lnTo>
                  <a:lnTo>
                    <a:pt x="16105" y="5298"/>
                  </a:lnTo>
                  <a:lnTo>
                    <a:pt x="16101" y="5364"/>
                  </a:lnTo>
                  <a:lnTo>
                    <a:pt x="16100" y="5425"/>
                  </a:lnTo>
                  <a:lnTo>
                    <a:pt x="16099" y="5491"/>
                  </a:lnTo>
                  <a:lnTo>
                    <a:pt x="16097" y="5563"/>
                  </a:lnTo>
                  <a:lnTo>
                    <a:pt x="16097" y="8065"/>
                  </a:lnTo>
                  <a:lnTo>
                    <a:pt x="16096" y="8126"/>
                  </a:lnTo>
                  <a:lnTo>
                    <a:pt x="16096" y="8198"/>
                  </a:lnTo>
                  <a:lnTo>
                    <a:pt x="16094" y="8264"/>
                  </a:lnTo>
                  <a:lnTo>
                    <a:pt x="16091" y="8320"/>
                  </a:lnTo>
                  <a:lnTo>
                    <a:pt x="16086" y="8380"/>
                  </a:lnTo>
                  <a:lnTo>
                    <a:pt x="16081" y="8436"/>
                  </a:lnTo>
                  <a:lnTo>
                    <a:pt x="16076" y="8485"/>
                  </a:lnTo>
                  <a:lnTo>
                    <a:pt x="16070" y="8541"/>
                  </a:lnTo>
                  <a:lnTo>
                    <a:pt x="16064" y="8585"/>
                  </a:lnTo>
                  <a:lnTo>
                    <a:pt x="16058" y="8623"/>
                  </a:lnTo>
                  <a:lnTo>
                    <a:pt x="16049" y="8657"/>
                  </a:lnTo>
                  <a:lnTo>
                    <a:pt x="16042" y="8679"/>
                  </a:lnTo>
                  <a:lnTo>
                    <a:pt x="16033" y="8706"/>
                  </a:lnTo>
                  <a:lnTo>
                    <a:pt x="16025" y="8717"/>
                  </a:lnTo>
                  <a:lnTo>
                    <a:pt x="16015" y="8734"/>
                  </a:lnTo>
                  <a:lnTo>
                    <a:pt x="15996" y="8734"/>
                  </a:lnTo>
                  <a:lnTo>
                    <a:pt x="15988" y="8717"/>
                  </a:lnTo>
                  <a:lnTo>
                    <a:pt x="15979" y="8706"/>
                  </a:lnTo>
                  <a:lnTo>
                    <a:pt x="15970" y="8679"/>
                  </a:lnTo>
                  <a:lnTo>
                    <a:pt x="15961" y="8657"/>
                  </a:lnTo>
                  <a:lnTo>
                    <a:pt x="15954" y="8623"/>
                  </a:lnTo>
                  <a:lnTo>
                    <a:pt x="15947" y="8585"/>
                  </a:lnTo>
                  <a:lnTo>
                    <a:pt x="15941" y="8541"/>
                  </a:lnTo>
                  <a:lnTo>
                    <a:pt x="15935" y="8485"/>
                  </a:lnTo>
                  <a:lnTo>
                    <a:pt x="15930" y="8436"/>
                  </a:lnTo>
                  <a:lnTo>
                    <a:pt x="15926" y="8380"/>
                  </a:lnTo>
                  <a:lnTo>
                    <a:pt x="15921" y="8320"/>
                  </a:lnTo>
                  <a:lnTo>
                    <a:pt x="15917" y="8264"/>
                  </a:lnTo>
                  <a:lnTo>
                    <a:pt x="15916" y="8198"/>
                  </a:lnTo>
                  <a:lnTo>
                    <a:pt x="15914" y="8126"/>
                  </a:lnTo>
                  <a:lnTo>
                    <a:pt x="15914" y="6889"/>
                  </a:lnTo>
                  <a:lnTo>
                    <a:pt x="15914" y="6823"/>
                  </a:lnTo>
                  <a:lnTo>
                    <a:pt x="15912" y="6751"/>
                  </a:lnTo>
                  <a:lnTo>
                    <a:pt x="15910" y="6690"/>
                  </a:lnTo>
                  <a:lnTo>
                    <a:pt x="15906" y="6629"/>
                  </a:lnTo>
                  <a:lnTo>
                    <a:pt x="15903" y="6574"/>
                  </a:lnTo>
                  <a:lnTo>
                    <a:pt x="15899" y="6513"/>
                  </a:lnTo>
                  <a:lnTo>
                    <a:pt x="15893" y="6463"/>
                  </a:lnTo>
                  <a:lnTo>
                    <a:pt x="15887" y="6419"/>
                  </a:lnTo>
                  <a:lnTo>
                    <a:pt x="15880" y="6370"/>
                  </a:lnTo>
                  <a:lnTo>
                    <a:pt x="15873" y="6331"/>
                  </a:lnTo>
                  <a:lnTo>
                    <a:pt x="15867" y="6298"/>
                  </a:lnTo>
                  <a:lnTo>
                    <a:pt x="15857" y="6270"/>
                  </a:lnTo>
                  <a:lnTo>
                    <a:pt x="15850" y="6254"/>
                  </a:lnTo>
                  <a:lnTo>
                    <a:pt x="15841" y="6231"/>
                  </a:lnTo>
                  <a:lnTo>
                    <a:pt x="15832" y="6220"/>
                  </a:lnTo>
                  <a:lnTo>
                    <a:pt x="15813" y="6220"/>
                  </a:lnTo>
                  <a:lnTo>
                    <a:pt x="15804" y="6231"/>
                  </a:lnTo>
                  <a:lnTo>
                    <a:pt x="15794" y="6254"/>
                  </a:lnTo>
                  <a:lnTo>
                    <a:pt x="15787" y="6270"/>
                  </a:lnTo>
                  <a:lnTo>
                    <a:pt x="15779" y="6298"/>
                  </a:lnTo>
                  <a:lnTo>
                    <a:pt x="15771" y="6331"/>
                  </a:lnTo>
                  <a:lnTo>
                    <a:pt x="15764" y="6370"/>
                  </a:lnTo>
                  <a:lnTo>
                    <a:pt x="15757" y="6419"/>
                  </a:lnTo>
                  <a:lnTo>
                    <a:pt x="15751" y="6463"/>
                  </a:lnTo>
                  <a:lnTo>
                    <a:pt x="15746" y="6513"/>
                  </a:lnTo>
                  <a:lnTo>
                    <a:pt x="15742" y="6574"/>
                  </a:lnTo>
                  <a:lnTo>
                    <a:pt x="15737" y="6629"/>
                  </a:lnTo>
                  <a:lnTo>
                    <a:pt x="15734" y="6690"/>
                  </a:lnTo>
                  <a:lnTo>
                    <a:pt x="15732" y="6751"/>
                  </a:lnTo>
                  <a:lnTo>
                    <a:pt x="15731" y="6823"/>
                  </a:lnTo>
                  <a:lnTo>
                    <a:pt x="15731" y="6889"/>
                  </a:lnTo>
                  <a:lnTo>
                    <a:pt x="15731" y="9231"/>
                  </a:lnTo>
                  <a:lnTo>
                    <a:pt x="15730" y="9303"/>
                  </a:lnTo>
                  <a:lnTo>
                    <a:pt x="15729" y="9369"/>
                  </a:lnTo>
                  <a:lnTo>
                    <a:pt x="15726" y="9430"/>
                  </a:lnTo>
                  <a:lnTo>
                    <a:pt x="15724" y="9491"/>
                  </a:lnTo>
                  <a:lnTo>
                    <a:pt x="15719" y="9552"/>
                  </a:lnTo>
                  <a:lnTo>
                    <a:pt x="15715" y="9607"/>
                  </a:lnTo>
                  <a:lnTo>
                    <a:pt x="15710" y="9662"/>
                  </a:lnTo>
                  <a:lnTo>
                    <a:pt x="15698" y="9750"/>
                  </a:lnTo>
                  <a:lnTo>
                    <a:pt x="15690" y="9784"/>
                  </a:lnTo>
                  <a:lnTo>
                    <a:pt x="15682" y="9828"/>
                  </a:lnTo>
                  <a:lnTo>
                    <a:pt x="15674" y="9850"/>
                  </a:lnTo>
                  <a:lnTo>
                    <a:pt x="15666" y="9877"/>
                  </a:lnTo>
                  <a:lnTo>
                    <a:pt x="15657" y="9894"/>
                  </a:lnTo>
                  <a:lnTo>
                    <a:pt x="15649" y="9900"/>
                  </a:lnTo>
                  <a:lnTo>
                    <a:pt x="15639" y="9905"/>
                  </a:lnTo>
                  <a:lnTo>
                    <a:pt x="15629" y="9900"/>
                  </a:lnTo>
                  <a:lnTo>
                    <a:pt x="15620" y="9894"/>
                  </a:lnTo>
                  <a:lnTo>
                    <a:pt x="15612" y="9877"/>
                  </a:lnTo>
                  <a:lnTo>
                    <a:pt x="15603" y="9850"/>
                  </a:lnTo>
                  <a:lnTo>
                    <a:pt x="15595" y="9828"/>
                  </a:lnTo>
                  <a:lnTo>
                    <a:pt x="15588" y="9784"/>
                  </a:lnTo>
                  <a:lnTo>
                    <a:pt x="15581" y="9750"/>
                  </a:lnTo>
                  <a:lnTo>
                    <a:pt x="15575" y="9706"/>
                  </a:lnTo>
                  <a:lnTo>
                    <a:pt x="15568" y="9662"/>
                  </a:lnTo>
                  <a:lnTo>
                    <a:pt x="15562" y="9607"/>
                  </a:lnTo>
                  <a:lnTo>
                    <a:pt x="15559" y="9552"/>
                  </a:lnTo>
                  <a:lnTo>
                    <a:pt x="15551" y="9430"/>
                  </a:lnTo>
                  <a:lnTo>
                    <a:pt x="15550" y="9369"/>
                  </a:lnTo>
                  <a:lnTo>
                    <a:pt x="15547" y="9303"/>
                  </a:lnTo>
                  <a:lnTo>
                    <a:pt x="15547" y="6226"/>
                  </a:lnTo>
                  <a:lnTo>
                    <a:pt x="15545" y="6160"/>
                  </a:lnTo>
                  <a:lnTo>
                    <a:pt x="15543" y="6093"/>
                  </a:lnTo>
                  <a:lnTo>
                    <a:pt x="15540" y="6033"/>
                  </a:lnTo>
                  <a:lnTo>
                    <a:pt x="15536" y="5977"/>
                  </a:lnTo>
                  <a:lnTo>
                    <a:pt x="15532" y="5917"/>
                  </a:lnTo>
                  <a:lnTo>
                    <a:pt x="15514" y="5778"/>
                  </a:lnTo>
                  <a:lnTo>
                    <a:pt x="15507" y="5740"/>
                  </a:lnTo>
                  <a:lnTo>
                    <a:pt x="15499" y="5701"/>
                  </a:lnTo>
                  <a:lnTo>
                    <a:pt x="15491" y="5673"/>
                  </a:lnTo>
                  <a:lnTo>
                    <a:pt x="15482" y="5651"/>
                  </a:lnTo>
                  <a:lnTo>
                    <a:pt x="15475" y="5635"/>
                  </a:lnTo>
                  <a:lnTo>
                    <a:pt x="15455" y="5624"/>
                  </a:lnTo>
                  <a:lnTo>
                    <a:pt x="15437" y="5635"/>
                  </a:lnTo>
                  <a:lnTo>
                    <a:pt x="15428" y="5651"/>
                  </a:lnTo>
                  <a:lnTo>
                    <a:pt x="15419" y="5673"/>
                  </a:lnTo>
                  <a:lnTo>
                    <a:pt x="15412" y="5701"/>
                  </a:lnTo>
                  <a:lnTo>
                    <a:pt x="15404" y="5740"/>
                  </a:lnTo>
                  <a:lnTo>
                    <a:pt x="15398" y="5778"/>
                  </a:lnTo>
                  <a:lnTo>
                    <a:pt x="15391" y="5823"/>
                  </a:lnTo>
                  <a:lnTo>
                    <a:pt x="15385" y="5867"/>
                  </a:lnTo>
                  <a:lnTo>
                    <a:pt x="15380" y="5917"/>
                  </a:lnTo>
                  <a:lnTo>
                    <a:pt x="15375" y="5977"/>
                  </a:lnTo>
                  <a:lnTo>
                    <a:pt x="15371" y="6033"/>
                  </a:lnTo>
                  <a:lnTo>
                    <a:pt x="15368" y="6093"/>
                  </a:lnTo>
                  <a:lnTo>
                    <a:pt x="15366" y="6160"/>
                  </a:lnTo>
                  <a:lnTo>
                    <a:pt x="15365" y="6226"/>
                  </a:lnTo>
                  <a:lnTo>
                    <a:pt x="15364" y="6298"/>
                  </a:lnTo>
                  <a:lnTo>
                    <a:pt x="15364" y="9579"/>
                  </a:lnTo>
                  <a:lnTo>
                    <a:pt x="15361" y="9645"/>
                  </a:lnTo>
                  <a:lnTo>
                    <a:pt x="15360" y="9706"/>
                  </a:lnTo>
                  <a:lnTo>
                    <a:pt x="15356" y="9767"/>
                  </a:lnTo>
                  <a:lnTo>
                    <a:pt x="15353" y="9828"/>
                  </a:lnTo>
                  <a:lnTo>
                    <a:pt x="15348" y="9883"/>
                  </a:lnTo>
                  <a:lnTo>
                    <a:pt x="15344" y="9938"/>
                  </a:lnTo>
                  <a:lnTo>
                    <a:pt x="15338" y="9982"/>
                  </a:lnTo>
                  <a:lnTo>
                    <a:pt x="15330" y="10027"/>
                  </a:lnTo>
                  <a:lnTo>
                    <a:pt x="15323" y="10060"/>
                  </a:lnTo>
                  <a:lnTo>
                    <a:pt x="15316" y="10093"/>
                  </a:lnTo>
                  <a:lnTo>
                    <a:pt x="15308" y="10126"/>
                  </a:lnTo>
                  <a:lnTo>
                    <a:pt x="15300" y="10154"/>
                  </a:lnTo>
                  <a:lnTo>
                    <a:pt x="15291" y="10170"/>
                  </a:lnTo>
                  <a:lnTo>
                    <a:pt x="15281" y="10176"/>
                  </a:lnTo>
                  <a:lnTo>
                    <a:pt x="15263" y="10176"/>
                  </a:lnTo>
                  <a:lnTo>
                    <a:pt x="15254" y="10170"/>
                  </a:lnTo>
                  <a:lnTo>
                    <a:pt x="15244" y="10154"/>
                  </a:lnTo>
                  <a:lnTo>
                    <a:pt x="15237" y="10126"/>
                  </a:lnTo>
                  <a:lnTo>
                    <a:pt x="15229" y="10093"/>
                  </a:lnTo>
                  <a:lnTo>
                    <a:pt x="15214" y="10027"/>
                  </a:lnTo>
                  <a:lnTo>
                    <a:pt x="15207" y="9982"/>
                  </a:lnTo>
                  <a:lnTo>
                    <a:pt x="15202" y="9938"/>
                  </a:lnTo>
                  <a:lnTo>
                    <a:pt x="15196" y="9883"/>
                  </a:lnTo>
                  <a:lnTo>
                    <a:pt x="15191" y="9828"/>
                  </a:lnTo>
                  <a:lnTo>
                    <a:pt x="15188" y="9767"/>
                  </a:lnTo>
                  <a:lnTo>
                    <a:pt x="15184" y="9706"/>
                  </a:lnTo>
                  <a:lnTo>
                    <a:pt x="15183" y="9645"/>
                  </a:lnTo>
                  <a:lnTo>
                    <a:pt x="15181" y="9579"/>
                  </a:lnTo>
                  <a:lnTo>
                    <a:pt x="15181" y="3182"/>
                  </a:lnTo>
                  <a:lnTo>
                    <a:pt x="15180" y="3110"/>
                  </a:lnTo>
                  <a:lnTo>
                    <a:pt x="15179" y="3044"/>
                  </a:lnTo>
                  <a:lnTo>
                    <a:pt x="15176" y="2983"/>
                  </a:lnTo>
                  <a:lnTo>
                    <a:pt x="15173" y="2911"/>
                  </a:lnTo>
                  <a:lnTo>
                    <a:pt x="15169" y="2862"/>
                  </a:lnTo>
                  <a:lnTo>
                    <a:pt x="15165" y="2801"/>
                  </a:lnTo>
                  <a:lnTo>
                    <a:pt x="15160" y="2746"/>
                  </a:lnTo>
                  <a:lnTo>
                    <a:pt x="15154" y="2707"/>
                  </a:lnTo>
                  <a:lnTo>
                    <a:pt x="15147" y="2657"/>
                  </a:lnTo>
                  <a:lnTo>
                    <a:pt x="15139" y="2624"/>
                  </a:lnTo>
                  <a:lnTo>
                    <a:pt x="15133" y="2591"/>
                  </a:lnTo>
                  <a:lnTo>
                    <a:pt x="15125" y="2558"/>
                  </a:lnTo>
                  <a:lnTo>
                    <a:pt x="15116" y="2536"/>
                  </a:lnTo>
                  <a:lnTo>
                    <a:pt x="15107" y="2519"/>
                  </a:lnTo>
                  <a:lnTo>
                    <a:pt x="15098" y="2508"/>
                  </a:lnTo>
                  <a:lnTo>
                    <a:pt x="15079" y="2508"/>
                  </a:lnTo>
                  <a:lnTo>
                    <a:pt x="15071" y="2519"/>
                  </a:lnTo>
                  <a:lnTo>
                    <a:pt x="15062" y="2536"/>
                  </a:lnTo>
                  <a:lnTo>
                    <a:pt x="15053" y="2558"/>
                  </a:lnTo>
                  <a:lnTo>
                    <a:pt x="15046" y="2591"/>
                  </a:lnTo>
                  <a:lnTo>
                    <a:pt x="15038" y="2624"/>
                  </a:lnTo>
                  <a:lnTo>
                    <a:pt x="15031" y="2657"/>
                  </a:lnTo>
                  <a:lnTo>
                    <a:pt x="15025" y="2707"/>
                  </a:lnTo>
                  <a:lnTo>
                    <a:pt x="15018" y="2746"/>
                  </a:lnTo>
                  <a:lnTo>
                    <a:pt x="15012" y="2801"/>
                  </a:lnTo>
                  <a:lnTo>
                    <a:pt x="15008" y="2862"/>
                  </a:lnTo>
                  <a:lnTo>
                    <a:pt x="15004" y="2911"/>
                  </a:lnTo>
                  <a:lnTo>
                    <a:pt x="15002" y="2983"/>
                  </a:lnTo>
                  <a:lnTo>
                    <a:pt x="14999" y="3044"/>
                  </a:lnTo>
                  <a:lnTo>
                    <a:pt x="14998" y="3110"/>
                  </a:lnTo>
                  <a:lnTo>
                    <a:pt x="14996" y="3182"/>
                  </a:lnTo>
                  <a:lnTo>
                    <a:pt x="14996" y="7182"/>
                  </a:lnTo>
                  <a:lnTo>
                    <a:pt x="14995" y="7248"/>
                  </a:lnTo>
                  <a:lnTo>
                    <a:pt x="14993" y="7320"/>
                  </a:lnTo>
                  <a:lnTo>
                    <a:pt x="14989" y="7375"/>
                  </a:lnTo>
                  <a:lnTo>
                    <a:pt x="14986" y="7436"/>
                  </a:lnTo>
                  <a:lnTo>
                    <a:pt x="14982" y="7485"/>
                  </a:lnTo>
                  <a:lnTo>
                    <a:pt x="14975" y="7535"/>
                  </a:lnTo>
                  <a:lnTo>
                    <a:pt x="14970" y="7579"/>
                  </a:lnTo>
                  <a:lnTo>
                    <a:pt x="14964" y="7635"/>
                  </a:lnTo>
                  <a:lnTo>
                    <a:pt x="14957" y="7673"/>
                  </a:lnTo>
                  <a:lnTo>
                    <a:pt x="14948" y="7701"/>
                  </a:lnTo>
                  <a:lnTo>
                    <a:pt x="14942" y="7734"/>
                  </a:lnTo>
                  <a:lnTo>
                    <a:pt x="14932" y="7756"/>
                  </a:lnTo>
                  <a:lnTo>
                    <a:pt x="14925" y="7767"/>
                  </a:lnTo>
                  <a:lnTo>
                    <a:pt x="14915" y="7778"/>
                  </a:lnTo>
                  <a:lnTo>
                    <a:pt x="14905" y="7789"/>
                  </a:lnTo>
                  <a:lnTo>
                    <a:pt x="14896" y="7778"/>
                  </a:lnTo>
                  <a:lnTo>
                    <a:pt x="14888" y="7767"/>
                  </a:lnTo>
                  <a:lnTo>
                    <a:pt x="14878" y="7756"/>
                  </a:lnTo>
                  <a:lnTo>
                    <a:pt x="14869" y="7734"/>
                  </a:lnTo>
                  <a:lnTo>
                    <a:pt x="14862" y="7701"/>
                  </a:lnTo>
                  <a:lnTo>
                    <a:pt x="14854" y="7673"/>
                  </a:lnTo>
                  <a:lnTo>
                    <a:pt x="14847" y="7635"/>
                  </a:lnTo>
                  <a:lnTo>
                    <a:pt x="14840" y="7579"/>
                  </a:lnTo>
                  <a:lnTo>
                    <a:pt x="14835" y="7535"/>
                  </a:lnTo>
                  <a:lnTo>
                    <a:pt x="14830" y="7485"/>
                  </a:lnTo>
                  <a:lnTo>
                    <a:pt x="14825" y="7436"/>
                  </a:lnTo>
                  <a:lnTo>
                    <a:pt x="14821" y="7375"/>
                  </a:lnTo>
                  <a:lnTo>
                    <a:pt x="14818" y="7320"/>
                  </a:lnTo>
                  <a:lnTo>
                    <a:pt x="14816" y="7248"/>
                  </a:lnTo>
                  <a:lnTo>
                    <a:pt x="14815" y="7182"/>
                  </a:lnTo>
                  <a:lnTo>
                    <a:pt x="14814" y="7110"/>
                  </a:lnTo>
                  <a:lnTo>
                    <a:pt x="14814" y="3966"/>
                  </a:lnTo>
                  <a:lnTo>
                    <a:pt x="14813" y="3966"/>
                  </a:lnTo>
                  <a:lnTo>
                    <a:pt x="14810" y="3906"/>
                  </a:lnTo>
                  <a:lnTo>
                    <a:pt x="14808" y="3850"/>
                  </a:lnTo>
                  <a:lnTo>
                    <a:pt x="14802" y="3740"/>
                  </a:lnTo>
                  <a:lnTo>
                    <a:pt x="14797" y="3701"/>
                  </a:lnTo>
                  <a:lnTo>
                    <a:pt x="14788" y="3602"/>
                  </a:lnTo>
                  <a:lnTo>
                    <a:pt x="14782" y="3563"/>
                  </a:lnTo>
                  <a:lnTo>
                    <a:pt x="14776" y="3536"/>
                  </a:lnTo>
                  <a:lnTo>
                    <a:pt x="14768" y="3502"/>
                  </a:lnTo>
                  <a:lnTo>
                    <a:pt x="14762" y="3475"/>
                  </a:lnTo>
                  <a:lnTo>
                    <a:pt x="14755" y="3453"/>
                  </a:lnTo>
                  <a:lnTo>
                    <a:pt x="14747" y="3431"/>
                  </a:lnTo>
                  <a:lnTo>
                    <a:pt x="14739" y="3425"/>
                  </a:lnTo>
                  <a:lnTo>
                    <a:pt x="14731" y="3414"/>
                  </a:lnTo>
                  <a:lnTo>
                    <a:pt x="14723" y="3403"/>
                  </a:lnTo>
                  <a:lnTo>
                    <a:pt x="14714" y="3414"/>
                  </a:lnTo>
                  <a:lnTo>
                    <a:pt x="14705" y="3425"/>
                  </a:lnTo>
                  <a:lnTo>
                    <a:pt x="14698" y="3431"/>
                  </a:lnTo>
                  <a:lnTo>
                    <a:pt x="14689" y="3453"/>
                  </a:lnTo>
                  <a:lnTo>
                    <a:pt x="14683" y="3475"/>
                  </a:lnTo>
                  <a:lnTo>
                    <a:pt x="14676" y="3502"/>
                  </a:lnTo>
                  <a:lnTo>
                    <a:pt x="14669" y="3536"/>
                  </a:lnTo>
                  <a:lnTo>
                    <a:pt x="14662" y="3563"/>
                  </a:lnTo>
                  <a:lnTo>
                    <a:pt x="14657" y="3602"/>
                  </a:lnTo>
                  <a:lnTo>
                    <a:pt x="14651" y="3652"/>
                  </a:lnTo>
                  <a:lnTo>
                    <a:pt x="14647" y="3701"/>
                  </a:lnTo>
                  <a:lnTo>
                    <a:pt x="14643" y="3740"/>
                  </a:lnTo>
                  <a:lnTo>
                    <a:pt x="14636" y="3850"/>
                  </a:lnTo>
                  <a:lnTo>
                    <a:pt x="14634" y="3906"/>
                  </a:lnTo>
                  <a:lnTo>
                    <a:pt x="14632" y="3966"/>
                  </a:lnTo>
                  <a:lnTo>
                    <a:pt x="14630" y="3966"/>
                  </a:lnTo>
                  <a:lnTo>
                    <a:pt x="14630" y="9916"/>
                  </a:lnTo>
                  <a:lnTo>
                    <a:pt x="14629" y="9977"/>
                  </a:lnTo>
                  <a:lnTo>
                    <a:pt x="14626" y="10049"/>
                  </a:lnTo>
                  <a:lnTo>
                    <a:pt x="14624" y="10104"/>
                  </a:lnTo>
                  <a:lnTo>
                    <a:pt x="14619" y="10165"/>
                  </a:lnTo>
                  <a:lnTo>
                    <a:pt x="14614" y="10220"/>
                  </a:lnTo>
                  <a:lnTo>
                    <a:pt x="14609" y="10275"/>
                  </a:lnTo>
                  <a:lnTo>
                    <a:pt x="14603" y="10325"/>
                  </a:lnTo>
                  <a:lnTo>
                    <a:pt x="14597" y="10364"/>
                  </a:lnTo>
                  <a:lnTo>
                    <a:pt x="14591" y="10402"/>
                  </a:lnTo>
                  <a:lnTo>
                    <a:pt x="14582" y="10435"/>
                  </a:lnTo>
                  <a:lnTo>
                    <a:pt x="14575" y="10469"/>
                  </a:lnTo>
                  <a:lnTo>
                    <a:pt x="14566" y="10491"/>
                  </a:lnTo>
                  <a:lnTo>
                    <a:pt x="14557" y="10507"/>
                  </a:lnTo>
                  <a:lnTo>
                    <a:pt x="14549" y="10513"/>
                  </a:lnTo>
                  <a:lnTo>
                    <a:pt x="14539" y="10518"/>
                  </a:lnTo>
                  <a:lnTo>
                    <a:pt x="14530" y="10513"/>
                  </a:lnTo>
                  <a:lnTo>
                    <a:pt x="14520" y="10507"/>
                  </a:lnTo>
                  <a:lnTo>
                    <a:pt x="14512" y="10491"/>
                  </a:lnTo>
                  <a:lnTo>
                    <a:pt x="14503" y="10469"/>
                  </a:lnTo>
                  <a:lnTo>
                    <a:pt x="14495" y="10435"/>
                  </a:lnTo>
                  <a:lnTo>
                    <a:pt x="14487" y="10402"/>
                  </a:lnTo>
                  <a:lnTo>
                    <a:pt x="14480" y="10364"/>
                  </a:lnTo>
                  <a:lnTo>
                    <a:pt x="14474" y="10325"/>
                  </a:lnTo>
                  <a:lnTo>
                    <a:pt x="14468" y="10275"/>
                  </a:lnTo>
                  <a:lnTo>
                    <a:pt x="14462" y="10220"/>
                  </a:lnTo>
                  <a:lnTo>
                    <a:pt x="14459" y="10165"/>
                  </a:lnTo>
                  <a:lnTo>
                    <a:pt x="14454" y="10104"/>
                  </a:lnTo>
                  <a:lnTo>
                    <a:pt x="14451" y="10049"/>
                  </a:lnTo>
                  <a:lnTo>
                    <a:pt x="14449" y="9977"/>
                  </a:lnTo>
                  <a:lnTo>
                    <a:pt x="14448" y="9916"/>
                  </a:lnTo>
                  <a:lnTo>
                    <a:pt x="14447" y="9844"/>
                  </a:lnTo>
                  <a:lnTo>
                    <a:pt x="14447" y="6541"/>
                  </a:lnTo>
                  <a:lnTo>
                    <a:pt x="14445" y="6469"/>
                  </a:lnTo>
                  <a:lnTo>
                    <a:pt x="14444" y="6408"/>
                  </a:lnTo>
                  <a:lnTo>
                    <a:pt x="14440" y="6342"/>
                  </a:lnTo>
                  <a:lnTo>
                    <a:pt x="14437" y="6281"/>
                  </a:lnTo>
                  <a:lnTo>
                    <a:pt x="14432" y="6226"/>
                  </a:lnTo>
                  <a:lnTo>
                    <a:pt x="14426" y="6176"/>
                  </a:lnTo>
                  <a:lnTo>
                    <a:pt x="14421" y="6132"/>
                  </a:lnTo>
                  <a:lnTo>
                    <a:pt x="14414" y="6082"/>
                  </a:lnTo>
                  <a:lnTo>
                    <a:pt x="14407" y="6044"/>
                  </a:lnTo>
                  <a:lnTo>
                    <a:pt x="14399" y="6016"/>
                  </a:lnTo>
                  <a:lnTo>
                    <a:pt x="14391" y="5988"/>
                  </a:lnTo>
                  <a:lnTo>
                    <a:pt x="14383" y="5961"/>
                  </a:lnTo>
                  <a:lnTo>
                    <a:pt x="14374" y="5944"/>
                  </a:lnTo>
                  <a:lnTo>
                    <a:pt x="14365" y="5939"/>
                  </a:lnTo>
                  <a:lnTo>
                    <a:pt x="14355" y="5928"/>
                  </a:lnTo>
                  <a:lnTo>
                    <a:pt x="14345" y="5939"/>
                  </a:lnTo>
                  <a:lnTo>
                    <a:pt x="14337" y="5944"/>
                  </a:lnTo>
                  <a:lnTo>
                    <a:pt x="14328" y="5961"/>
                  </a:lnTo>
                  <a:lnTo>
                    <a:pt x="14321" y="5988"/>
                  </a:lnTo>
                  <a:lnTo>
                    <a:pt x="14312" y="6016"/>
                  </a:lnTo>
                  <a:lnTo>
                    <a:pt x="14305" y="6044"/>
                  </a:lnTo>
                  <a:lnTo>
                    <a:pt x="14297" y="6082"/>
                  </a:lnTo>
                  <a:lnTo>
                    <a:pt x="14284" y="6176"/>
                  </a:lnTo>
                  <a:lnTo>
                    <a:pt x="14279" y="6226"/>
                  </a:lnTo>
                  <a:lnTo>
                    <a:pt x="14275" y="6281"/>
                  </a:lnTo>
                  <a:lnTo>
                    <a:pt x="14271" y="6342"/>
                  </a:lnTo>
                  <a:lnTo>
                    <a:pt x="14268" y="6408"/>
                  </a:lnTo>
                  <a:lnTo>
                    <a:pt x="14265" y="6469"/>
                  </a:lnTo>
                  <a:lnTo>
                    <a:pt x="14264" y="6541"/>
                  </a:lnTo>
                  <a:lnTo>
                    <a:pt x="14264" y="8380"/>
                  </a:lnTo>
                  <a:lnTo>
                    <a:pt x="14264" y="8458"/>
                  </a:lnTo>
                  <a:lnTo>
                    <a:pt x="14262" y="8518"/>
                  </a:lnTo>
                  <a:lnTo>
                    <a:pt x="14260" y="8585"/>
                  </a:lnTo>
                  <a:lnTo>
                    <a:pt x="14257" y="8640"/>
                  </a:lnTo>
                  <a:lnTo>
                    <a:pt x="14253" y="8706"/>
                  </a:lnTo>
                  <a:lnTo>
                    <a:pt x="14242" y="8806"/>
                  </a:lnTo>
                  <a:lnTo>
                    <a:pt x="14237" y="8861"/>
                  </a:lnTo>
                  <a:lnTo>
                    <a:pt x="14231" y="8900"/>
                  </a:lnTo>
                  <a:lnTo>
                    <a:pt x="14223" y="8938"/>
                  </a:lnTo>
                  <a:lnTo>
                    <a:pt x="14216" y="8977"/>
                  </a:lnTo>
                  <a:lnTo>
                    <a:pt x="14207" y="8999"/>
                  </a:lnTo>
                  <a:lnTo>
                    <a:pt x="14199" y="9027"/>
                  </a:lnTo>
                  <a:lnTo>
                    <a:pt x="14191" y="9038"/>
                  </a:lnTo>
                  <a:lnTo>
                    <a:pt x="14181" y="9054"/>
                  </a:lnTo>
                  <a:lnTo>
                    <a:pt x="14163" y="9054"/>
                  </a:lnTo>
                  <a:lnTo>
                    <a:pt x="14153" y="9038"/>
                  </a:lnTo>
                  <a:lnTo>
                    <a:pt x="14144" y="9027"/>
                  </a:lnTo>
                  <a:lnTo>
                    <a:pt x="14137" y="8999"/>
                  </a:lnTo>
                  <a:lnTo>
                    <a:pt x="14129" y="8977"/>
                  </a:lnTo>
                  <a:lnTo>
                    <a:pt x="14120" y="8938"/>
                  </a:lnTo>
                  <a:lnTo>
                    <a:pt x="14114" y="8900"/>
                  </a:lnTo>
                  <a:lnTo>
                    <a:pt x="14107" y="8861"/>
                  </a:lnTo>
                  <a:lnTo>
                    <a:pt x="14101" y="8806"/>
                  </a:lnTo>
                  <a:lnTo>
                    <a:pt x="14096" y="8756"/>
                  </a:lnTo>
                  <a:lnTo>
                    <a:pt x="14091" y="8706"/>
                  </a:lnTo>
                  <a:lnTo>
                    <a:pt x="14088" y="8640"/>
                  </a:lnTo>
                  <a:lnTo>
                    <a:pt x="14084" y="8585"/>
                  </a:lnTo>
                  <a:lnTo>
                    <a:pt x="14082" y="8518"/>
                  </a:lnTo>
                  <a:lnTo>
                    <a:pt x="14081" y="8458"/>
                  </a:lnTo>
                  <a:lnTo>
                    <a:pt x="14081" y="4651"/>
                  </a:lnTo>
                  <a:lnTo>
                    <a:pt x="14080" y="4580"/>
                  </a:lnTo>
                  <a:lnTo>
                    <a:pt x="14078" y="4519"/>
                  </a:lnTo>
                  <a:lnTo>
                    <a:pt x="14077" y="4453"/>
                  </a:lnTo>
                  <a:lnTo>
                    <a:pt x="14073" y="4386"/>
                  </a:lnTo>
                  <a:lnTo>
                    <a:pt x="14069" y="4331"/>
                  </a:lnTo>
                  <a:lnTo>
                    <a:pt x="14065" y="4270"/>
                  </a:lnTo>
                  <a:lnTo>
                    <a:pt x="14059" y="4221"/>
                  </a:lnTo>
                  <a:lnTo>
                    <a:pt x="14048" y="4132"/>
                  </a:lnTo>
                  <a:lnTo>
                    <a:pt x="14040" y="4094"/>
                  </a:lnTo>
                  <a:lnTo>
                    <a:pt x="14032" y="4060"/>
                  </a:lnTo>
                  <a:lnTo>
                    <a:pt x="14025" y="4027"/>
                  </a:lnTo>
                  <a:lnTo>
                    <a:pt x="14016" y="4011"/>
                  </a:lnTo>
                  <a:lnTo>
                    <a:pt x="14006" y="3989"/>
                  </a:lnTo>
                  <a:lnTo>
                    <a:pt x="13998" y="3983"/>
                  </a:lnTo>
                  <a:lnTo>
                    <a:pt x="13988" y="3977"/>
                  </a:lnTo>
                  <a:lnTo>
                    <a:pt x="13979" y="3983"/>
                  </a:lnTo>
                  <a:lnTo>
                    <a:pt x="13969" y="3989"/>
                  </a:lnTo>
                  <a:lnTo>
                    <a:pt x="13961" y="4011"/>
                  </a:lnTo>
                  <a:lnTo>
                    <a:pt x="13953" y="4027"/>
                  </a:lnTo>
                  <a:lnTo>
                    <a:pt x="13946" y="4060"/>
                  </a:lnTo>
                  <a:lnTo>
                    <a:pt x="13937" y="4094"/>
                  </a:lnTo>
                  <a:lnTo>
                    <a:pt x="13931" y="4132"/>
                  </a:lnTo>
                  <a:lnTo>
                    <a:pt x="13917" y="4221"/>
                  </a:lnTo>
                  <a:lnTo>
                    <a:pt x="13913" y="4270"/>
                  </a:lnTo>
                  <a:lnTo>
                    <a:pt x="13909" y="4331"/>
                  </a:lnTo>
                  <a:lnTo>
                    <a:pt x="13904" y="4386"/>
                  </a:lnTo>
                  <a:lnTo>
                    <a:pt x="13901" y="4453"/>
                  </a:lnTo>
                  <a:lnTo>
                    <a:pt x="13899" y="4519"/>
                  </a:lnTo>
                  <a:lnTo>
                    <a:pt x="13898" y="4580"/>
                  </a:lnTo>
                  <a:lnTo>
                    <a:pt x="13898" y="7552"/>
                  </a:lnTo>
                  <a:lnTo>
                    <a:pt x="13897" y="7612"/>
                  </a:lnTo>
                  <a:lnTo>
                    <a:pt x="13895" y="7684"/>
                  </a:lnTo>
                  <a:lnTo>
                    <a:pt x="13893" y="7751"/>
                  </a:lnTo>
                  <a:lnTo>
                    <a:pt x="13890" y="7811"/>
                  </a:lnTo>
                  <a:lnTo>
                    <a:pt x="13886" y="7872"/>
                  </a:lnTo>
                  <a:lnTo>
                    <a:pt x="13882" y="7922"/>
                  </a:lnTo>
                  <a:lnTo>
                    <a:pt x="13876" y="7966"/>
                  </a:lnTo>
                  <a:lnTo>
                    <a:pt x="13869" y="8027"/>
                  </a:lnTo>
                  <a:lnTo>
                    <a:pt x="13863" y="8071"/>
                  </a:lnTo>
                  <a:lnTo>
                    <a:pt x="13856" y="8104"/>
                  </a:lnTo>
                  <a:lnTo>
                    <a:pt x="13849" y="8132"/>
                  </a:lnTo>
                  <a:lnTo>
                    <a:pt x="13841" y="8165"/>
                  </a:lnTo>
                  <a:lnTo>
                    <a:pt x="13832" y="8193"/>
                  </a:lnTo>
                  <a:lnTo>
                    <a:pt x="13824" y="8204"/>
                  </a:lnTo>
                  <a:lnTo>
                    <a:pt x="13815" y="8209"/>
                  </a:lnTo>
                  <a:lnTo>
                    <a:pt x="13804" y="8215"/>
                  </a:lnTo>
                  <a:lnTo>
                    <a:pt x="13796" y="8209"/>
                  </a:lnTo>
                  <a:lnTo>
                    <a:pt x="13787" y="8204"/>
                  </a:lnTo>
                  <a:lnTo>
                    <a:pt x="13778" y="8193"/>
                  </a:lnTo>
                  <a:lnTo>
                    <a:pt x="13769" y="8165"/>
                  </a:lnTo>
                  <a:lnTo>
                    <a:pt x="13761" y="8132"/>
                  </a:lnTo>
                  <a:lnTo>
                    <a:pt x="13753" y="8104"/>
                  </a:lnTo>
                  <a:lnTo>
                    <a:pt x="13747" y="8071"/>
                  </a:lnTo>
                  <a:lnTo>
                    <a:pt x="13741" y="8027"/>
                  </a:lnTo>
                  <a:lnTo>
                    <a:pt x="13734" y="7966"/>
                  </a:lnTo>
                  <a:lnTo>
                    <a:pt x="13729" y="7922"/>
                  </a:lnTo>
                  <a:lnTo>
                    <a:pt x="13725" y="7872"/>
                  </a:lnTo>
                  <a:lnTo>
                    <a:pt x="13720" y="7811"/>
                  </a:lnTo>
                  <a:lnTo>
                    <a:pt x="13718" y="7751"/>
                  </a:lnTo>
                  <a:lnTo>
                    <a:pt x="13715" y="7684"/>
                  </a:lnTo>
                  <a:lnTo>
                    <a:pt x="13714" y="7612"/>
                  </a:lnTo>
                  <a:lnTo>
                    <a:pt x="13714" y="7552"/>
                  </a:lnTo>
                  <a:lnTo>
                    <a:pt x="13714" y="5756"/>
                  </a:lnTo>
                  <a:lnTo>
                    <a:pt x="13712" y="5690"/>
                  </a:lnTo>
                  <a:lnTo>
                    <a:pt x="13709" y="5629"/>
                  </a:lnTo>
                  <a:lnTo>
                    <a:pt x="13707" y="5563"/>
                  </a:lnTo>
                  <a:lnTo>
                    <a:pt x="13702" y="5508"/>
                  </a:lnTo>
                  <a:lnTo>
                    <a:pt x="13698" y="5447"/>
                  </a:lnTo>
                  <a:lnTo>
                    <a:pt x="13693" y="5397"/>
                  </a:lnTo>
                  <a:lnTo>
                    <a:pt x="13681" y="5309"/>
                  </a:lnTo>
                  <a:lnTo>
                    <a:pt x="13673" y="5270"/>
                  </a:lnTo>
                  <a:lnTo>
                    <a:pt x="13666" y="5237"/>
                  </a:lnTo>
                  <a:lnTo>
                    <a:pt x="13658" y="5204"/>
                  </a:lnTo>
                  <a:lnTo>
                    <a:pt x="13649" y="5187"/>
                  </a:lnTo>
                  <a:lnTo>
                    <a:pt x="13640" y="5171"/>
                  </a:lnTo>
                  <a:lnTo>
                    <a:pt x="13631" y="5160"/>
                  </a:lnTo>
                  <a:lnTo>
                    <a:pt x="13622" y="5154"/>
                  </a:lnTo>
                  <a:lnTo>
                    <a:pt x="13613" y="5160"/>
                  </a:lnTo>
                  <a:lnTo>
                    <a:pt x="13604" y="5171"/>
                  </a:lnTo>
                  <a:lnTo>
                    <a:pt x="13595" y="5187"/>
                  </a:lnTo>
                  <a:lnTo>
                    <a:pt x="13586" y="5204"/>
                  </a:lnTo>
                  <a:lnTo>
                    <a:pt x="13578" y="5237"/>
                  </a:lnTo>
                  <a:lnTo>
                    <a:pt x="13571" y="5270"/>
                  </a:lnTo>
                  <a:lnTo>
                    <a:pt x="13564" y="5309"/>
                  </a:lnTo>
                  <a:lnTo>
                    <a:pt x="13557" y="5353"/>
                  </a:lnTo>
                  <a:lnTo>
                    <a:pt x="13551" y="5397"/>
                  </a:lnTo>
                  <a:lnTo>
                    <a:pt x="13546" y="5447"/>
                  </a:lnTo>
                  <a:lnTo>
                    <a:pt x="13541" y="5508"/>
                  </a:lnTo>
                  <a:lnTo>
                    <a:pt x="13538" y="5563"/>
                  </a:lnTo>
                  <a:lnTo>
                    <a:pt x="13534" y="5629"/>
                  </a:lnTo>
                  <a:lnTo>
                    <a:pt x="13532" y="5690"/>
                  </a:lnTo>
                  <a:lnTo>
                    <a:pt x="13532" y="5756"/>
                  </a:lnTo>
                  <a:lnTo>
                    <a:pt x="13530" y="5828"/>
                  </a:lnTo>
                  <a:lnTo>
                    <a:pt x="13530" y="8701"/>
                  </a:lnTo>
                  <a:lnTo>
                    <a:pt x="13529" y="8762"/>
                  </a:lnTo>
                  <a:lnTo>
                    <a:pt x="13529" y="8833"/>
                  </a:lnTo>
                  <a:lnTo>
                    <a:pt x="13526" y="8900"/>
                  </a:lnTo>
                  <a:lnTo>
                    <a:pt x="13523" y="8955"/>
                  </a:lnTo>
                  <a:lnTo>
                    <a:pt x="13519" y="9016"/>
                  </a:lnTo>
                  <a:lnTo>
                    <a:pt x="13509" y="9115"/>
                  </a:lnTo>
                  <a:lnTo>
                    <a:pt x="13503" y="9170"/>
                  </a:lnTo>
                  <a:lnTo>
                    <a:pt x="13497" y="9215"/>
                  </a:lnTo>
                  <a:lnTo>
                    <a:pt x="13490" y="9253"/>
                  </a:lnTo>
                  <a:lnTo>
                    <a:pt x="13482" y="9286"/>
                  </a:lnTo>
                  <a:lnTo>
                    <a:pt x="13474" y="9314"/>
                  </a:lnTo>
                  <a:lnTo>
                    <a:pt x="13466" y="9336"/>
                  </a:lnTo>
                  <a:lnTo>
                    <a:pt x="13457" y="9353"/>
                  </a:lnTo>
                  <a:lnTo>
                    <a:pt x="13448" y="9358"/>
                  </a:lnTo>
                  <a:lnTo>
                    <a:pt x="13439" y="9369"/>
                  </a:lnTo>
                  <a:lnTo>
                    <a:pt x="13429" y="9358"/>
                  </a:lnTo>
                  <a:lnTo>
                    <a:pt x="13421" y="9353"/>
                  </a:lnTo>
                  <a:lnTo>
                    <a:pt x="13412" y="9336"/>
                  </a:lnTo>
                  <a:lnTo>
                    <a:pt x="13403" y="9314"/>
                  </a:lnTo>
                  <a:lnTo>
                    <a:pt x="13395" y="9286"/>
                  </a:lnTo>
                  <a:lnTo>
                    <a:pt x="13387" y="9253"/>
                  </a:lnTo>
                  <a:lnTo>
                    <a:pt x="13380" y="9215"/>
                  </a:lnTo>
                  <a:lnTo>
                    <a:pt x="13374" y="9170"/>
                  </a:lnTo>
                  <a:lnTo>
                    <a:pt x="13368" y="9115"/>
                  </a:lnTo>
                  <a:lnTo>
                    <a:pt x="13358" y="9016"/>
                  </a:lnTo>
                  <a:lnTo>
                    <a:pt x="13354" y="8955"/>
                  </a:lnTo>
                  <a:lnTo>
                    <a:pt x="13351" y="8900"/>
                  </a:lnTo>
                  <a:lnTo>
                    <a:pt x="13349" y="8833"/>
                  </a:lnTo>
                  <a:lnTo>
                    <a:pt x="13348" y="8762"/>
                  </a:lnTo>
                  <a:lnTo>
                    <a:pt x="13347" y="8701"/>
                  </a:lnTo>
                  <a:lnTo>
                    <a:pt x="13347" y="7463"/>
                  </a:lnTo>
                  <a:lnTo>
                    <a:pt x="13345" y="7403"/>
                  </a:lnTo>
                  <a:lnTo>
                    <a:pt x="13342" y="7336"/>
                  </a:lnTo>
                  <a:lnTo>
                    <a:pt x="13339" y="7275"/>
                  </a:lnTo>
                  <a:lnTo>
                    <a:pt x="13336" y="7215"/>
                  </a:lnTo>
                  <a:lnTo>
                    <a:pt x="13331" y="7165"/>
                  </a:lnTo>
                  <a:lnTo>
                    <a:pt x="13326" y="7104"/>
                  </a:lnTo>
                  <a:lnTo>
                    <a:pt x="13320" y="7060"/>
                  </a:lnTo>
                  <a:lnTo>
                    <a:pt x="13313" y="7016"/>
                  </a:lnTo>
                  <a:lnTo>
                    <a:pt x="13307" y="6983"/>
                  </a:lnTo>
                  <a:lnTo>
                    <a:pt x="13299" y="6944"/>
                  </a:lnTo>
                  <a:lnTo>
                    <a:pt x="13291" y="6922"/>
                  </a:lnTo>
                  <a:lnTo>
                    <a:pt x="13282" y="6894"/>
                  </a:lnTo>
                  <a:lnTo>
                    <a:pt x="13274" y="6872"/>
                  </a:lnTo>
                  <a:lnTo>
                    <a:pt x="13264" y="6861"/>
                  </a:lnTo>
                  <a:lnTo>
                    <a:pt x="13246" y="6861"/>
                  </a:lnTo>
                  <a:lnTo>
                    <a:pt x="13237" y="6872"/>
                  </a:lnTo>
                  <a:lnTo>
                    <a:pt x="13228" y="6894"/>
                  </a:lnTo>
                  <a:lnTo>
                    <a:pt x="13219" y="6922"/>
                  </a:lnTo>
                  <a:lnTo>
                    <a:pt x="13211" y="6944"/>
                  </a:lnTo>
                  <a:lnTo>
                    <a:pt x="13204" y="6983"/>
                  </a:lnTo>
                  <a:lnTo>
                    <a:pt x="13196" y="7016"/>
                  </a:lnTo>
                  <a:lnTo>
                    <a:pt x="13184" y="7104"/>
                  </a:lnTo>
                  <a:lnTo>
                    <a:pt x="13179" y="7165"/>
                  </a:lnTo>
                  <a:lnTo>
                    <a:pt x="13174" y="7215"/>
                  </a:lnTo>
                  <a:lnTo>
                    <a:pt x="13170" y="7275"/>
                  </a:lnTo>
                  <a:lnTo>
                    <a:pt x="13167" y="7336"/>
                  </a:lnTo>
                  <a:lnTo>
                    <a:pt x="13166" y="7403"/>
                  </a:lnTo>
                  <a:lnTo>
                    <a:pt x="13164" y="7463"/>
                  </a:lnTo>
                  <a:lnTo>
                    <a:pt x="13163" y="7535"/>
                  </a:lnTo>
                  <a:lnTo>
                    <a:pt x="13163" y="11966"/>
                  </a:lnTo>
                  <a:lnTo>
                    <a:pt x="13162" y="12026"/>
                  </a:lnTo>
                  <a:lnTo>
                    <a:pt x="13162" y="12098"/>
                  </a:lnTo>
                  <a:lnTo>
                    <a:pt x="13159" y="12165"/>
                  </a:lnTo>
                  <a:lnTo>
                    <a:pt x="13157" y="12220"/>
                  </a:lnTo>
                  <a:lnTo>
                    <a:pt x="13152" y="12275"/>
                  </a:lnTo>
                  <a:lnTo>
                    <a:pt x="13148" y="12336"/>
                  </a:lnTo>
                  <a:lnTo>
                    <a:pt x="13143" y="12385"/>
                  </a:lnTo>
                  <a:lnTo>
                    <a:pt x="13137" y="12441"/>
                  </a:lnTo>
                  <a:lnTo>
                    <a:pt x="13131" y="12485"/>
                  </a:lnTo>
                  <a:lnTo>
                    <a:pt x="13123" y="12518"/>
                  </a:lnTo>
                  <a:lnTo>
                    <a:pt x="13116" y="12546"/>
                  </a:lnTo>
                  <a:lnTo>
                    <a:pt x="13099" y="12606"/>
                  </a:lnTo>
                  <a:lnTo>
                    <a:pt x="13090" y="12617"/>
                  </a:lnTo>
                  <a:lnTo>
                    <a:pt x="13081" y="12623"/>
                  </a:lnTo>
                  <a:lnTo>
                    <a:pt x="13072" y="12629"/>
                  </a:lnTo>
                  <a:lnTo>
                    <a:pt x="13062" y="12623"/>
                  </a:lnTo>
                  <a:lnTo>
                    <a:pt x="13053" y="12617"/>
                  </a:lnTo>
                  <a:lnTo>
                    <a:pt x="13046" y="12606"/>
                  </a:lnTo>
                  <a:lnTo>
                    <a:pt x="13036" y="12579"/>
                  </a:lnTo>
                  <a:lnTo>
                    <a:pt x="13028" y="12546"/>
                  </a:lnTo>
                  <a:lnTo>
                    <a:pt x="13021" y="12518"/>
                  </a:lnTo>
                  <a:lnTo>
                    <a:pt x="13013" y="12485"/>
                  </a:lnTo>
                  <a:lnTo>
                    <a:pt x="13008" y="12441"/>
                  </a:lnTo>
                  <a:lnTo>
                    <a:pt x="13001" y="12385"/>
                  </a:lnTo>
                  <a:lnTo>
                    <a:pt x="12996" y="12336"/>
                  </a:lnTo>
                  <a:lnTo>
                    <a:pt x="12991" y="12275"/>
                  </a:lnTo>
                  <a:lnTo>
                    <a:pt x="12988" y="12220"/>
                  </a:lnTo>
                  <a:lnTo>
                    <a:pt x="12984" y="12165"/>
                  </a:lnTo>
                  <a:lnTo>
                    <a:pt x="12982" y="12098"/>
                  </a:lnTo>
                  <a:lnTo>
                    <a:pt x="12979" y="12026"/>
                  </a:lnTo>
                  <a:lnTo>
                    <a:pt x="12979" y="7336"/>
                  </a:lnTo>
                  <a:lnTo>
                    <a:pt x="12979" y="7275"/>
                  </a:lnTo>
                  <a:lnTo>
                    <a:pt x="12976" y="7209"/>
                  </a:lnTo>
                  <a:lnTo>
                    <a:pt x="12973" y="7148"/>
                  </a:lnTo>
                  <a:lnTo>
                    <a:pt x="12968" y="7093"/>
                  </a:lnTo>
                  <a:lnTo>
                    <a:pt x="12964" y="7027"/>
                  </a:lnTo>
                  <a:lnTo>
                    <a:pt x="12959" y="6983"/>
                  </a:lnTo>
                  <a:lnTo>
                    <a:pt x="12952" y="6933"/>
                  </a:lnTo>
                  <a:lnTo>
                    <a:pt x="12947" y="6889"/>
                  </a:lnTo>
                  <a:lnTo>
                    <a:pt x="12940" y="6850"/>
                  </a:lnTo>
                  <a:lnTo>
                    <a:pt x="12932" y="6817"/>
                  </a:lnTo>
                  <a:lnTo>
                    <a:pt x="12924" y="6789"/>
                  </a:lnTo>
                  <a:lnTo>
                    <a:pt x="12915" y="6767"/>
                  </a:lnTo>
                  <a:lnTo>
                    <a:pt x="12908" y="6745"/>
                  </a:lnTo>
                  <a:lnTo>
                    <a:pt x="12898" y="6740"/>
                  </a:lnTo>
                  <a:lnTo>
                    <a:pt x="12879" y="6740"/>
                  </a:lnTo>
                  <a:lnTo>
                    <a:pt x="12871" y="6745"/>
                  </a:lnTo>
                  <a:lnTo>
                    <a:pt x="12861" y="6767"/>
                  </a:lnTo>
                  <a:lnTo>
                    <a:pt x="12852" y="6789"/>
                  </a:lnTo>
                  <a:lnTo>
                    <a:pt x="12844" y="6817"/>
                  </a:lnTo>
                  <a:lnTo>
                    <a:pt x="12837" y="6850"/>
                  </a:lnTo>
                  <a:lnTo>
                    <a:pt x="12829" y="6889"/>
                  </a:lnTo>
                  <a:lnTo>
                    <a:pt x="12824" y="6933"/>
                  </a:lnTo>
                  <a:lnTo>
                    <a:pt x="12818" y="6983"/>
                  </a:lnTo>
                  <a:lnTo>
                    <a:pt x="12812" y="7027"/>
                  </a:lnTo>
                  <a:lnTo>
                    <a:pt x="12804" y="7148"/>
                  </a:lnTo>
                  <a:lnTo>
                    <a:pt x="12800" y="7209"/>
                  </a:lnTo>
                  <a:lnTo>
                    <a:pt x="12799" y="7275"/>
                  </a:lnTo>
                  <a:lnTo>
                    <a:pt x="12797" y="7336"/>
                  </a:lnTo>
                  <a:lnTo>
                    <a:pt x="12797" y="7408"/>
                  </a:lnTo>
                  <a:lnTo>
                    <a:pt x="12797" y="9861"/>
                  </a:lnTo>
                  <a:lnTo>
                    <a:pt x="12794" y="9927"/>
                  </a:lnTo>
                  <a:lnTo>
                    <a:pt x="12793" y="9999"/>
                  </a:lnTo>
                  <a:lnTo>
                    <a:pt x="12789" y="10060"/>
                  </a:lnTo>
                  <a:lnTo>
                    <a:pt x="12786" y="10115"/>
                  </a:lnTo>
                  <a:lnTo>
                    <a:pt x="12782" y="10170"/>
                  </a:lnTo>
                  <a:lnTo>
                    <a:pt x="12776" y="10225"/>
                  </a:lnTo>
                  <a:lnTo>
                    <a:pt x="12770" y="10275"/>
                  </a:lnTo>
                  <a:lnTo>
                    <a:pt x="12763" y="10314"/>
                  </a:lnTo>
                  <a:lnTo>
                    <a:pt x="12757" y="10358"/>
                  </a:lnTo>
                  <a:lnTo>
                    <a:pt x="12749" y="10391"/>
                  </a:lnTo>
                  <a:lnTo>
                    <a:pt x="12740" y="10413"/>
                  </a:lnTo>
                  <a:lnTo>
                    <a:pt x="12733" y="10441"/>
                  </a:lnTo>
                  <a:lnTo>
                    <a:pt x="12724" y="10452"/>
                  </a:lnTo>
                  <a:lnTo>
                    <a:pt x="12714" y="10469"/>
                  </a:lnTo>
                  <a:lnTo>
                    <a:pt x="12705" y="10474"/>
                  </a:lnTo>
                  <a:lnTo>
                    <a:pt x="12695" y="10469"/>
                  </a:lnTo>
                  <a:lnTo>
                    <a:pt x="12686" y="10452"/>
                  </a:lnTo>
                  <a:lnTo>
                    <a:pt x="12677" y="10441"/>
                  </a:lnTo>
                  <a:lnTo>
                    <a:pt x="12670" y="10413"/>
                  </a:lnTo>
                  <a:lnTo>
                    <a:pt x="12661" y="10391"/>
                  </a:lnTo>
                  <a:lnTo>
                    <a:pt x="12654" y="10358"/>
                  </a:lnTo>
                  <a:lnTo>
                    <a:pt x="12647" y="10314"/>
                  </a:lnTo>
                  <a:lnTo>
                    <a:pt x="12640" y="10275"/>
                  </a:lnTo>
                  <a:lnTo>
                    <a:pt x="12634" y="10225"/>
                  </a:lnTo>
                  <a:lnTo>
                    <a:pt x="12624" y="10115"/>
                  </a:lnTo>
                  <a:lnTo>
                    <a:pt x="12620" y="10060"/>
                  </a:lnTo>
                  <a:lnTo>
                    <a:pt x="12617" y="9999"/>
                  </a:lnTo>
                  <a:lnTo>
                    <a:pt x="12615" y="9927"/>
                  </a:lnTo>
                  <a:lnTo>
                    <a:pt x="12614" y="9861"/>
                  </a:lnTo>
                  <a:lnTo>
                    <a:pt x="12614" y="2569"/>
                  </a:lnTo>
                  <a:lnTo>
                    <a:pt x="12613" y="2491"/>
                  </a:lnTo>
                  <a:lnTo>
                    <a:pt x="12612" y="2431"/>
                  </a:lnTo>
                  <a:lnTo>
                    <a:pt x="12606" y="2309"/>
                  </a:lnTo>
                  <a:lnTo>
                    <a:pt x="12602" y="2243"/>
                  </a:lnTo>
                  <a:lnTo>
                    <a:pt x="12597" y="2193"/>
                  </a:lnTo>
                  <a:lnTo>
                    <a:pt x="12592" y="2138"/>
                  </a:lnTo>
                  <a:lnTo>
                    <a:pt x="12587" y="2094"/>
                  </a:lnTo>
                  <a:lnTo>
                    <a:pt x="12580" y="2050"/>
                  </a:lnTo>
                  <a:lnTo>
                    <a:pt x="12572" y="2005"/>
                  </a:lnTo>
                  <a:lnTo>
                    <a:pt x="12566" y="1972"/>
                  </a:lnTo>
                  <a:lnTo>
                    <a:pt x="12557" y="1939"/>
                  </a:lnTo>
                  <a:lnTo>
                    <a:pt x="12549" y="1928"/>
                  </a:lnTo>
                  <a:lnTo>
                    <a:pt x="12540" y="1906"/>
                  </a:lnTo>
                  <a:lnTo>
                    <a:pt x="12530" y="1895"/>
                  </a:lnTo>
                  <a:lnTo>
                    <a:pt x="12522" y="1889"/>
                  </a:lnTo>
                  <a:lnTo>
                    <a:pt x="12512" y="1895"/>
                  </a:lnTo>
                  <a:lnTo>
                    <a:pt x="12503" y="1906"/>
                  </a:lnTo>
                  <a:lnTo>
                    <a:pt x="12494" y="1928"/>
                  </a:lnTo>
                  <a:lnTo>
                    <a:pt x="12486" y="1939"/>
                  </a:lnTo>
                  <a:lnTo>
                    <a:pt x="12479" y="1972"/>
                  </a:lnTo>
                  <a:lnTo>
                    <a:pt x="12470" y="2005"/>
                  </a:lnTo>
                  <a:lnTo>
                    <a:pt x="12464" y="2050"/>
                  </a:lnTo>
                  <a:lnTo>
                    <a:pt x="12456" y="2094"/>
                  </a:lnTo>
                  <a:lnTo>
                    <a:pt x="12451" y="2138"/>
                  </a:lnTo>
                  <a:lnTo>
                    <a:pt x="12445" y="2193"/>
                  </a:lnTo>
                  <a:lnTo>
                    <a:pt x="12440" y="2243"/>
                  </a:lnTo>
                  <a:lnTo>
                    <a:pt x="12437" y="2309"/>
                  </a:lnTo>
                  <a:lnTo>
                    <a:pt x="12434" y="2370"/>
                  </a:lnTo>
                  <a:lnTo>
                    <a:pt x="12432" y="2431"/>
                  </a:lnTo>
                  <a:lnTo>
                    <a:pt x="12430" y="2491"/>
                  </a:lnTo>
                  <a:lnTo>
                    <a:pt x="12430" y="8507"/>
                  </a:lnTo>
                  <a:lnTo>
                    <a:pt x="12429" y="8568"/>
                  </a:lnTo>
                  <a:lnTo>
                    <a:pt x="12428" y="8640"/>
                  </a:lnTo>
                  <a:lnTo>
                    <a:pt x="12426" y="8706"/>
                  </a:lnTo>
                  <a:lnTo>
                    <a:pt x="12422" y="8762"/>
                  </a:lnTo>
                  <a:lnTo>
                    <a:pt x="12419" y="8822"/>
                  </a:lnTo>
                  <a:lnTo>
                    <a:pt x="12415" y="8878"/>
                  </a:lnTo>
                  <a:lnTo>
                    <a:pt x="12409" y="8933"/>
                  </a:lnTo>
                  <a:lnTo>
                    <a:pt x="12397" y="9027"/>
                  </a:lnTo>
                  <a:lnTo>
                    <a:pt x="12389" y="9065"/>
                  </a:lnTo>
                  <a:lnTo>
                    <a:pt x="12382" y="9099"/>
                  </a:lnTo>
                  <a:lnTo>
                    <a:pt x="12374" y="9121"/>
                  </a:lnTo>
                  <a:lnTo>
                    <a:pt x="12365" y="9148"/>
                  </a:lnTo>
                  <a:lnTo>
                    <a:pt x="12357" y="9159"/>
                  </a:lnTo>
                  <a:lnTo>
                    <a:pt x="12347" y="9176"/>
                  </a:lnTo>
                  <a:lnTo>
                    <a:pt x="12329" y="9176"/>
                  </a:lnTo>
                  <a:lnTo>
                    <a:pt x="12320" y="9159"/>
                  </a:lnTo>
                  <a:lnTo>
                    <a:pt x="12311" y="9148"/>
                  </a:lnTo>
                  <a:lnTo>
                    <a:pt x="12302" y="9121"/>
                  </a:lnTo>
                  <a:lnTo>
                    <a:pt x="12295" y="9099"/>
                  </a:lnTo>
                  <a:lnTo>
                    <a:pt x="12287" y="9065"/>
                  </a:lnTo>
                  <a:lnTo>
                    <a:pt x="12280" y="9027"/>
                  </a:lnTo>
                  <a:lnTo>
                    <a:pt x="12273" y="8983"/>
                  </a:lnTo>
                  <a:lnTo>
                    <a:pt x="12268" y="8933"/>
                  </a:lnTo>
                  <a:lnTo>
                    <a:pt x="12262" y="8878"/>
                  </a:lnTo>
                  <a:lnTo>
                    <a:pt x="12258" y="8822"/>
                  </a:lnTo>
                  <a:lnTo>
                    <a:pt x="12254" y="8762"/>
                  </a:lnTo>
                  <a:lnTo>
                    <a:pt x="12251" y="8706"/>
                  </a:lnTo>
                  <a:lnTo>
                    <a:pt x="12249" y="8640"/>
                  </a:lnTo>
                  <a:lnTo>
                    <a:pt x="12247" y="8568"/>
                  </a:lnTo>
                  <a:lnTo>
                    <a:pt x="12247" y="7049"/>
                  </a:lnTo>
                  <a:lnTo>
                    <a:pt x="12246" y="6983"/>
                  </a:lnTo>
                  <a:lnTo>
                    <a:pt x="12244" y="6922"/>
                  </a:lnTo>
                  <a:lnTo>
                    <a:pt x="12242" y="6850"/>
                  </a:lnTo>
                  <a:lnTo>
                    <a:pt x="12239" y="6789"/>
                  </a:lnTo>
                  <a:lnTo>
                    <a:pt x="12236" y="6734"/>
                  </a:lnTo>
                  <a:lnTo>
                    <a:pt x="12231" y="6673"/>
                  </a:lnTo>
                  <a:lnTo>
                    <a:pt x="12225" y="6624"/>
                  </a:lnTo>
                  <a:lnTo>
                    <a:pt x="12220" y="6574"/>
                  </a:lnTo>
                  <a:lnTo>
                    <a:pt x="12212" y="6530"/>
                  </a:lnTo>
                  <a:lnTo>
                    <a:pt x="12199" y="6463"/>
                  </a:lnTo>
                  <a:lnTo>
                    <a:pt x="12191" y="6430"/>
                  </a:lnTo>
                  <a:lnTo>
                    <a:pt x="12182" y="6414"/>
                  </a:lnTo>
                  <a:lnTo>
                    <a:pt x="12174" y="6392"/>
                  </a:lnTo>
                  <a:lnTo>
                    <a:pt x="12164" y="6386"/>
                  </a:lnTo>
                  <a:lnTo>
                    <a:pt x="12154" y="6381"/>
                  </a:lnTo>
                  <a:lnTo>
                    <a:pt x="12146" y="6386"/>
                  </a:lnTo>
                  <a:lnTo>
                    <a:pt x="12137" y="6392"/>
                  </a:lnTo>
                  <a:lnTo>
                    <a:pt x="12127" y="6414"/>
                  </a:lnTo>
                  <a:lnTo>
                    <a:pt x="12120" y="6430"/>
                  </a:lnTo>
                  <a:lnTo>
                    <a:pt x="12111" y="6463"/>
                  </a:lnTo>
                  <a:lnTo>
                    <a:pt x="12098" y="6530"/>
                  </a:lnTo>
                  <a:lnTo>
                    <a:pt x="12090" y="6574"/>
                  </a:lnTo>
                  <a:lnTo>
                    <a:pt x="12085" y="6624"/>
                  </a:lnTo>
                  <a:lnTo>
                    <a:pt x="12079" y="6673"/>
                  </a:lnTo>
                  <a:lnTo>
                    <a:pt x="12074" y="6734"/>
                  </a:lnTo>
                  <a:lnTo>
                    <a:pt x="12070" y="6789"/>
                  </a:lnTo>
                  <a:lnTo>
                    <a:pt x="12068" y="6850"/>
                  </a:lnTo>
                  <a:lnTo>
                    <a:pt x="12064" y="6922"/>
                  </a:lnTo>
                  <a:lnTo>
                    <a:pt x="12064" y="6983"/>
                  </a:lnTo>
                  <a:lnTo>
                    <a:pt x="12063" y="7049"/>
                  </a:lnTo>
                  <a:lnTo>
                    <a:pt x="12063" y="8187"/>
                  </a:lnTo>
                  <a:lnTo>
                    <a:pt x="12061" y="8253"/>
                  </a:lnTo>
                  <a:lnTo>
                    <a:pt x="12059" y="8320"/>
                  </a:lnTo>
                  <a:lnTo>
                    <a:pt x="12056" y="8380"/>
                  </a:lnTo>
                  <a:lnTo>
                    <a:pt x="12047" y="8491"/>
                  </a:lnTo>
                  <a:lnTo>
                    <a:pt x="12042" y="8546"/>
                  </a:lnTo>
                  <a:lnTo>
                    <a:pt x="12037" y="8590"/>
                  </a:lnTo>
                  <a:lnTo>
                    <a:pt x="12030" y="8640"/>
                  </a:lnTo>
                  <a:lnTo>
                    <a:pt x="12023" y="8679"/>
                  </a:lnTo>
                  <a:lnTo>
                    <a:pt x="12015" y="8712"/>
                  </a:lnTo>
                  <a:lnTo>
                    <a:pt x="12008" y="8739"/>
                  </a:lnTo>
                  <a:lnTo>
                    <a:pt x="11999" y="8762"/>
                  </a:lnTo>
                  <a:lnTo>
                    <a:pt x="11989" y="8778"/>
                  </a:lnTo>
                  <a:lnTo>
                    <a:pt x="11981" y="8789"/>
                  </a:lnTo>
                  <a:lnTo>
                    <a:pt x="11962" y="8789"/>
                  </a:lnTo>
                  <a:lnTo>
                    <a:pt x="11954" y="8778"/>
                  </a:lnTo>
                  <a:lnTo>
                    <a:pt x="11944" y="8762"/>
                  </a:lnTo>
                  <a:lnTo>
                    <a:pt x="11936" y="8739"/>
                  </a:lnTo>
                  <a:lnTo>
                    <a:pt x="11928" y="8712"/>
                  </a:lnTo>
                  <a:lnTo>
                    <a:pt x="11921" y="8679"/>
                  </a:lnTo>
                  <a:lnTo>
                    <a:pt x="11913" y="8640"/>
                  </a:lnTo>
                  <a:lnTo>
                    <a:pt x="11907" y="8590"/>
                  </a:lnTo>
                  <a:lnTo>
                    <a:pt x="11900" y="8546"/>
                  </a:lnTo>
                  <a:lnTo>
                    <a:pt x="11895" y="8491"/>
                  </a:lnTo>
                  <a:lnTo>
                    <a:pt x="11888" y="8380"/>
                  </a:lnTo>
                  <a:lnTo>
                    <a:pt x="11884" y="8320"/>
                  </a:lnTo>
                  <a:lnTo>
                    <a:pt x="11879" y="8121"/>
                  </a:lnTo>
                  <a:lnTo>
                    <a:pt x="11879" y="5917"/>
                  </a:lnTo>
                  <a:lnTo>
                    <a:pt x="11878" y="5850"/>
                  </a:lnTo>
                  <a:lnTo>
                    <a:pt x="11876" y="5789"/>
                  </a:lnTo>
                  <a:lnTo>
                    <a:pt x="11872" y="5723"/>
                  </a:lnTo>
                  <a:lnTo>
                    <a:pt x="11865" y="5613"/>
                  </a:lnTo>
                  <a:lnTo>
                    <a:pt x="11859" y="5557"/>
                  </a:lnTo>
                  <a:lnTo>
                    <a:pt x="11854" y="5513"/>
                  </a:lnTo>
                  <a:lnTo>
                    <a:pt x="11846" y="5469"/>
                  </a:lnTo>
                  <a:lnTo>
                    <a:pt x="11839" y="5436"/>
                  </a:lnTo>
                  <a:lnTo>
                    <a:pt x="11831" y="5397"/>
                  </a:lnTo>
                  <a:lnTo>
                    <a:pt x="11824" y="5370"/>
                  </a:lnTo>
                  <a:lnTo>
                    <a:pt x="11816" y="5348"/>
                  </a:lnTo>
                  <a:lnTo>
                    <a:pt x="11807" y="5325"/>
                  </a:lnTo>
                  <a:lnTo>
                    <a:pt x="11798" y="5314"/>
                  </a:lnTo>
                  <a:lnTo>
                    <a:pt x="11779" y="5314"/>
                  </a:lnTo>
                  <a:lnTo>
                    <a:pt x="11770" y="5325"/>
                  </a:lnTo>
                  <a:lnTo>
                    <a:pt x="11761" y="5348"/>
                  </a:lnTo>
                  <a:lnTo>
                    <a:pt x="11753" y="5370"/>
                  </a:lnTo>
                  <a:lnTo>
                    <a:pt x="11745" y="5397"/>
                  </a:lnTo>
                  <a:lnTo>
                    <a:pt x="11738" y="5436"/>
                  </a:lnTo>
                  <a:lnTo>
                    <a:pt x="11730" y="5469"/>
                  </a:lnTo>
                  <a:lnTo>
                    <a:pt x="11723" y="5513"/>
                  </a:lnTo>
                  <a:lnTo>
                    <a:pt x="11718" y="5557"/>
                  </a:lnTo>
                  <a:lnTo>
                    <a:pt x="11713" y="5613"/>
                  </a:lnTo>
                  <a:lnTo>
                    <a:pt x="11704" y="5723"/>
                  </a:lnTo>
                  <a:lnTo>
                    <a:pt x="11701" y="5789"/>
                  </a:lnTo>
                  <a:lnTo>
                    <a:pt x="11699" y="5850"/>
                  </a:lnTo>
                  <a:lnTo>
                    <a:pt x="11697" y="5917"/>
                  </a:lnTo>
                  <a:lnTo>
                    <a:pt x="11697" y="9099"/>
                  </a:lnTo>
                  <a:lnTo>
                    <a:pt x="11696" y="9170"/>
                  </a:lnTo>
                  <a:lnTo>
                    <a:pt x="11694" y="9231"/>
                  </a:lnTo>
                  <a:lnTo>
                    <a:pt x="11692" y="9297"/>
                  </a:lnTo>
                  <a:lnTo>
                    <a:pt x="11690" y="9358"/>
                  </a:lnTo>
                  <a:lnTo>
                    <a:pt x="11686" y="9419"/>
                  </a:lnTo>
                  <a:lnTo>
                    <a:pt x="11681" y="9474"/>
                  </a:lnTo>
                  <a:lnTo>
                    <a:pt x="11675" y="9529"/>
                  </a:lnTo>
                  <a:lnTo>
                    <a:pt x="11670" y="9574"/>
                  </a:lnTo>
                  <a:lnTo>
                    <a:pt x="11663" y="9618"/>
                  </a:lnTo>
                  <a:lnTo>
                    <a:pt x="11656" y="9651"/>
                  </a:lnTo>
                  <a:lnTo>
                    <a:pt x="11649" y="9690"/>
                  </a:lnTo>
                  <a:lnTo>
                    <a:pt x="11640" y="9712"/>
                  </a:lnTo>
                  <a:lnTo>
                    <a:pt x="11632" y="9739"/>
                  </a:lnTo>
                  <a:lnTo>
                    <a:pt x="11624" y="9761"/>
                  </a:lnTo>
                  <a:lnTo>
                    <a:pt x="11614" y="9767"/>
                  </a:lnTo>
                  <a:lnTo>
                    <a:pt x="11596" y="9767"/>
                  </a:lnTo>
                  <a:lnTo>
                    <a:pt x="11586" y="9761"/>
                  </a:lnTo>
                  <a:lnTo>
                    <a:pt x="11579" y="9739"/>
                  </a:lnTo>
                  <a:lnTo>
                    <a:pt x="11569" y="9712"/>
                  </a:lnTo>
                  <a:lnTo>
                    <a:pt x="11561" y="9690"/>
                  </a:lnTo>
                  <a:lnTo>
                    <a:pt x="11554" y="9651"/>
                  </a:lnTo>
                  <a:lnTo>
                    <a:pt x="11547" y="9618"/>
                  </a:lnTo>
                  <a:lnTo>
                    <a:pt x="11540" y="9574"/>
                  </a:lnTo>
                  <a:lnTo>
                    <a:pt x="11534" y="9529"/>
                  </a:lnTo>
                  <a:lnTo>
                    <a:pt x="11528" y="9474"/>
                  </a:lnTo>
                  <a:lnTo>
                    <a:pt x="11524" y="9419"/>
                  </a:lnTo>
                  <a:lnTo>
                    <a:pt x="11518" y="9297"/>
                  </a:lnTo>
                  <a:lnTo>
                    <a:pt x="11516" y="9231"/>
                  </a:lnTo>
                  <a:lnTo>
                    <a:pt x="11513" y="9170"/>
                  </a:lnTo>
                  <a:lnTo>
                    <a:pt x="11513" y="7927"/>
                  </a:lnTo>
                  <a:lnTo>
                    <a:pt x="11511" y="7856"/>
                  </a:lnTo>
                  <a:lnTo>
                    <a:pt x="11509" y="7800"/>
                  </a:lnTo>
                  <a:lnTo>
                    <a:pt x="11506" y="7734"/>
                  </a:lnTo>
                  <a:lnTo>
                    <a:pt x="11502" y="7684"/>
                  </a:lnTo>
                  <a:lnTo>
                    <a:pt x="11498" y="7624"/>
                  </a:lnTo>
                  <a:lnTo>
                    <a:pt x="11492" y="7568"/>
                  </a:lnTo>
                  <a:lnTo>
                    <a:pt x="11486" y="7524"/>
                  </a:lnTo>
                  <a:lnTo>
                    <a:pt x="11480" y="7485"/>
                  </a:lnTo>
                  <a:lnTo>
                    <a:pt x="11474" y="7441"/>
                  </a:lnTo>
                  <a:lnTo>
                    <a:pt x="11465" y="7408"/>
                  </a:lnTo>
                  <a:lnTo>
                    <a:pt x="11458" y="7380"/>
                  </a:lnTo>
                  <a:lnTo>
                    <a:pt x="11449" y="7358"/>
                  </a:lnTo>
                  <a:lnTo>
                    <a:pt x="11440" y="7342"/>
                  </a:lnTo>
                  <a:lnTo>
                    <a:pt x="11432" y="7325"/>
                  </a:lnTo>
                  <a:lnTo>
                    <a:pt x="11413" y="7325"/>
                  </a:lnTo>
                  <a:lnTo>
                    <a:pt x="11403" y="7342"/>
                  </a:lnTo>
                  <a:lnTo>
                    <a:pt x="11395" y="7358"/>
                  </a:lnTo>
                  <a:lnTo>
                    <a:pt x="11386" y="7380"/>
                  </a:lnTo>
                  <a:lnTo>
                    <a:pt x="11378" y="7408"/>
                  </a:lnTo>
                  <a:lnTo>
                    <a:pt x="11370" y="7441"/>
                  </a:lnTo>
                  <a:lnTo>
                    <a:pt x="11363" y="7485"/>
                  </a:lnTo>
                  <a:lnTo>
                    <a:pt x="11357" y="7524"/>
                  </a:lnTo>
                  <a:lnTo>
                    <a:pt x="11351" y="7568"/>
                  </a:lnTo>
                  <a:lnTo>
                    <a:pt x="11346" y="7624"/>
                  </a:lnTo>
                  <a:lnTo>
                    <a:pt x="11342" y="7684"/>
                  </a:lnTo>
                  <a:lnTo>
                    <a:pt x="11337" y="7734"/>
                  </a:lnTo>
                  <a:lnTo>
                    <a:pt x="11334" y="7800"/>
                  </a:lnTo>
                  <a:lnTo>
                    <a:pt x="11332" y="7856"/>
                  </a:lnTo>
                  <a:lnTo>
                    <a:pt x="11330" y="7999"/>
                  </a:lnTo>
                  <a:lnTo>
                    <a:pt x="11330" y="10568"/>
                  </a:lnTo>
                  <a:lnTo>
                    <a:pt x="11328" y="10634"/>
                  </a:lnTo>
                  <a:lnTo>
                    <a:pt x="11327" y="10706"/>
                  </a:lnTo>
                  <a:lnTo>
                    <a:pt x="11323" y="10767"/>
                  </a:lnTo>
                  <a:lnTo>
                    <a:pt x="11320" y="10828"/>
                  </a:lnTo>
                  <a:lnTo>
                    <a:pt x="11314" y="10877"/>
                  </a:lnTo>
                  <a:lnTo>
                    <a:pt x="11309" y="10933"/>
                  </a:lnTo>
                  <a:lnTo>
                    <a:pt x="11303" y="10982"/>
                  </a:lnTo>
                  <a:lnTo>
                    <a:pt x="11297" y="11026"/>
                  </a:lnTo>
                  <a:lnTo>
                    <a:pt x="11290" y="11060"/>
                  </a:lnTo>
                  <a:lnTo>
                    <a:pt x="11282" y="11087"/>
                  </a:lnTo>
                  <a:lnTo>
                    <a:pt x="11274" y="11120"/>
                  </a:lnTo>
                  <a:lnTo>
                    <a:pt x="11267" y="11148"/>
                  </a:lnTo>
                  <a:lnTo>
                    <a:pt x="11257" y="11159"/>
                  </a:lnTo>
                  <a:lnTo>
                    <a:pt x="11248" y="11170"/>
                  </a:lnTo>
                  <a:lnTo>
                    <a:pt x="11228" y="11170"/>
                  </a:lnTo>
                  <a:lnTo>
                    <a:pt x="11220" y="11159"/>
                  </a:lnTo>
                  <a:lnTo>
                    <a:pt x="11211" y="11148"/>
                  </a:lnTo>
                  <a:lnTo>
                    <a:pt x="11194" y="11087"/>
                  </a:lnTo>
                  <a:lnTo>
                    <a:pt x="11188" y="11060"/>
                  </a:lnTo>
                  <a:lnTo>
                    <a:pt x="11180" y="11026"/>
                  </a:lnTo>
                  <a:lnTo>
                    <a:pt x="11174" y="10982"/>
                  </a:lnTo>
                  <a:lnTo>
                    <a:pt x="11168" y="10933"/>
                  </a:lnTo>
                  <a:lnTo>
                    <a:pt x="11162" y="10877"/>
                  </a:lnTo>
                  <a:lnTo>
                    <a:pt x="11158" y="10828"/>
                  </a:lnTo>
                  <a:lnTo>
                    <a:pt x="11154" y="10767"/>
                  </a:lnTo>
                  <a:lnTo>
                    <a:pt x="11151" y="10706"/>
                  </a:lnTo>
                  <a:lnTo>
                    <a:pt x="11148" y="10634"/>
                  </a:lnTo>
                  <a:lnTo>
                    <a:pt x="11147" y="10568"/>
                  </a:lnTo>
                  <a:lnTo>
                    <a:pt x="11147" y="10507"/>
                  </a:lnTo>
                  <a:lnTo>
                    <a:pt x="11147" y="7994"/>
                  </a:lnTo>
                  <a:lnTo>
                    <a:pt x="11145" y="7927"/>
                  </a:lnTo>
                  <a:lnTo>
                    <a:pt x="11143" y="7872"/>
                  </a:lnTo>
                  <a:lnTo>
                    <a:pt x="11140" y="7806"/>
                  </a:lnTo>
                  <a:lnTo>
                    <a:pt x="11135" y="7751"/>
                  </a:lnTo>
                  <a:lnTo>
                    <a:pt x="11131" y="7690"/>
                  </a:lnTo>
                  <a:lnTo>
                    <a:pt x="11126" y="7640"/>
                  </a:lnTo>
                  <a:lnTo>
                    <a:pt x="11120" y="7596"/>
                  </a:lnTo>
                  <a:lnTo>
                    <a:pt x="11114" y="7552"/>
                  </a:lnTo>
                  <a:lnTo>
                    <a:pt x="11106" y="7513"/>
                  </a:lnTo>
                  <a:lnTo>
                    <a:pt x="11099" y="7480"/>
                  </a:lnTo>
                  <a:lnTo>
                    <a:pt x="11090" y="7447"/>
                  </a:lnTo>
                  <a:lnTo>
                    <a:pt x="11083" y="7425"/>
                  </a:lnTo>
                  <a:lnTo>
                    <a:pt x="11073" y="7408"/>
                  </a:lnTo>
                  <a:lnTo>
                    <a:pt x="11064" y="7397"/>
                  </a:lnTo>
                  <a:lnTo>
                    <a:pt x="11046" y="7397"/>
                  </a:lnTo>
                  <a:lnTo>
                    <a:pt x="11036" y="7408"/>
                  </a:lnTo>
                  <a:lnTo>
                    <a:pt x="11028" y="7425"/>
                  </a:lnTo>
                  <a:lnTo>
                    <a:pt x="11019" y="7447"/>
                  </a:lnTo>
                  <a:lnTo>
                    <a:pt x="11012" y="7480"/>
                  </a:lnTo>
                  <a:lnTo>
                    <a:pt x="11003" y="7513"/>
                  </a:lnTo>
                  <a:lnTo>
                    <a:pt x="10997" y="7552"/>
                  </a:lnTo>
                  <a:lnTo>
                    <a:pt x="10990" y="7596"/>
                  </a:lnTo>
                  <a:lnTo>
                    <a:pt x="10984" y="7640"/>
                  </a:lnTo>
                  <a:lnTo>
                    <a:pt x="10979" y="7690"/>
                  </a:lnTo>
                  <a:lnTo>
                    <a:pt x="10974" y="7751"/>
                  </a:lnTo>
                  <a:lnTo>
                    <a:pt x="10971" y="7806"/>
                  </a:lnTo>
                  <a:lnTo>
                    <a:pt x="10967" y="7872"/>
                  </a:lnTo>
                  <a:lnTo>
                    <a:pt x="10965" y="7927"/>
                  </a:lnTo>
                  <a:lnTo>
                    <a:pt x="10964" y="7994"/>
                  </a:lnTo>
                  <a:lnTo>
                    <a:pt x="10963" y="8071"/>
                  </a:lnTo>
                  <a:lnTo>
                    <a:pt x="10963" y="8900"/>
                  </a:lnTo>
                  <a:lnTo>
                    <a:pt x="10961" y="8960"/>
                  </a:lnTo>
                  <a:lnTo>
                    <a:pt x="10960" y="9027"/>
                  </a:lnTo>
                  <a:lnTo>
                    <a:pt x="10956" y="9082"/>
                  </a:lnTo>
                  <a:lnTo>
                    <a:pt x="10952" y="9148"/>
                  </a:lnTo>
                  <a:lnTo>
                    <a:pt x="10948" y="9198"/>
                  </a:lnTo>
                  <a:lnTo>
                    <a:pt x="10942" y="9253"/>
                  </a:lnTo>
                  <a:lnTo>
                    <a:pt x="10937" y="9303"/>
                  </a:lnTo>
                  <a:lnTo>
                    <a:pt x="10931" y="9342"/>
                  </a:lnTo>
                  <a:lnTo>
                    <a:pt x="10923" y="9386"/>
                  </a:lnTo>
                  <a:lnTo>
                    <a:pt x="10915" y="9419"/>
                  </a:lnTo>
                  <a:lnTo>
                    <a:pt x="10908" y="9447"/>
                  </a:lnTo>
                  <a:lnTo>
                    <a:pt x="10899" y="9469"/>
                  </a:lnTo>
                  <a:lnTo>
                    <a:pt x="10889" y="9485"/>
                  </a:lnTo>
                  <a:lnTo>
                    <a:pt x="10881" y="9496"/>
                  </a:lnTo>
                  <a:lnTo>
                    <a:pt x="10862" y="9496"/>
                  </a:lnTo>
                  <a:lnTo>
                    <a:pt x="10852" y="9485"/>
                  </a:lnTo>
                  <a:lnTo>
                    <a:pt x="10844" y="9469"/>
                  </a:lnTo>
                  <a:lnTo>
                    <a:pt x="10836" y="9447"/>
                  </a:lnTo>
                  <a:lnTo>
                    <a:pt x="10828" y="9419"/>
                  </a:lnTo>
                  <a:lnTo>
                    <a:pt x="10820" y="9386"/>
                  </a:lnTo>
                  <a:lnTo>
                    <a:pt x="10814" y="9342"/>
                  </a:lnTo>
                  <a:lnTo>
                    <a:pt x="10807" y="9303"/>
                  </a:lnTo>
                  <a:lnTo>
                    <a:pt x="10801" y="9253"/>
                  </a:lnTo>
                  <a:lnTo>
                    <a:pt x="10796" y="9198"/>
                  </a:lnTo>
                  <a:lnTo>
                    <a:pt x="10792" y="9148"/>
                  </a:lnTo>
                  <a:lnTo>
                    <a:pt x="10784" y="9027"/>
                  </a:lnTo>
                  <a:lnTo>
                    <a:pt x="10781" y="8960"/>
                  </a:lnTo>
                  <a:lnTo>
                    <a:pt x="10781" y="8900"/>
                  </a:lnTo>
                  <a:lnTo>
                    <a:pt x="10781" y="4972"/>
                  </a:lnTo>
                  <a:lnTo>
                    <a:pt x="10780" y="4895"/>
                  </a:lnTo>
                  <a:lnTo>
                    <a:pt x="10778" y="4834"/>
                  </a:lnTo>
                  <a:lnTo>
                    <a:pt x="10776" y="4773"/>
                  </a:lnTo>
                  <a:lnTo>
                    <a:pt x="10772" y="4701"/>
                  </a:lnTo>
                  <a:lnTo>
                    <a:pt x="10769" y="4646"/>
                  </a:lnTo>
                  <a:lnTo>
                    <a:pt x="10764" y="4596"/>
                  </a:lnTo>
                  <a:lnTo>
                    <a:pt x="10759" y="4535"/>
                  </a:lnTo>
                  <a:lnTo>
                    <a:pt x="10753" y="4497"/>
                  </a:lnTo>
                  <a:lnTo>
                    <a:pt x="10746" y="4453"/>
                  </a:lnTo>
                  <a:lnTo>
                    <a:pt x="10732" y="4375"/>
                  </a:lnTo>
                  <a:lnTo>
                    <a:pt x="10724" y="4348"/>
                  </a:lnTo>
                  <a:lnTo>
                    <a:pt x="10714" y="4326"/>
                  </a:lnTo>
                  <a:lnTo>
                    <a:pt x="10707" y="4303"/>
                  </a:lnTo>
                  <a:lnTo>
                    <a:pt x="10698" y="4298"/>
                  </a:lnTo>
                  <a:lnTo>
                    <a:pt x="10688" y="4292"/>
                  </a:lnTo>
                  <a:lnTo>
                    <a:pt x="10679" y="4298"/>
                  </a:lnTo>
                  <a:lnTo>
                    <a:pt x="10669" y="4303"/>
                  </a:lnTo>
                  <a:lnTo>
                    <a:pt x="10661" y="4326"/>
                  </a:lnTo>
                  <a:lnTo>
                    <a:pt x="10653" y="4348"/>
                  </a:lnTo>
                  <a:lnTo>
                    <a:pt x="10644" y="4375"/>
                  </a:lnTo>
                  <a:lnTo>
                    <a:pt x="10629" y="4453"/>
                  </a:lnTo>
                  <a:lnTo>
                    <a:pt x="10623" y="4497"/>
                  </a:lnTo>
                  <a:lnTo>
                    <a:pt x="10617" y="4535"/>
                  </a:lnTo>
                  <a:lnTo>
                    <a:pt x="10612" y="4596"/>
                  </a:lnTo>
                  <a:lnTo>
                    <a:pt x="10607" y="4646"/>
                  </a:lnTo>
                  <a:lnTo>
                    <a:pt x="10603" y="4701"/>
                  </a:lnTo>
                  <a:lnTo>
                    <a:pt x="10601" y="4773"/>
                  </a:lnTo>
                  <a:lnTo>
                    <a:pt x="10598" y="4834"/>
                  </a:lnTo>
                  <a:lnTo>
                    <a:pt x="10597" y="4895"/>
                  </a:lnTo>
                  <a:lnTo>
                    <a:pt x="10597" y="7126"/>
                  </a:lnTo>
                  <a:lnTo>
                    <a:pt x="10596" y="7198"/>
                  </a:lnTo>
                  <a:lnTo>
                    <a:pt x="10594" y="7259"/>
                  </a:lnTo>
                  <a:lnTo>
                    <a:pt x="10592" y="7325"/>
                  </a:lnTo>
                  <a:lnTo>
                    <a:pt x="10590" y="7386"/>
                  </a:lnTo>
                  <a:lnTo>
                    <a:pt x="10586" y="7447"/>
                  </a:lnTo>
                  <a:lnTo>
                    <a:pt x="10580" y="7502"/>
                  </a:lnTo>
                  <a:lnTo>
                    <a:pt x="10576" y="7557"/>
                  </a:lnTo>
                  <a:lnTo>
                    <a:pt x="10570" y="7607"/>
                  </a:lnTo>
                  <a:lnTo>
                    <a:pt x="10564" y="7646"/>
                  </a:lnTo>
                  <a:lnTo>
                    <a:pt x="10557" y="7684"/>
                  </a:lnTo>
                  <a:lnTo>
                    <a:pt x="10549" y="7717"/>
                  </a:lnTo>
                  <a:lnTo>
                    <a:pt x="10541" y="7751"/>
                  </a:lnTo>
                  <a:lnTo>
                    <a:pt x="10532" y="7767"/>
                  </a:lnTo>
                  <a:lnTo>
                    <a:pt x="10523" y="7789"/>
                  </a:lnTo>
                  <a:lnTo>
                    <a:pt x="10514" y="7795"/>
                  </a:lnTo>
                  <a:lnTo>
                    <a:pt x="10505" y="7800"/>
                  </a:lnTo>
                  <a:lnTo>
                    <a:pt x="10495" y="7795"/>
                  </a:lnTo>
                  <a:lnTo>
                    <a:pt x="10486" y="7789"/>
                  </a:lnTo>
                  <a:lnTo>
                    <a:pt x="10478" y="7767"/>
                  </a:lnTo>
                  <a:lnTo>
                    <a:pt x="10469" y="7751"/>
                  </a:lnTo>
                  <a:lnTo>
                    <a:pt x="10462" y="7717"/>
                  </a:lnTo>
                  <a:lnTo>
                    <a:pt x="10454" y="7684"/>
                  </a:lnTo>
                  <a:lnTo>
                    <a:pt x="10447" y="7646"/>
                  </a:lnTo>
                  <a:lnTo>
                    <a:pt x="10441" y="7607"/>
                  </a:lnTo>
                  <a:lnTo>
                    <a:pt x="10434" y="7557"/>
                  </a:lnTo>
                  <a:lnTo>
                    <a:pt x="10429" y="7502"/>
                  </a:lnTo>
                  <a:lnTo>
                    <a:pt x="10425" y="7447"/>
                  </a:lnTo>
                  <a:lnTo>
                    <a:pt x="10421" y="7386"/>
                  </a:lnTo>
                  <a:lnTo>
                    <a:pt x="10418" y="7325"/>
                  </a:lnTo>
                  <a:lnTo>
                    <a:pt x="10415" y="7259"/>
                  </a:lnTo>
                  <a:lnTo>
                    <a:pt x="10413" y="7198"/>
                  </a:lnTo>
                  <a:lnTo>
                    <a:pt x="10413" y="6353"/>
                  </a:lnTo>
                  <a:lnTo>
                    <a:pt x="10412" y="6292"/>
                  </a:lnTo>
                  <a:lnTo>
                    <a:pt x="10412" y="6220"/>
                  </a:lnTo>
                  <a:lnTo>
                    <a:pt x="10409" y="6154"/>
                  </a:lnTo>
                  <a:lnTo>
                    <a:pt x="10406" y="6093"/>
                  </a:lnTo>
                  <a:lnTo>
                    <a:pt x="10402" y="6033"/>
                  </a:lnTo>
                  <a:lnTo>
                    <a:pt x="10392" y="5922"/>
                  </a:lnTo>
                  <a:lnTo>
                    <a:pt x="10380" y="5834"/>
                  </a:lnTo>
                  <a:lnTo>
                    <a:pt x="10365" y="5767"/>
                  </a:lnTo>
                  <a:lnTo>
                    <a:pt x="10349" y="5712"/>
                  </a:lnTo>
                  <a:lnTo>
                    <a:pt x="10340" y="5701"/>
                  </a:lnTo>
                  <a:lnTo>
                    <a:pt x="10331" y="5690"/>
                  </a:lnTo>
                  <a:lnTo>
                    <a:pt x="10322" y="5685"/>
                  </a:lnTo>
                  <a:lnTo>
                    <a:pt x="10312" y="5690"/>
                  </a:lnTo>
                  <a:lnTo>
                    <a:pt x="10304" y="5701"/>
                  </a:lnTo>
                  <a:lnTo>
                    <a:pt x="10294" y="5712"/>
                  </a:lnTo>
                  <a:lnTo>
                    <a:pt x="10285" y="5740"/>
                  </a:lnTo>
                  <a:lnTo>
                    <a:pt x="10278" y="5767"/>
                  </a:lnTo>
                  <a:lnTo>
                    <a:pt x="10270" y="5801"/>
                  </a:lnTo>
                  <a:lnTo>
                    <a:pt x="10263" y="5834"/>
                  </a:lnTo>
                  <a:lnTo>
                    <a:pt x="10251" y="5922"/>
                  </a:lnTo>
                  <a:lnTo>
                    <a:pt x="10241" y="6033"/>
                  </a:lnTo>
                  <a:lnTo>
                    <a:pt x="10237" y="6093"/>
                  </a:lnTo>
                  <a:lnTo>
                    <a:pt x="10234" y="6154"/>
                  </a:lnTo>
                  <a:lnTo>
                    <a:pt x="10232" y="6220"/>
                  </a:lnTo>
                  <a:lnTo>
                    <a:pt x="10231" y="6292"/>
                  </a:lnTo>
                  <a:lnTo>
                    <a:pt x="10229" y="6353"/>
                  </a:lnTo>
                  <a:lnTo>
                    <a:pt x="10229" y="9629"/>
                  </a:lnTo>
                  <a:lnTo>
                    <a:pt x="10228" y="9695"/>
                  </a:lnTo>
                  <a:lnTo>
                    <a:pt x="10226" y="9761"/>
                  </a:lnTo>
                  <a:lnTo>
                    <a:pt x="10222" y="9817"/>
                  </a:lnTo>
                  <a:lnTo>
                    <a:pt x="10219" y="9883"/>
                  </a:lnTo>
                  <a:lnTo>
                    <a:pt x="10214" y="9938"/>
                  </a:lnTo>
                  <a:lnTo>
                    <a:pt x="10209" y="9982"/>
                  </a:lnTo>
                  <a:lnTo>
                    <a:pt x="10203" y="10038"/>
                  </a:lnTo>
                  <a:lnTo>
                    <a:pt x="10197" y="10082"/>
                  </a:lnTo>
                  <a:lnTo>
                    <a:pt x="10189" y="10115"/>
                  </a:lnTo>
                  <a:lnTo>
                    <a:pt x="10182" y="10154"/>
                  </a:lnTo>
                  <a:lnTo>
                    <a:pt x="10174" y="10176"/>
                  </a:lnTo>
                  <a:lnTo>
                    <a:pt x="10166" y="10203"/>
                  </a:lnTo>
                  <a:lnTo>
                    <a:pt x="10157" y="10220"/>
                  </a:lnTo>
                  <a:lnTo>
                    <a:pt x="10147" y="10225"/>
                  </a:lnTo>
                  <a:lnTo>
                    <a:pt x="10138" y="10237"/>
                  </a:lnTo>
                  <a:lnTo>
                    <a:pt x="10129" y="10225"/>
                  </a:lnTo>
                  <a:lnTo>
                    <a:pt x="10120" y="10220"/>
                  </a:lnTo>
                  <a:lnTo>
                    <a:pt x="10111" y="10203"/>
                  </a:lnTo>
                  <a:lnTo>
                    <a:pt x="10102" y="10176"/>
                  </a:lnTo>
                  <a:lnTo>
                    <a:pt x="10094" y="10154"/>
                  </a:lnTo>
                  <a:lnTo>
                    <a:pt x="10087" y="10115"/>
                  </a:lnTo>
                  <a:lnTo>
                    <a:pt x="10079" y="10082"/>
                  </a:lnTo>
                  <a:lnTo>
                    <a:pt x="10073" y="10038"/>
                  </a:lnTo>
                  <a:lnTo>
                    <a:pt x="10067" y="9982"/>
                  </a:lnTo>
                  <a:lnTo>
                    <a:pt x="10062" y="9938"/>
                  </a:lnTo>
                  <a:lnTo>
                    <a:pt x="10058" y="9883"/>
                  </a:lnTo>
                  <a:lnTo>
                    <a:pt x="10053" y="9817"/>
                  </a:lnTo>
                  <a:lnTo>
                    <a:pt x="10050" y="9761"/>
                  </a:lnTo>
                  <a:lnTo>
                    <a:pt x="10048" y="9695"/>
                  </a:lnTo>
                  <a:lnTo>
                    <a:pt x="10046" y="9629"/>
                  </a:lnTo>
                  <a:lnTo>
                    <a:pt x="10046" y="2607"/>
                  </a:lnTo>
                  <a:lnTo>
                    <a:pt x="10046" y="2547"/>
                  </a:lnTo>
                  <a:lnTo>
                    <a:pt x="10045" y="2480"/>
                  </a:lnTo>
                  <a:lnTo>
                    <a:pt x="10042" y="2409"/>
                  </a:lnTo>
                  <a:lnTo>
                    <a:pt x="10039" y="2342"/>
                  </a:lnTo>
                  <a:lnTo>
                    <a:pt x="10035" y="2293"/>
                  </a:lnTo>
                  <a:lnTo>
                    <a:pt x="10026" y="2182"/>
                  </a:lnTo>
                  <a:lnTo>
                    <a:pt x="10019" y="2132"/>
                  </a:lnTo>
                  <a:lnTo>
                    <a:pt x="10012" y="2094"/>
                  </a:lnTo>
                  <a:lnTo>
                    <a:pt x="10007" y="2050"/>
                  </a:lnTo>
                  <a:lnTo>
                    <a:pt x="9999" y="2016"/>
                  </a:lnTo>
                  <a:lnTo>
                    <a:pt x="9992" y="1994"/>
                  </a:lnTo>
                  <a:lnTo>
                    <a:pt x="9982" y="1967"/>
                  </a:lnTo>
                  <a:lnTo>
                    <a:pt x="9973" y="1956"/>
                  </a:lnTo>
                  <a:lnTo>
                    <a:pt x="9964" y="1939"/>
                  </a:lnTo>
                  <a:lnTo>
                    <a:pt x="9945" y="1939"/>
                  </a:lnTo>
                  <a:lnTo>
                    <a:pt x="9936" y="1956"/>
                  </a:lnTo>
                  <a:lnTo>
                    <a:pt x="9928" y="1967"/>
                  </a:lnTo>
                  <a:lnTo>
                    <a:pt x="9919" y="1994"/>
                  </a:lnTo>
                  <a:lnTo>
                    <a:pt x="9911" y="2016"/>
                  </a:lnTo>
                  <a:lnTo>
                    <a:pt x="9904" y="2050"/>
                  </a:lnTo>
                  <a:lnTo>
                    <a:pt x="9896" y="2094"/>
                  </a:lnTo>
                  <a:lnTo>
                    <a:pt x="9890" y="2132"/>
                  </a:lnTo>
                  <a:lnTo>
                    <a:pt x="9884" y="2182"/>
                  </a:lnTo>
                  <a:lnTo>
                    <a:pt x="9873" y="2293"/>
                  </a:lnTo>
                  <a:lnTo>
                    <a:pt x="9870" y="2342"/>
                  </a:lnTo>
                  <a:lnTo>
                    <a:pt x="9867" y="2409"/>
                  </a:lnTo>
                  <a:lnTo>
                    <a:pt x="9865" y="2480"/>
                  </a:lnTo>
                  <a:lnTo>
                    <a:pt x="9862" y="2547"/>
                  </a:lnTo>
                  <a:lnTo>
                    <a:pt x="9862" y="6861"/>
                  </a:lnTo>
                  <a:lnTo>
                    <a:pt x="9861" y="6927"/>
                  </a:lnTo>
                  <a:lnTo>
                    <a:pt x="9859" y="6999"/>
                  </a:lnTo>
                  <a:lnTo>
                    <a:pt x="9856" y="7055"/>
                  </a:lnTo>
                  <a:lnTo>
                    <a:pt x="9851" y="7110"/>
                  </a:lnTo>
                  <a:lnTo>
                    <a:pt x="9847" y="7171"/>
                  </a:lnTo>
                  <a:lnTo>
                    <a:pt x="9842" y="7215"/>
                  </a:lnTo>
                  <a:lnTo>
                    <a:pt x="9836" y="7264"/>
                  </a:lnTo>
                  <a:lnTo>
                    <a:pt x="9829" y="7320"/>
                  </a:lnTo>
                  <a:lnTo>
                    <a:pt x="9823" y="7347"/>
                  </a:lnTo>
                  <a:lnTo>
                    <a:pt x="9814" y="7380"/>
                  </a:lnTo>
                  <a:lnTo>
                    <a:pt x="9807" y="7414"/>
                  </a:lnTo>
                  <a:lnTo>
                    <a:pt x="9798" y="7441"/>
                  </a:lnTo>
                  <a:lnTo>
                    <a:pt x="9791" y="7452"/>
                  </a:lnTo>
                  <a:lnTo>
                    <a:pt x="9771" y="7463"/>
                  </a:lnTo>
                  <a:lnTo>
                    <a:pt x="9753" y="7452"/>
                  </a:lnTo>
                  <a:lnTo>
                    <a:pt x="9744" y="7441"/>
                  </a:lnTo>
                  <a:lnTo>
                    <a:pt x="9735" y="7414"/>
                  </a:lnTo>
                  <a:lnTo>
                    <a:pt x="9728" y="7380"/>
                  </a:lnTo>
                  <a:lnTo>
                    <a:pt x="9719" y="7347"/>
                  </a:lnTo>
                  <a:lnTo>
                    <a:pt x="9712" y="7320"/>
                  </a:lnTo>
                  <a:lnTo>
                    <a:pt x="9707" y="7264"/>
                  </a:lnTo>
                  <a:lnTo>
                    <a:pt x="9701" y="7215"/>
                  </a:lnTo>
                  <a:lnTo>
                    <a:pt x="9695" y="7171"/>
                  </a:lnTo>
                  <a:lnTo>
                    <a:pt x="9691" y="7110"/>
                  </a:lnTo>
                  <a:lnTo>
                    <a:pt x="9686" y="7055"/>
                  </a:lnTo>
                  <a:lnTo>
                    <a:pt x="9684" y="6999"/>
                  </a:lnTo>
                  <a:lnTo>
                    <a:pt x="9682" y="6927"/>
                  </a:lnTo>
                  <a:lnTo>
                    <a:pt x="9680" y="6861"/>
                  </a:lnTo>
                  <a:lnTo>
                    <a:pt x="9679" y="6795"/>
                  </a:lnTo>
                  <a:lnTo>
                    <a:pt x="9679" y="4635"/>
                  </a:lnTo>
                  <a:lnTo>
                    <a:pt x="9677" y="4563"/>
                  </a:lnTo>
                  <a:lnTo>
                    <a:pt x="9676" y="4497"/>
                  </a:lnTo>
                  <a:lnTo>
                    <a:pt x="9672" y="4430"/>
                  </a:lnTo>
                  <a:lnTo>
                    <a:pt x="9669" y="4375"/>
                  </a:lnTo>
                  <a:lnTo>
                    <a:pt x="9664" y="4320"/>
                  </a:lnTo>
                  <a:lnTo>
                    <a:pt x="9659" y="4265"/>
                  </a:lnTo>
                  <a:lnTo>
                    <a:pt x="9653" y="4221"/>
                  </a:lnTo>
                  <a:lnTo>
                    <a:pt x="9646" y="4176"/>
                  </a:lnTo>
                  <a:lnTo>
                    <a:pt x="9640" y="4138"/>
                  </a:lnTo>
                  <a:lnTo>
                    <a:pt x="9632" y="4105"/>
                  </a:lnTo>
                  <a:lnTo>
                    <a:pt x="9623" y="4082"/>
                  </a:lnTo>
                  <a:lnTo>
                    <a:pt x="9616" y="4055"/>
                  </a:lnTo>
                  <a:lnTo>
                    <a:pt x="9607" y="4044"/>
                  </a:lnTo>
                  <a:lnTo>
                    <a:pt x="9597" y="4027"/>
                  </a:lnTo>
                  <a:lnTo>
                    <a:pt x="9578" y="4027"/>
                  </a:lnTo>
                  <a:lnTo>
                    <a:pt x="9569" y="4044"/>
                  </a:lnTo>
                  <a:lnTo>
                    <a:pt x="9561" y="4055"/>
                  </a:lnTo>
                  <a:lnTo>
                    <a:pt x="9553" y="4082"/>
                  </a:lnTo>
                  <a:lnTo>
                    <a:pt x="9544" y="4105"/>
                  </a:lnTo>
                  <a:lnTo>
                    <a:pt x="9537" y="4138"/>
                  </a:lnTo>
                  <a:lnTo>
                    <a:pt x="9530" y="4176"/>
                  </a:lnTo>
                  <a:lnTo>
                    <a:pt x="9523" y="4221"/>
                  </a:lnTo>
                  <a:lnTo>
                    <a:pt x="9518" y="4265"/>
                  </a:lnTo>
                  <a:lnTo>
                    <a:pt x="9512" y="4320"/>
                  </a:lnTo>
                  <a:lnTo>
                    <a:pt x="9507" y="4375"/>
                  </a:lnTo>
                  <a:lnTo>
                    <a:pt x="9504" y="4430"/>
                  </a:lnTo>
                  <a:lnTo>
                    <a:pt x="9500" y="4497"/>
                  </a:lnTo>
                  <a:lnTo>
                    <a:pt x="9499" y="4563"/>
                  </a:lnTo>
                  <a:lnTo>
                    <a:pt x="9497" y="4635"/>
                  </a:lnTo>
                  <a:lnTo>
                    <a:pt x="9496" y="4696"/>
                  </a:lnTo>
                  <a:lnTo>
                    <a:pt x="9496" y="8911"/>
                  </a:lnTo>
                  <a:lnTo>
                    <a:pt x="9495" y="8977"/>
                  </a:lnTo>
                  <a:lnTo>
                    <a:pt x="9492" y="9038"/>
                  </a:lnTo>
                  <a:lnTo>
                    <a:pt x="9489" y="9110"/>
                  </a:lnTo>
                  <a:lnTo>
                    <a:pt x="9484" y="9159"/>
                  </a:lnTo>
                  <a:lnTo>
                    <a:pt x="9480" y="9220"/>
                  </a:lnTo>
                  <a:lnTo>
                    <a:pt x="9476" y="9264"/>
                  </a:lnTo>
                  <a:lnTo>
                    <a:pt x="9469" y="9314"/>
                  </a:lnTo>
                  <a:lnTo>
                    <a:pt x="9463" y="9358"/>
                  </a:lnTo>
                  <a:lnTo>
                    <a:pt x="9456" y="9397"/>
                  </a:lnTo>
                  <a:lnTo>
                    <a:pt x="9449" y="9430"/>
                  </a:lnTo>
                  <a:lnTo>
                    <a:pt x="9440" y="9463"/>
                  </a:lnTo>
                  <a:lnTo>
                    <a:pt x="9432" y="9485"/>
                  </a:lnTo>
                  <a:lnTo>
                    <a:pt x="9423" y="9502"/>
                  </a:lnTo>
                  <a:lnTo>
                    <a:pt x="9405" y="9513"/>
                  </a:lnTo>
                  <a:lnTo>
                    <a:pt x="9395" y="9507"/>
                  </a:lnTo>
                  <a:lnTo>
                    <a:pt x="9386" y="9502"/>
                  </a:lnTo>
                  <a:lnTo>
                    <a:pt x="9377" y="9485"/>
                  </a:lnTo>
                  <a:lnTo>
                    <a:pt x="9368" y="9463"/>
                  </a:lnTo>
                  <a:lnTo>
                    <a:pt x="9362" y="9430"/>
                  </a:lnTo>
                  <a:lnTo>
                    <a:pt x="9353" y="9397"/>
                  </a:lnTo>
                  <a:lnTo>
                    <a:pt x="9347" y="9358"/>
                  </a:lnTo>
                  <a:lnTo>
                    <a:pt x="9340" y="9314"/>
                  </a:lnTo>
                  <a:lnTo>
                    <a:pt x="9334" y="9264"/>
                  </a:lnTo>
                  <a:lnTo>
                    <a:pt x="9328" y="9220"/>
                  </a:lnTo>
                  <a:lnTo>
                    <a:pt x="9324" y="9159"/>
                  </a:lnTo>
                  <a:lnTo>
                    <a:pt x="9320" y="9110"/>
                  </a:lnTo>
                  <a:lnTo>
                    <a:pt x="9317" y="9038"/>
                  </a:lnTo>
                  <a:lnTo>
                    <a:pt x="9315" y="8977"/>
                  </a:lnTo>
                  <a:lnTo>
                    <a:pt x="9314" y="8911"/>
                  </a:lnTo>
                  <a:lnTo>
                    <a:pt x="9314" y="6530"/>
                  </a:lnTo>
                  <a:lnTo>
                    <a:pt x="9312" y="6458"/>
                  </a:lnTo>
                  <a:lnTo>
                    <a:pt x="9311" y="6386"/>
                  </a:lnTo>
                  <a:lnTo>
                    <a:pt x="9309" y="6331"/>
                  </a:lnTo>
                  <a:lnTo>
                    <a:pt x="9302" y="6198"/>
                  </a:lnTo>
                  <a:lnTo>
                    <a:pt x="9298" y="6154"/>
                  </a:lnTo>
                  <a:lnTo>
                    <a:pt x="9292" y="6099"/>
                  </a:lnTo>
                  <a:lnTo>
                    <a:pt x="9286" y="6055"/>
                  </a:lnTo>
                  <a:lnTo>
                    <a:pt x="9280" y="6005"/>
                  </a:lnTo>
                  <a:lnTo>
                    <a:pt x="9272" y="5966"/>
                  </a:lnTo>
                  <a:lnTo>
                    <a:pt x="9264" y="5939"/>
                  </a:lnTo>
                  <a:lnTo>
                    <a:pt x="9257" y="5911"/>
                  </a:lnTo>
                  <a:lnTo>
                    <a:pt x="9248" y="5883"/>
                  </a:lnTo>
                  <a:lnTo>
                    <a:pt x="9240" y="5867"/>
                  </a:lnTo>
                  <a:lnTo>
                    <a:pt x="9230" y="5850"/>
                  </a:lnTo>
                  <a:lnTo>
                    <a:pt x="9212" y="5850"/>
                  </a:lnTo>
                  <a:lnTo>
                    <a:pt x="9203" y="5867"/>
                  </a:lnTo>
                  <a:lnTo>
                    <a:pt x="9194" y="5883"/>
                  </a:lnTo>
                  <a:lnTo>
                    <a:pt x="9177" y="5939"/>
                  </a:lnTo>
                  <a:lnTo>
                    <a:pt x="9170" y="5966"/>
                  </a:lnTo>
                  <a:lnTo>
                    <a:pt x="9163" y="6005"/>
                  </a:lnTo>
                  <a:lnTo>
                    <a:pt x="9156" y="6055"/>
                  </a:lnTo>
                  <a:lnTo>
                    <a:pt x="9151" y="6099"/>
                  </a:lnTo>
                  <a:lnTo>
                    <a:pt x="9146" y="6154"/>
                  </a:lnTo>
                  <a:lnTo>
                    <a:pt x="9141" y="6198"/>
                  </a:lnTo>
                  <a:lnTo>
                    <a:pt x="9137" y="6265"/>
                  </a:lnTo>
                  <a:lnTo>
                    <a:pt x="9134" y="6331"/>
                  </a:lnTo>
                  <a:lnTo>
                    <a:pt x="9131" y="6386"/>
                  </a:lnTo>
                  <a:lnTo>
                    <a:pt x="9130" y="6458"/>
                  </a:lnTo>
                  <a:lnTo>
                    <a:pt x="9130" y="9894"/>
                  </a:lnTo>
                  <a:lnTo>
                    <a:pt x="9129" y="9966"/>
                  </a:lnTo>
                  <a:lnTo>
                    <a:pt x="9128" y="10027"/>
                  </a:lnTo>
                  <a:lnTo>
                    <a:pt x="9125" y="10093"/>
                  </a:lnTo>
                  <a:lnTo>
                    <a:pt x="9122" y="10154"/>
                  </a:lnTo>
                  <a:lnTo>
                    <a:pt x="9119" y="10214"/>
                  </a:lnTo>
                  <a:lnTo>
                    <a:pt x="9114" y="10275"/>
                  </a:lnTo>
                  <a:lnTo>
                    <a:pt x="9108" y="10325"/>
                  </a:lnTo>
                  <a:lnTo>
                    <a:pt x="9103" y="10369"/>
                  </a:lnTo>
                  <a:lnTo>
                    <a:pt x="9095" y="10413"/>
                  </a:lnTo>
                  <a:lnTo>
                    <a:pt x="9082" y="10480"/>
                  </a:lnTo>
                  <a:lnTo>
                    <a:pt x="9073" y="10513"/>
                  </a:lnTo>
                  <a:lnTo>
                    <a:pt x="9065" y="10535"/>
                  </a:lnTo>
                  <a:lnTo>
                    <a:pt x="9056" y="10557"/>
                  </a:lnTo>
                  <a:lnTo>
                    <a:pt x="9047" y="10562"/>
                  </a:lnTo>
                  <a:lnTo>
                    <a:pt x="9029" y="10562"/>
                  </a:lnTo>
                  <a:lnTo>
                    <a:pt x="9019" y="10557"/>
                  </a:lnTo>
                  <a:lnTo>
                    <a:pt x="9010" y="10535"/>
                  </a:lnTo>
                  <a:lnTo>
                    <a:pt x="9002" y="10513"/>
                  </a:lnTo>
                  <a:lnTo>
                    <a:pt x="8994" y="10480"/>
                  </a:lnTo>
                  <a:lnTo>
                    <a:pt x="8987" y="10446"/>
                  </a:lnTo>
                  <a:lnTo>
                    <a:pt x="8980" y="10413"/>
                  </a:lnTo>
                  <a:lnTo>
                    <a:pt x="8972" y="10369"/>
                  </a:lnTo>
                  <a:lnTo>
                    <a:pt x="8967" y="10325"/>
                  </a:lnTo>
                  <a:lnTo>
                    <a:pt x="8962" y="10275"/>
                  </a:lnTo>
                  <a:lnTo>
                    <a:pt x="8957" y="10214"/>
                  </a:lnTo>
                  <a:lnTo>
                    <a:pt x="8950" y="10093"/>
                  </a:lnTo>
                  <a:lnTo>
                    <a:pt x="8948" y="10027"/>
                  </a:lnTo>
                  <a:lnTo>
                    <a:pt x="8946" y="9966"/>
                  </a:lnTo>
                  <a:lnTo>
                    <a:pt x="8946" y="5563"/>
                  </a:lnTo>
                  <a:lnTo>
                    <a:pt x="8945" y="5491"/>
                  </a:lnTo>
                  <a:lnTo>
                    <a:pt x="8944" y="5425"/>
                  </a:lnTo>
                  <a:lnTo>
                    <a:pt x="8942" y="5364"/>
                  </a:lnTo>
                  <a:lnTo>
                    <a:pt x="8939" y="5298"/>
                  </a:lnTo>
                  <a:lnTo>
                    <a:pt x="8935" y="5248"/>
                  </a:lnTo>
                  <a:lnTo>
                    <a:pt x="8930" y="5193"/>
                  </a:lnTo>
                  <a:lnTo>
                    <a:pt x="8925" y="5132"/>
                  </a:lnTo>
                  <a:lnTo>
                    <a:pt x="8919" y="5088"/>
                  </a:lnTo>
                  <a:lnTo>
                    <a:pt x="8913" y="5049"/>
                  </a:lnTo>
                  <a:lnTo>
                    <a:pt x="8906" y="5005"/>
                  </a:lnTo>
                  <a:lnTo>
                    <a:pt x="8898" y="4972"/>
                  </a:lnTo>
                  <a:lnTo>
                    <a:pt x="8891" y="4950"/>
                  </a:lnTo>
                  <a:lnTo>
                    <a:pt x="8882" y="4922"/>
                  </a:lnTo>
                  <a:lnTo>
                    <a:pt x="8872" y="4911"/>
                  </a:lnTo>
                  <a:lnTo>
                    <a:pt x="8864" y="4895"/>
                  </a:lnTo>
                  <a:lnTo>
                    <a:pt x="8845" y="4895"/>
                  </a:lnTo>
                  <a:lnTo>
                    <a:pt x="8835" y="4911"/>
                  </a:lnTo>
                  <a:lnTo>
                    <a:pt x="8828" y="4922"/>
                  </a:lnTo>
                  <a:lnTo>
                    <a:pt x="8819" y="4950"/>
                  </a:lnTo>
                  <a:lnTo>
                    <a:pt x="8811" y="4972"/>
                  </a:lnTo>
                  <a:lnTo>
                    <a:pt x="8804" y="5005"/>
                  </a:lnTo>
                  <a:lnTo>
                    <a:pt x="8796" y="5049"/>
                  </a:lnTo>
                  <a:lnTo>
                    <a:pt x="8790" y="5088"/>
                  </a:lnTo>
                  <a:lnTo>
                    <a:pt x="8784" y="5132"/>
                  </a:lnTo>
                  <a:lnTo>
                    <a:pt x="8779" y="5193"/>
                  </a:lnTo>
                  <a:lnTo>
                    <a:pt x="8774" y="5248"/>
                  </a:lnTo>
                  <a:lnTo>
                    <a:pt x="8771" y="5298"/>
                  </a:lnTo>
                  <a:lnTo>
                    <a:pt x="8767" y="5364"/>
                  </a:lnTo>
                  <a:lnTo>
                    <a:pt x="8765" y="5425"/>
                  </a:lnTo>
                  <a:lnTo>
                    <a:pt x="8763" y="5491"/>
                  </a:lnTo>
                  <a:lnTo>
                    <a:pt x="8763" y="8126"/>
                  </a:lnTo>
                  <a:lnTo>
                    <a:pt x="8761" y="8198"/>
                  </a:lnTo>
                  <a:lnTo>
                    <a:pt x="8759" y="8264"/>
                  </a:lnTo>
                  <a:lnTo>
                    <a:pt x="8756" y="8320"/>
                  </a:lnTo>
                  <a:lnTo>
                    <a:pt x="8752" y="8380"/>
                  </a:lnTo>
                  <a:lnTo>
                    <a:pt x="8748" y="8436"/>
                  </a:lnTo>
                  <a:lnTo>
                    <a:pt x="8742" y="8485"/>
                  </a:lnTo>
                  <a:lnTo>
                    <a:pt x="8735" y="8541"/>
                  </a:lnTo>
                  <a:lnTo>
                    <a:pt x="8729" y="8585"/>
                  </a:lnTo>
                  <a:lnTo>
                    <a:pt x="8722" y="8623"/>
                  </a:lnTo>
                  <a:lnTo>
                    <a:pt x="8714" y="8657"/>
                  </a:lnTo>
                  <a:lnTo>
                    <a:pt x="8707" y="8679"/>
                  </a:lnTo>
                  <a:lnTo>
                    <a:pt x="8698" y="8706"/>
                  </a:lnTo>
                  <a:lnTo>
                    <a:pt x="8689" y="8717"/>
                  </a:lnTo>
                  <a:lnTo>
                    <a:pt x="8681" y="8734"/>
                  </a:lnTo>
                  <a:lnTo>
                    <a:pt x="8661" y="8734"/>
                  </a:lnTo>
                  <a:lnTo>
                    <a:pt x="8653" y="8717"/>
                  </a:lnTo>
                  <a:lnTo>
                    <a:pt x="8644" y="8706"/>
                  </a:lnTo>
                  <a:lnTo>
                    <a:pt x="8635" y="8679"/>
                  </a:lnTo>
                  <a:lnTo>
                    <a:pt x="8627" y="8657"/>
                  </a:lnTo>
                  <a:lnTo>
                    <a:pt x="8620" y="8623"/>
                  </a:lnTo>
                  <a:lnTo>
                    <a:pt x="8613" y="8585"/>
                  </a:lnTo>
                  <a:lnTo>
                    <a:pt x="8606" y="8541"/>
                  </a:lnTo>
                  <a:lnTo>
                    <a:pt x="8600" y="8485"/>
                  </a:lnTo>
                  <a:lnTo>
                    <a:pt x="8595" y="8436"/>
                  </a:lnTo>
                  <a:lnTo>
                    <a:pt x="8591" y="8380"/>
                  </a:lnTo>
                  <a:lnTo>
                    <a:pt x="8586" y="8320"/>
                  </a:lnTo>
                  <a:lnTo>
                    <a:pt x="8584" y="8264"/>
                  </a:lnTo>
                  <a:lnTo>
                    <a:pt x="8581" y="8198"/>
                  </a:lnTo>
                  <a:lnTo>
                    <a:pt x="8580" y="8126"/>
                  </a:lnTo>
                  <a:lnTo>
                    <a:pt x="8579" y="8065"/>
                  </a:lnTo>
                  <a:lnTo>
                    <a:pt x="8579" y="6823"/>
                  </a:lnTo>
                  <a:lnTo>
                    <a:pt x="8578" y="6751"/>
                  </a:lnTo>
                  <a:lnTo>
                    <a:pt x="8576" y="6690"/>
                  </a:lnTo>
                  <a:lnTo>
                    <a:pt x="8572" y="6629"/>
                  </a:lnTo>
                  <a:lnTo>
                    <a:pt x="8569" y="6574"/>
                  </a:lnTo>
                  <a:lnTo>
                    <a:pt x="8564" y="6513"/>
                  </a:lnTo>
                  <a:lnTo>
                    <a:pt x="8558" y="6463"/>
                  </a:lnTo>
                  <a:lnTo>
                    <a:pt x="8553" y="6419"/>
                  </a:lnTo>
                  <a:lnTo>
                    <a:pt x="8546" y="6370"/>
                  </a:lnTo>
                  <a:lnTo>
                    <a:pt x="8539" y="6331"/>
                  </a:lnTo>
                  <a:lnTo>
                    <a:pt x="8531" y="6298"/>
                  </a:lnTo>
                  <a:lnTo>
                    <a:pt x="8523" y="6270"/>
                  </a:lnTo>
                  <a:lnTo>
                    <a:pt x="8516" y="6254"/>
                  </a:lnTo>
                  <a:lnTo>
                    <a:pt x="8506" y="6231"/>
                  </a:lnTo>
                  <a:lnTo>
                    <a:pt x="8497" y="6220"/>
                  </a:lnTo>
                  <a:lnTo>
                    <a:pt x="8479" y="6220"/>
                  </a:lnTo>
                  <a:lnTo>
                    <a:pt x="8469" y="6231"/>
                  </a:lnTo>
                  <a:lnTo>
                    <a:pt x="8460" y="6254"/>
                  </a:lnTo>
                  <a:lnTo>
                    <a:pt x="8452" y="6270"/>
                  </a:lnTo>
                  <a:lnTo>
                    <a:pt x="8444" y="6298"/>
                  </a:lnTo>
                  <a:lnTo>
                    <a:pt x="8437" y="6331"/>
                  </a:lnTo>
                  <a:lnTo>
                    <a:pt x="8430" y="6370"/>
                  </a:lnTo>
                  <a:lnTo>
                    <a:pt x="8422" y="6419"/>
                  </a:lnTo>
                  <a:lnTo>
                    <a:pt x="8417" y="6463"/>
                  </a:lnTo>
                  <a:lnTo>
                    <a:pt x="8411" y="6513"/>
                  </a:lnTo>
                  <a:lnTo>
                    <a:pt x="8407" y="6574"/>
                  </a:lnTo>
                  <a:lnTo>
                    <a:pt x="8404" y="6629"/>
                  </a:lnTo>
                  <a:lnTo>
                    <a:pt x="8400" y="6690"/>
                  </a:lnTo>
                  <a:lnTo>
                    <a:pt x="8399" y="6751"/>
                  </a:lnTo>
                  <a:lnTo>
                    <a:pt x="8396" y="6823"/>
                  </a:lnTo>
                  <a:lnTo>
                    <a:pt x="8396" y="9231"/>
                  </a:lnTo>
                  <a:lnTo>
                    <a:pt x="8396" y="9303"/>
                  </a:lnTo>
                  <a:lnTo>
                    <a:pt x="8394" y="9369"/>
                  </a:lnTo>
                  <a:lnTo>
                    <a:pt x="8392" y="9430"/>
                  </a:lnTo>
                  <a:lnTo>
                    <a:pt x="8385" y="9552"/>
                  </a:lnTo>
                  <a:lnTo>
                    <a:pt x="8381" y="9607"/>
                  </a:lnTo>
                  <a:lnTo>
                    <a:pt x="8375" y="9662"/>
                  </a:lnTo>
                  <a:lnTo>
                    <a:pt x="8369" y="9706"/>
                  </a:lnTo>
                  <a:lnTo>
                    <a:pt x="8362" y="9750"/>
                  </a:lnTo>
                  <a:lnTo>
                    <a:pt x="8356" y="9784"/>
                  </a:lnTo>
                  <a:lnTo>
                    <a:pt x="8348" y="9828"/>
                  </a:lnTo>
                  <a:lnTo>
                    <a:pt x="8341" y="9850"/>
                  </a:lnTo>
                  <a:lnTo>
                    <a:pt x="8332" y="9877"/>
                  </a:lnTo>
                  <a:lnTo>
                    <a:pt x="8322" y="9894"/>
                  </a:lnTo>
                  <a:lnTo>
                    <a:pt x="8314" y="9900"/>
                  </a:lnTo>
                  <a:lnTo>
                    <a:pt x="8305" y="9905"/>
                  </a:lnTo>
                  <a:lnTo>
                    <a:pt x="8285" y="9894"/>
                  </a:lnTo>
                  <a:lnTo>
                    <a:pt x="8278" y="9877"/>
                  </a:lnTo>
                  <a:lnTo>
                    <a:pt x="8269" y="9850"/>
                  </a:lnTo>
                  <a:lnTo>
                    <a:pt x="8261" y="9828"/>
                  </a:lnTo>
                  <a:lnTo>
                    <a:pt x="8253" y="9784"/>
                  </a:lnTo>
                  <a:lnTo>
                    <a:pt x="8246" y="9750"/>
                  </a:lnTo>
                  <a:lnTo>
                    <a:pt x="8239" y="9706"/>
                  </a:lnTo>
                  <a:lnTo>
                    <a:pt x="8234" y="9662"/>
                  </a:lnTo>
                  <a:lnTo>
                    <a:pt x="8228" y="9607"/>
                  </a:lnTo>
                  <a:lnTo>
                    <a:pt x="8224" y="9552"/>
                  </a:lnTo>
                  <a:lnTo>
                    <a:pt x="8220" y="9491"/>
                  </a:lnTo>
                  <a:lnTo>
                    <a:pt x="8218" y="9430"/>
                  </a:lnTo>
                  <a:lnTo>
                    <a:pt x="8214" y="9369"/>
                  </a:lnTo>
                  <a:lnTo>
                    <a:pt x="8213" y="9303"/>
                  </a:lnTo>
                  <a:lnTo>
                    <a:pt x="8212" y="9231"/>
                  </a:lnTo>
                  <a:lnTo>
                    <a:pt x="8212" y="6226"/>
                  </a:lnTo>
                  <a:lnTo>
                    <a:pt x="8210" y="6160"/>
                  </a:lnTo>
                  <a:lnTo>
                    <a:pt x="8209" y="6093"/>
                  </a:lnTo>
                  <a:lnTo>
                    <a:pt x="8205" y="6033"/>
                  </a:lnTo>
                  <a:lnTo>
                    <a:pt x="8202" y="5977"/>
                  </a:lnTo>
                  <a:lnTo>
                    <a:pt x="8198" y="5917"/>
                  </a:lnTo>
                  <a:lnTo>
                    <a:pt x="8192" y="5867"/>
                  </a:lnTo>
                  <a:lnTo>
                    <a:pt x="8186" y="5823"/>
                  </a:lnTo>
                  <a:lnTo>
                    <a:pt x="8179" y="5778"/>
                  </a:lnTo>
                  <a:lnTo>
                    <a:pt x="8172" y="5740"/>
                  </a:lnTo>
                  <a:lnTo>
                    <a:pt x="8164" y="5701"/>
                  </a:lnTo>
                  <a:lnTo>
                    <a:pt x="8157" y="5673"/>
                  </a:lnTo>
                  <a:lnTo>
                    <a:pt x="8149" y="5651"/>
                  </a:lnTo>
                  <a:lnTo>
                    <a:pt x="8140" y="5635"/>
                  </a:lnTo>
                  <a:lnTo>
                    <a:pt x="8131" y="5629"/>
                  </a:lnTo>
                  <a:lnTo>
                    <a:pt x="8120" y="5624"/>
                  </a:lnTo>
                  <a:lnTo>
                    <a:pt x="8112" y="5629"/>
                  </a:lnTo>
                  <a:lnTo>
                    <a:pt x="8103" y="5635"/>
                  </a:lnTo>
                  <a:lnTo>
                    <a:pt x="8093" y="5651"/>
                  </a:lnTo>
                  <a:lnTo>
                    <a:pt x="8086" y="5673"/>
                  </a:lnTo>
                  <a:lnTo>
                    <a:pt x="8078" y="5701"/>
                  </a:lnTo>
                  <a:lnTo>
                    <a:pt x="8062" y="5778"/>
                  </a:lnTo>
                  <a:lnTo>
                    <a:pt x="8056" y="5823"/>
                  </a:lnTo>
                  <a:lnTo>
                    <a:pt x="8050" y="5867"/>
                  </a:lnTo>
                  <a:lnTo>
                    <a:pt x="8045" y="5917"/>
                  </a:lnTo>
                  <a:lnTo>
                    <a:pt x="8041" y="5977"/>
                  </a:lnTo>
                  <a:lnTo>
                    <a:pt x="8036" y="6033"/>
                  </a:lnTo>
                  <a:lnTo>
                    <a:pt x="8033" y="6093"/>
                  </a:lnTo>
                  <a:lnTo>
                    <a:pt x="8031" y="6160"/>
                  </a:lnTo>
                  <a:lnTo>
                    <a:pt x="8030" y="6226"/>
                  </a:lnTo>
                  <a:lnTo>
                    <a:pt x="8029" y="6298"/>
                  </a:lnTo>
                  <a:lnTo>
                    <a:pt x="8029" y="9507"/>
                  </a:lnTo>
                  <a:lnTo>
                    <a:pt x="8029" y="9579"/>
                  </a:lnTo>
                  <a:lnTo>
                    <a:pt x="8027" y="9645"/>
                  </a:lnTo>
                  <a:lnTo>
                    <a:pt x="8026" y="9706"/>
                  </a:lnTo>
                  <a:lnTo>
                    <a:pt x="8023" y="9767"/>
                  </a:lnTo>
                  <a:lnTo>
                    <a:pt x="8018" y="9828"/>
                  </a:lnTo>
                  <a:lnTo>
                    <a:pt x="8014" y="9883"/>
                  </a:lnTo>
                  <a:lnTo>
                    <a:pt x="8009" y="9938"/>
                  </a:lnTo>
                  <a:lnTo>
                    <a:pt x="8003" y="9982"/>
                  </a:lnTo>
                  <a:lnTo>
                    <a:pt x="7997" y="10027"/>
                  </a:lnTo>
                  <a:lnTo>
                    <a:pt x="7982" y="10093"/>
                  </a:lnTo>
                  <a:lnTo>
                    <a:pt x="7973" y="10126"/>
                  </a:lnTo>
                  <a:lnTo>
                    <a:pt x="7966" y="10154"/>
                  </a:lnTo>
                  <a:lnTo>
                    <a:pt x="7956" y="10170"/>
                  </a:lnTo>
                  <a:lnTo>
                    <a:pt x="7948" y="10176"/>
                  </a:lnTo>
                  <a:lnTo>
                    <a:pt x="7928" y="10176"/>
                  </a:lnTo>
                  <a:lnTo>
                    <a:pt x="7919" y="10170"/>
                  </a:lnTo>
                  <a:lnTo>
                    <a:pt x="7911" y="10154"/>
                  </a:lnTo>
                  <a:lnTo>
                    <a:pt x="7902" y="10126"/>
                  </a:lnTo>
                  <a:lnTo>
                    <a:pt x="7893" y="10093"/>
                  </a:lnTo>
                  <a:lnTo>
                    <a:pt x="7887" y="10060"/>
                  </a:lnTo>
                  <a:lnTo>
                    <a:pt x="7879" y="10027"/>
                  </a:lnTo>
                  <a:lnTo>
                    <a:pt x="7874" y="9982"/>
                  </a:lnTo>
                  <a:lnTo>
                    <a:pt x="7867" y="9938"/>
                  </a:lnTo>
                  <a:lnTo>
                    <a:pt x="7862" y="9883"/>
                  </a:lnTo>
                  <a:lnTo>
                    <a:pt x="7858" y="9828"/>
                  </a:lnTo>
                  <a:lnTo>
                    <a:pt x="7850" y="9706"/>
                  </a:lnTo>
                  <a:lnTo>
                    <a:pt x="7848" y="9645"/>
                  </a:lnTo>
                  <a:lnTo>
                    <a:pt x="7846" y="9579"/>
                  </a:lnTo>
                  <a:lnTo>
                    <a:pt x="7846" y="3110"/>
                  </a:lnTo>
                  <a:lnTo>
                    <a:pt x="7844" y="3044"/>
                  </a:lnTo>
                  <a:lnTo>
                    <a:pt x="7842" y="2983"/>
                  </a:lnTo>
                  <a:lnTo>
                    <a:pt x="7839" y="2911"/>
                  </a:lnTo>
                  <a:lnTo>
                    <a:pt x="7834" y="2862"/>
                  </a:lnTo>
                  <a:lnTo>
                    <a:pt x="7829" y="2801"/>
                  </a:lnTo>
                  <a:lnTo>
                    <a:pt x="7825" y="2746"/>
                  </a:lnTo>
                  <a:lnTo>
                    <a:pt x="7819" y="2707"/>
                  </a:lnTo>
                  <a:lnTo>
                    <a:pt x="7813" y="2657"/>
                  </a:lnTo>
                  <a:lnTo>
                    <a:pt x="7806" y="2624"/>
                  </a:lnTo>
                  <a:lnTo>
                    <a:pt x="7798" y="2591"/>
                  </a:lnTo>
                  <a:lnTo>
                    <a:pt x="7790" y="2558"/>
                  </a:lnTo>
                  <a:lnTo>
                    <a:pt x="7781" y="2536"/>
                  </a:lnTo>
                  <a:lnTo>
                    <a:pt x="7773" y="2519"/>
                  </a:lnTo>
                  <a:lnTo>
                    <a:pt x="7764" y="2508"/>
                  </a:lnTo>
                  <a:lnTo>
                    <a:pt x="7745" y="2508"/>
                  </a:lnTo>
                  <a:lnTo>
                    <a:pt x="7736" y="2519"/>
                  </a:lnTo>
                  <a:lnTo>
                    <a:pt x="7727" y="2536"/>
                  </a:lnTo>
                  <a:lnTo>
                    <a:pt x="7718" y="2558"/>
                  </a:lnTo>
                  <a:lnTo>
                    <a:pt x="7711" y="2591"/>
                  </a:lnTo>
                  <a:lnTo>
                    <a:pt x="7702" y="2624"/>
                  </a:lnTo>
                  <a:lnTo>
                    <a:pt x="7696" y="2657"/>
                  </a:lnTo>
                  <a:lnTo>
                    <a:pt x="7690" y="2707"/>
                  </a:lnTo>
                  <a:lnTo>
                    <a:pt x="7684" y="2746"/>
                  </a:lnTo>
                  <a:lnTo>
                    <a:pt x="7678" y="2801"/>
                  </a:lnTo>
                  <a:lnTo>
                    <a:pt x="7674" y="2862"/>
                  </a:lnTo>
                  <a:lnTo>
                    <a:pt x="7670" y="2911"/>
                  </a:lnTo>
                  <a:lnTo>
                    <a:pt x="7667" y="2983"/>
                  </a:lnTo>
                  <a:lnTo>
                    <a:pt x="7664" y="3044"/>
                  </a:lnTo>
                  <a:lnTo>
                    <a:pt x="7663" y="3110"/>
                  </a:lnTo>
                  <a:lnTo>
                    <a:pt x="7663" y="3182"/>
                  </a:lnTo>
                  <a:lnTo>
                    <a:pt x="7663" y="7110"/>
                  </a:lnTo>
                  <a:lnTo>
                    <a:pt x="7662" y="7182"/>
                  </a:lnTo>
                  <a:lnTo>
                    <a:pt x="7661" y="7248"/>
                  </a:lnTo>
                  <a:lnTo>
                    <a:pt x="7659" y="7320"/>
                  </a:lnTo>
                  <a:lnTo>
                    <a:pt x="7655" y="7375"/>
                  </a:lnTo>
                  <a:lnTo>
                    <a:pt x="7652" y="7436"/>
                  </a:lnTo>
                  <a:lnTo>
                    <a:pt x="7642" y="7535"/>
                  </a:lnTo>
                  <a:lnTo>
                    <a:pt x="7636" y="7579"/>
                  </a:lnTo>
                  <a:lnTo>
                    <a:pt x="7629" y="7635"/>
                  </a:lnTo>
                  <a:lnTo>
                    <a:pt x="7622" y="7673"/>
                  </a:lnTo>
                  <a:lnTo>
                    <a:pt x="7615" y="7701"/>
                  </a:lnTo>
                  <a:lnTo>
                    <a:pt x="7607" y="7734"/>
                  </a:lnTo>
                  <a:lnTo>
                    <a:pt x="7598" y="7756"/>
                  </a:lnTo>
                  <a:lnTo>
                    <a:pt x="7580" y="7778"/>
                  </a:lnTo>
                  <a:lnTo>
                    <a:pt x="7571" y="7789"/>
                  </a:lnTo>
                  <a:lnTo>
                    <a:pt x="7543" y="7756"/>
                  </a:lnTo>
                  <a:lnTo>
                    <a:pt x="7536" y="7734"/>
                  </a:lnTo>
                  <a:lnTo>
                    <a:pt x="7520" y="7673"/>
                  </a:lnTo>
                  <a:lnTo>
                    <a:pt x="7512" y="7635"/>
                  </a:lnTo>
                  <a:lnTo>
                    <a:pt x="7506" y="7579"/>
                  </a:lnTo>
                  <a:lnTo>
                    <a:pt x="7500" y="7535"/>
                  </a:lnTo>
                  <a:lnTo>
                    <a:pt x="7495" y="7485"/>
                  </a:lnTo>
                  <a:lnTo>
                    <a:pt x="7490" y="7436"/>
                  </a:lnTo>
                  <a:lnTo>
                    <a:pt x="7486" y="7375"/>
                  </a:lnTo>
                  <a:lnTo>
                    <a:pt x="7483" y="7320"/>
                  </a:lnTo>
                  <a:lnTo>
                    <a:pt x="7481" y="7248"/>
                  </a:lnTo>
                  <a:lnTo>
                    <a:pt x="7480" y="7182"/>
                  </a:lnTo>
                  <a:lnTo>
                    <a:pt x="7480" y="3966"/>
                  </a:lnTo>
                  <a:lnTo>
                    <a:pt x="7478" y="3966"/>
                  </a:lnTo>
                  <a:lnTo>
                    <a:pt x="7477" y="3906"/>
                  </a:lnTo>
                  <a:lnTo>
                    <a:pt x="7474" y="3850"/>
                  </a:lnTo>
                  <a:lnTo>
                    <a:pt x="7470" y="3795"/>
                  </a:lnTo>
                  <a:lnTo>
                    <a:pt x="7467" y="3740"/>
                  </a:lnTo>
                  <a:lnTo>
                    <a:pt x="7462" y="3701"/>
                  </a:lnTo>
                  <a:lnTo>
                    <a:pt x="7458" y="3652"/>
                  </a:lnTo>
                  <a:lnTo>
                    <a:pt x="7453" y="3602"/>
                  </a:lnTo>
                  <a:lnTo>
                    <a:pt x="7447" y="3563"/>
                  </a:lnTo>
                  <a:lnTo>
                    <a:pt x="7441" y="3536"/>
                  </a:lnTo>
                  <a:lnTo>
                    <a:pt x="7433" y="3502"/>
                  </a:lnTo>
                  <a:lnTo>
                    <a:pt x="7427" y="3475"/>
                  </a:lnTo>
                  <a:lnTo>
                    <a:pt x="7420" y="3453"/>
                  </a:lnTo>
                  <a:lnTo>
                    <a:pt x="7412" y="3431"/>
                  </a:lnTo>
                  <a:lnTo>
                    <a:pt x="7404" y="3425"/>
                  </a:lnTo>
                  <a:lnTo>
                    <a:pt x="7395" y="3414"/>
                  </a:lnTo>
                  <a:lnTo>
                    <a:pt x="7388" y="3403"/>
                  </a:lnTo>
                  <a:lnTo>
                    <a:pt x="7379" y="3414"/>
                  </a:lnTo>
                  <a:lnTo>
                    <a:pt x="7372" y="3425"/>
                  </a:lnTo>
                  <a:lnTo>
                    <a:pt x="7363" y="3431"/>
                  </a:lnTo>
                  <a:lnTo>
                    <a:pt x="7348" y="3475"/>
                  </a:lnTo>
                  <a:lnTo>
                    <a:pt x="7341" y="3502"/>
                  </a:lnTo>
                  <a:lnTo>
                    <a:pt x="7335" y="3536"/>
                  </a:lnTo>
                  <a:lnTo>
                    <a:pt x="7328" y="3563"/>
                  </a:lnTo>
                  <a:lnTo>
                    <a:pt x="7323" y="3602"/>
                  </a:lnTo>
                  <a:lnTo>
                    <a:pt x="7318" y="3652"/>
                  </a:lnTo>
                  <a:lnTo>
                    <a:pt x="7313" y="3701"/>
                  </a:lnTo>
                  <a:lnTo>
                    <a:pt x="7308" y="3740"/>
                  </a:lnTo>
                  <a:lnTo>
                    <a:pt x="7299" y="3906"/>
                  </a:lnTo>
                  <a:lnTo>
                    <a:pt x="7298" y="3966"/>
                  </a:lnTo>
                  <a:lnTo>
                    <a:pt x="7295" y="3966"/>
                  </a:lnTo>
                  <a:lnTo>
                    <a:pt x="7295" y="9844"/>
                  </a:lnTo>
                  <a:lnTo>
                    <a:pt x="7295" y="9916"/>
                  </a:lnTo>
                  <a:lnTo>
                    <a:pt x="7294" y="9977"/>
                  </a:lnTo>
                  <a:lnTo>
                    <a:pt x="7292" y="10049"/>
                  </a:lnTo>
                  <a:lnTo>
                    <a:pt x="7288" y="10104"/>
                  </a:lnTo>
                  <a:lnTo>
                    <a:pt x="7284" y="10165"/>
                  </a:lnTo>
                  <a:lnTo>
                    <a:pt x="7280" y="10220"/>
                  </a:lnTo>
                  <a:lnTo>
                    <a:pt x="7276" y="10275"/>
                  </a:lnTo>
                  <a:lnTo>
                    <a:pt x="7269" y="10325"/>
                  </a:lnTo>
                  <a:lnTo>
                    <a:pt x="7263" y="10364"/>
                  </a:lnTo>
                  <a:lnTo>
                    <a:pt x="7256" y="10402"/>
                  </a:lnTo>
                  <a:lnTo>
                    <a:pt x="7247" y="10435"/>
                  </a:lnTo>
                  <a:lnTo>
                    <a:pt x="7240" y="10469"/>
                  </a:lnTo>
                  <a:lnTo>
                    <a:pt x="7231" y="10491"/>
                  </a:lnTo>
                  <a:lnTo>
                    <a:pt x="7222" y="10507"/>
                  </a:lnTo>
                  <a:lnTo>
                    <a:pt x="7213" y="10513"/>
                  </a:lnTo>
                  <a:lnTo>
                    <a:pt x="7204" y="10518"/>
                  </a:lnTo>
                  <a:lnTo>
                    <a:pt x="7194" y="10513"/>
                  </a:lnTo>
                  <a:lnTo>
                    <a:pt x="7186" y="10507"/>
                  </a:lnTo>
                  <a:lnTo>
                    <a:pt x="7177" y="10491"/>
                  </a:lnTo>
                  <a:lnTo>
                    <a:pt x="7168" y="10469"/>
                  </a:lnTo>
                  <a:lnTo>
                    <a:pt x="7153" y="10402"/>
                  </a:lnTo>
                  <a:lnTo>
                    <a:pt x="7145" y="10364"/>
                  </a:lnTo>
                  <a:lnTo>
                    <a:pt x="7139" y="10325"/>
                  </a:lnTo>
                  <a:lnTo>
                    <a:pt x="7133" y="10275"/>
                  </a:lnTo>
                  <a:lnTo>
                    <a:pt x="7129" y="10220"/>
                  </a:lnTo>
                  <a:lnTo>
                    <a:pt x="7123" y="10165"/>
                  </a:lnTo>
                  <a:lnTo>
                    <a:pt x="7120" y="10104"/>
                  </a:lnTo>
                  <a:lnTo>
                    <a:pt x="7117" y="10049"/>
                  </a:lnTo>
                  <a:lnTo>
                    <a:pt x="7115" y="9977"/>
                  </a:lnTo>
                  <a:lnTo>
                    <a:pt x="7112" y="9916"/>
                  </a:lnTo>
                  <a:lnTo>
                    <a:pt x="7112" y="6541"/>
                  </a:lnTo>
                  <a:lnTo>
                    <a:pt x="7110" y="6469"/>
                  </a:lnTo>
                  <a:lnTo>
                    <a:pt x="7108" y="6408"/>
                  </a:lnTo>
                  <a:lnTo>
                    <a:pt x="7106" y="6342"/>
                  </a:lnTo>
                  <a:lnTo>
                    <a:pt x="7102" y="6281"/>
                  </a:lnTo>
                  <a:lnTo>
                    <a:pt x="7097" y="6226"/>
                  </a:lnTo>
                  <a:lnTo>
                    <a:pt x="7091" y="6176"/>
                  </a:lnTo>
                  <a:lnTo>
                    <a:pt x="7078" y="6082"/>
                  </a:lnTo>
                  <a:lnTo>
                    <a:pt x="7072" y="6044"/>
                  </a:lnTo>
                  <a:lnTo>
                    <a:pt x="7065" y="6016"/>
                  </a:lnTo>
                  <a:lnTo>
                    <a:pt x="7047" y="5961"/>
                  </a:lnTo>
                  <a:lnTo>
                    <a:pt x="7040" y="5944"/>
                  </a:lnTo>
                  <a:lnTo>
                    <a:pt x="7030" y="5939"/>
                  </a:lnTo>
                  <a:lnTo>
                    <a:pt x="7020" y="5928"/>
                  </a:lnTo>
                  <a:lnTo>
                    <a:pt x="7012" y="5939"/>
                  </a:lnTo>
                  <a:lnTo>
                    <a:pt x="7002" y="5944"/>
                  </a:lnTo>
                  <a:lnTo>
                    <a:pt x="6993" y="5961"/>
                  </a:lnTo>
                  <a:lnTo>
                    <a:pt x="6977" y="6016"/>
                  </a:lnTo>
                  <a:lnTo>
                    <a:pt x="6970" y="6044"/>
                  </a:lnTo>
                  <a:lnTo>
                    <a:pt x="6962" y="6082"/>
                  </a:lnTo>
                  <a:lnTo>
                    <a:pt x="6956" y="6132"/>
                  </a:lnTo>
                  <a:lnTo>
                    <a:pt x="6950" y="6176"/>
                  </a:lnTo>
                  <a:lnTo>
                    <a:pt x="6944" y="6226"/>
                  </a:lnTo>
                  <a:lnTo>
                    <a:pt x="6940" y="6281"/>
                  </a:lnTo>
                  <a:lnTo>
                    <a:pt x="6935" y="6342"/>
                  </a:lnTo>
                  <a:lnTo>
                    <a:pt x="6933" y="6408"/>
                  </a:lnTo>
                  <a:lnTo>
                    <a:pt x="6932" y="6469"/>
                  </a:lnTo>
                  <a:lnTo>
                    <a:pt x="6929" y="6541"/>
                  </a:lnTo>
                  <a:lnTo>
                    <a:pt x="6928" y="6607"/>
                  </a:lnTo>
                  <a:lnTo>
                    <a:pt x="6928" y="8458"/>
                  </a:lnTo>
                  <a:lnTo>
                    <a:pt x="6927" y="8518"/>
                  </a:lnTo>
                  <a:lnTo>
                    <a:pt x="6925" y="8585"/>
                  </a:lnTo>
                  <a:lnTo>
                    <a:pt x="6922" y="8640"/>
                  </a:lnTo>
                  <a:lnTo>
                    <a:pt x="6918" y="8706"/>
                  </a:lnTo>
                  <a:lnTo>
                    <a:pt x="6913" y="8756"/>
                  </a:lnTo>
                  <a:lnTo>
                    <a:pt x="6908" y="8806"/>
                  </a:lnTo>
                  <a:lnTo>
                    <a:pt x="6902" y="8861"/>
                  </a:lnTo>
                  <a:lnTo>
                    <a:pt x="6896" y="8900"/>
                  </a:lnTo>
                  <a:lnTo>
                    <a:pt x="6890" y="8938"/>
                  </a:lnTo>
                  <a:lnTo>
                    <a:pt x="6881" y="8977"/>
                  </a:lnTo>
                  <a:lnTo>
                    <a:pt x="6872" y="8999"/>
                  </a:lnTo>
                  <a:lnTo>
                    <a:pt x="6865" y="9027"/>
                  </a:lnTo>
                  <a:lnTo>
                    <a:pt x="6856" y="9038"/>
                  </a:lnTo>
                  <a:lnTo>
                    <a:pt x="6847" y="9054"/>
                  </a:lnTo>
                  <a:lnTo>
                    <a:pt x="6828" y="9054"/>
                  </a:lnTo>
                  <a:lnTo>
                    <a:pt x="6819" y="9038"/>
                  </a:lnTo>
                  <a:lnTo>
                    <a:pt x="6810" y="9027"/>
                  </a:lnTo>
                  <a:lnTo>
                    <a:pt x="6802" y="8999"/>
                  </a:lnTo>
                  <a:lnTo>
                    <a:pt x="6794" y="8977"/>
                  </a:lnTo>
                  <a:lnTo>
                    <a:pt x="6786" y="8938"/>
                  </a:lnTo>
                  <a:lnTo>
                    <a:pt x="6779" y="8900"/>
                  </a:lnTo>
                  <a:lnTo>
                    <a:pt x="6772" y="8861"/>
                  </a:lnTo>
                  <a:lnTo>
                    <a:pt x="6767" y="8806"/>
                  </a:lnTo>
                  <a:lnTo>
                    <a:pt x="6761" y="8756"/>
                  </a:lnTo>
                  <a:lnTo>
                    <a:pt x="6757" y="8706"/>
                  </a:lnTo>
                  <a:lnTo>
                    <a:pt x="6753" y="8640"/>
                  </a:lnTo>
                  <a:lnTo>
                    <a:pt x="6749" y="8585"/>
                  </a:lnTo>
                  <a:lnTo>
                    <a:pt x="6748" y="8518"/>
                  </a:lnTo>
                  <a:lnTo>
                    <a:pt x="6746" y="8458"/>
                  </a:lnTo>
                  <a:lnTo>
                    <a:pt x="6746" y="4651"/>
                  </a:lnTo>
                  <a:lnTo>
                    <a:pt x="6745" y="4580"/>
                  </a:lnTo>
                  <a:lnTo>
                    <a:pt x="6744" y="4519"/>
                  </a:lnTo>
                  <a:lnTo>
                    <a:pt x="6742" y="4453"/>
                  </a:lnTo>
                  <a:lnTo>
                    <a:pt x="6738" y="4386"/>
                  </a:lnTo>
                  <a:lnTo>
                    <a:pt x="6734" y="4331"/>
                  </a:lnTo>
                  <a:lnTo>
                    <a:pt x="6731" y="4270"/>
                  </a:lnTo>
                  <a:lnTo>
                    <a:pt x="6725" y="4221"/>
                  </a:lnTo>
                  <a:lnTo>
                    <a:pt x="6712" y="4132"/>
                  </a:lnTo>
                  <a:lnTo>
                    <a:pt x="6706" y="4094"/>
                  </a:lnTo>
                  <a:lnTo>
                    <a:pt x="6698" y="4060"/>
                  </a:lnTo>
                  <a:lnTo>
                    <a:pt x="6690" y="4027"/>
                  </a:lnTo>
                  <a:lnTo>
                    <a:pt x="6681" y="4011"/>
                  </a:lnTo>
                  <a:lnTo>
                    <a:pt x="6673" y="3989"/>
                  </a:lnTo>
                  <a:lnTo>
                    <a:pt x="6663" y="3983"/>
                  </a:lnTo>
                  <a:lnTo>
                    <a:pt x="6654" y="3977"/>
                  </a:lnTo>
                  <a:lnTo>
                    <a:pt x="6644" y="3983"/>
                  </a:lnTo>
                  <a:lnTo>
                    <a:pt x="6636" y="3989"/>
                  </a:lnTo>
                  <a:lnTo>
                    <a:pt x="6627" y="4011"/>
                  </a:lnTo>
                  <a:lnTo>
                    <a:pt x="6618" y="4027"/>
                  </a:lnTo>
                  <a:lnTo>
                    <a:pt x="6611" y="4060"/>
                  </a:lnTo>
                  <a:lnTo>
                    <a:pt x="6602" y="4094"/>
                  </a:lnTo>
                  <a:lnTo>
                    <a:pt x="6596" y="4132"/>
                  </a:lnTo>
                  <a:lnTo>
                    <a:pt x="6583" y="4221"/>
                  </a:lnTo>
                  <a:lnTo>
                    <a:pt x="6578" y="4270"/>
                  </a:lnTo>
                  <a:lnTo>
                    <a:pt x="6573" y="4331"/>
                  </a:lnTo>
                  <a:lnTo>
                    <a:pt x="6569" y="4386"/>
                  </a:lnTo>
                  <a:lnTo>
                    <a:pt x="6567" y="4453"/>
                  </a:lnTo>
                  <a:lnTo>
                    <a:pt x="6564" y="4519"/>
                  </a:lnTo>
                  <a:lnTo>
                    <a:pt x="6562" y="4580"/>
                  </a:lnTo>
                  <a:lnTo>
                    <a:pt x="6562" y="7612"/>
                  </a:lnTo>
                  <a:lnTo>
                    <a:pt x="6561" y="7684"/>
                  </a:lnTo>
                  <a:lnTo>
                    <a:pt x="6558" y="7751"/>
                  </a:lnTo>
                  <a:lnTo>
                    <a:pt x="6554" y="7811"/>
                  </a:lnTo>
                  <a:lnTo>
                    <a:pt x="6551" y="7872"/>
                  </a:lnTo>
                  <a:lnTo>
                    <a:pt x="6547" y="7922"/>
                  </a:lnTo>
                  <a:lnTo>
                    <a:pt x="6542" y="7966"/>
                  </a:lnTo>
                  <a:lnTo>
                    <a:pt x="6536" y="8027"/>
                  </a:lnTo>
                  <a:lnTo>
                    <a:pt x="6530" y="8071"/>
                  </a:lnTo>
                  <a:lnTo>
                    <a:pt x="6521" y="8104"/>
                  </a:lnTo>
                  <a:lnTo>
                    <a:pt x="6514" y="8132"/>
                  </a:lnTo>
                  <a:lnTo>
                    <a:pt x="6506" y="8165"/>
                  </a:lnTo>
                  <a:lnTo>
                    <a:pt x="6498" y="8193"/>
                  </a:lnTo>
                  <a:lnTo>
                    <a:pt x="6490" y="8204"/>
                  </a:lnTo>
                  <a:lnTo>
                    <a:pt x="6480" y="8209"/>
                  </a:lnTo>
                  <a:lnTo>
                    <a:pt x="6471" y="8215"/>
                  </a:lnTo>
                  <a:lnTo>
                    <a:pt x="6461" y="8209"/>
                  </a:lnTo>
                  <a:lnTo>
                    <a:pt x="6452" y="8204"/>
                  </a:lnTo>
                  <a:lnTo>
                    <a:pt x="6442" y="8193"/>
                  </a:lnTo>
                  <a:lnTo>
                    <a:pt x="6435" y="8165"/>
                  </a:lnTo>
                  <a:lnTo>
                    <a:pt x="6427" y="8132"/>
                  </a:lnTo>
                  <a:lnTo>
                    <a:pt x="6419" y="8104"/>
                  </a:lnTo>
                  <a:lnTo>
                    <a:pt x="6412" y="8071"/>
                  </a:lnTo>
                  <a:lnTo>
                    <a:pt x="6405" y="8027"/>
                  </a:lnTo>
                  <a:lnTo>
                    <a:pt x="6400" y="7966"/>
                  </a:lnTo>
                  <a:lnTo>
                    <a:pt x="6395" y="7922"/>
                  </a:lnTo>
                  <a:lnTo>
                    <a:pt x="6390" y="7872"/>
                  </a:lnTo>
                  <a:lnTo>
                    <a:pt x="6382" y="7751"/>
                  </a:lnTo>
                  <a:lnTo>
                    <a:pt x="6382" y="7684"/>
                  </a:lnTo>
                  <a:lnTo>
                    <a:pt x="6380" y="7612"/>
                  </a:lnTo>
                  <a:lnTo>
                    <a:pt x="6379" y="7552"/>
                  </a:lnTo>
                  <a:lnTo>
                    <a:pt x="6379" y="5828"/>
                  </a:lnTo>
                  <a:lnTo>
                    <a:pt x="6378" y="5756"/>
                  </a:lnTo>
                  <a:lnTo>
                    <a:pt x="6377" y="5690"/>
                  </a:lnTo>
                  <a:lnTo>
                    <a:pt x="6376" y="5629"/>
                  </a:lnTo>
                  <a:lnTo>
                    <a:pt x="6372" y="5563"/>
                  </a:lnTo>
                  <a:lnTo>
                    <a:pt x="6368" y="5508"/>
                  </a:lnTo>
                  <a:lnTo>
                    <a:pt x="6363" y="5447"/>
                  </a:lnTo>
                  <a:lnTo>
                    <a:pt x="6358" y="5397"/>
                  </a:lnTo>
                  <a:lnTo>
                    <a:pt x="6352" y="5353"/>
                  </a:lnTo>
                  <a:lnTo>
                    <a:pt x="6346" y="5309"/>
                  </a:lnTo>
                  <a:lnTo>
                    <a:pt x="6339" y="5270"/>
                  </a:lnTo>
                  <a:lnTo>
                    <a:pt x="6331" y="5237"/>
                  </a:lnTo>
                  <a:lnTo>
                    <a:pt x="6323" y="5204"/>
                  </a:lnTo>
                  <a:lnTo>
                    <a:pt x="6315" y="5187"/>
                  </a:lnTo>
                  <a:lnTo>
                    <a:pt x="6305" y="5171"/>
                  </a:lnTo>
                  <a:lnTo>
                    <a:pt x="6297" y="5160"/>
                  </a:lnTo>
                  <a:lnTo>
                    <a:pt x="6288" y="5154"/>
                  </a:lnTo>
                  <a:lnTo>
                    <a:pt x="6278" y="5160"/>
                  </a:lnTo>
                  <a:lnTo>
                    <a:pt x="6268" y="5171"/>
                  </a:lnTo>
                  <a:lnTo>
                    <a:pt x="6260" y="5187"/>
                  </a:lnTo>
                  <a:lnTo>
                    <a:pt x="6251" y="5204"/>
                  </a:lnTo>
                  <a:lnTo>
                    <a:pt x="6236" y="5270"/>
                  </a:lnTo>
                  <a:lnTo>
                    <a:pt x="6229" y="5309"/>
                  </a:lnTo>
                  <a:lnTo>
                    <a:pt x="6223" y="5353"/>
                  </a:lnTo>
                  <a:lnTo>
                    <a:pt x="6218" y="5397"/>
                  </a:lnTo>
                  <a:lnTo>
                    <a:pt x="6212" y="5447"/>
                  </a:lnTo>
                  <a:lnTo>
                    <a:pt x="6207" y="5508"/>
                  </a:lnTo>
                  <a:lnTo>
                    <a:pt x="6203" y="5563"/>
                  </a:lnTo>
                  <a:lnTo>
                    <a:pt x="6200" y="5629"/>
                  </a:lnTo>
                  <a:lnTo>
                    <a:pt x="6197" y="5690"/>
                  </a:lnTo>
                  <a:lnTo>
                    <a:pt x="6196" y="5756"/>
                  </a:lnTo>
                  <a:lnTo>
                    <a:pt x="6196" y="8762"/>
                  </a:lnTo>
                  <a:lnTo>
                    <a:pt x="6194" y="8833"/>
                  </a:lnTo>
                  <a:lnTo>
                    <a:pt x="6191" y="8900"/>
                  </a:lnTo>
                  <a:lnTo>
                    <a:pt x="6188" y="8955"/>
                  </a:lnTo>
                  <a:lnTo>
                    <a:pt x="6184" y="9016"/>
                  </a:lnTo>
                  <a:lnTo>
                    <a:pt x="6180" y="9065"/>
                  </a:lnTo>
                  <a:lnTo>
                    <a:pt x="6175" y="9115"/>
                  </a:lnTo>
                  <a:lnTo>
                    <a:pt x="6168" y="9170"/>
                  </a:lnTo>
                  <a:lnTo>
                    <a:pt x="6162" y="9215"/>
                  </a:lnTo>
                  <a:lnTo>
                    <a:pt x="6155" y="9253"/>
                  </a:lnTo>
                  <a:lnTo>
                    <a:pt x="6147" y="9286"/>
                  </a:lnTo>
                  <a:lnTo>
                    <a:pt x="6140" y="9314"/>
                  </a:lnTo>
                  <a:lnTo>
                    <a:pt x="6131" y="9336"/>
                  </a:lnTo>
                  <a:lnTo>
                    <a:pt x="6123" y="9353"/>
                  </a:lnTo>
                  <a:lnTo>
                    <a:pt x="6113" y="9358"/>
                  </a:lnTo>
                  <a:lnTo>
                    <a:pt x="6103" y="9369"/>
                  </a:lnTo>
                  <a:lnTo>
                    <a:pt x="6095" y="9358"/>
                  </a:lnTo>
                  <a:lnTo>
                    <a:pt x="6086" y="9353"/>
                  </a:lnTo>
                  <a:lnTo>
                    <a:pt x="6077" y="9336"/>
                  </a:lnTo>
                  <a:lnTo>
                    <a:pt x="6068" y="9314"/>
                  </a:lnTo>
                  <a:lnTo>
                    <a:pt x="6060" y="9286"/>
                  </a:lnTo>
                  <a:lnTo>
                    <a:pt x="6053" y="9253"/>
                  </a:lnTo>
                  <a:lnTo>
                    <a:pt x="6045" y="9215"/>
                  </a:lnTo>
                  <a:lnTo>
                    <a:pt x="6039" y="9170"/>
                  </a:lnTo>
                  <a:lnTo>
                    <a:pt x="6033" y="9115"/>
                  </a:lnTo>
                  <a:lnTo>
                    <a:pt x="6028" y="9065"/>
                  </a:lnTo>
                  <a:lnTo>
                    <a:pt x="6023" y="9016"/>
                  </a:lnTo>
                  <a:lnTo>
                    <a:pt x="6020" y="8955"/>
                  </a:lnTo>
                  <a:lnTo>
                    <a:pt x="6017" y="8900"/>
                  </a:lnTo>
                  <a:lnTo>
                    <a:pt x="6014" y="8833"/>
                  </a:lnTo>
                  <a:lnTo>
                    <a:pt x="6013" y="8762"/>
                  </a:lnTo>
                  <a:lnTo>
                    <a:pt x="6012" y="8701"/>
                  </a:lnTo>
                  <a:lnTo>
                    <a:pt x="6012" y="7463"/>
                  </a:lnTo>
                  <a:lnTo>
                    <a:pt x="6011" y="7403"/>
                  </a:lnTo>
                  <a:lnTo>
                    <a:pt x="6008" y="7336"/>
                  </a:lnTo>
                  <a:lnTo>
                    <a:pt x="6005" y="7275"/>
                  </a:lnTo>
                  <a:lnTo>
                    <a:pt x="6002" y="7215"/>
                  </a:lnTo>
                  <a:lnTo>
                    <a:pt x="5997" y="7165"/>
                  </a:lnTo>
                  <a:lnTo>
                    <a:pt x="5991" y="7104"/>
                  </a:lnTo>
                  <a:lnTo>
                    <a:pt x="5986" y="7060"/>
                  </a:lnTo>
                  <a:lnTo>
                    <a:pt x="5979" y="7016"/>
                  </a:lnTo>
                  <a:lnTo>
                    <a:pt x="5972" y="6983"/>
                  </a:lnTo>
                  <a:lnTo>
                    <a:pt x="5964" y="6944"/>
                  </a:lnTo>
                  <a:lnTo>
                    <a:pt x="5956" y="6922"/>
                  </a:lnTo>
                  <a:lnTo>
                    <a:pt x="5948" y="6894"/>
                  </a:lnTo>
                  <a:lnTo>
                    <a:pt x="5938" y="6872"/>
                  </a:lnTo>
                  <a:lnTo>
                    <a:pt x="5930" y="6861"/>
                  </a:lnTo>
                  <a:lnTo>
                    <a:pt x="5911" y="6861"/>
                  </a:lnTo>
                  <a:lnTo>
                    <a:pt x="5902" y="6872"/>
                  </a:lnTo>
                  <a:lnTo>
                    <a:pt x="5893" y="6894"/>
                  </a:lnTo>
                  <a:lnTo>
                    <a:pt x="5885" y="6922"/>
                  </a:lnTo>
                  <a:lnTo>
                    <a:pt x="5876" y="6944"/>
                  </a:lnTo>
                  <a:lnTo>
                    <a:pt x="5870" y="6983"/>
                  </a:lnTo>
                  <a:lnTo>
                    <a:pt x="5863" y="7016"/>
                  </a:lnTo>
                  <a:lnTo>
                    <a:pt x="5855" y="7060"/>
                  </a:lnTo>
                  <a:lnTo>
                    <a:pt x="5850" y="7104"/>
                  </a:lnTo>
                  <a:lnTo>
                    <a:pt x="5845" y="7165"/>
                  </a:lnTo>
                  <a:lnTo>
                    <a:pt x="5840" y="7215"/>
                  </a:lnTo>
                  <a:lnTo>
                    <a:pt x="5837" y="7275"/>
                  </a:lnTo>
                  <a:lnTo>
                    <a:pt x="5833" y="7336"/>
                  </a:lnTo>
                  <a:lnTo>
                    <a:pt x="5831" y="7403"/>
                  </a:lnTo>
                  <a:lnTo>
                    <a:pt x="5829" y="7463"/>
                  </a:lnTo>
                  <a:lnTo>
                    <a:pt x="5829" y="11966"/>
                  </a:lnTo>
                  <a:lnTo>
                    <a:pt x="5828" y="12026"/>
                  </a:lnTo>
                  <a:lnTo>
                    <a:pt x="5827" y="12098"/>
                  </a:lnTo>
                  <a:lnTo>
                    <a:pt x="5825" y="12165"/>
                  </a:lnTo>
                  <a:lnTo>
                    <a:pt x="5818" y="12275"/>
                  </a:lnTo>
                  <a:lnTo>
                    <a:pt x="5812" y="12336"/>
                  </a:lnTo>
                  <a:lnTo>
                    <a:pt x="5807" y="12385"/>
                  </a:lnTo>
                  <a:lnTo>
                    <a:pt x="5802" y="12441"/>
                  </a:lnTo>
                  <a:lnTo>
                    <a:pt x="5795" y="12485"/>
                  </a:lnTo>
                  <a:lnTo>
                    <a:pt x="5788" y="12518"/>
                  </a:lnTo>
                  <a:lnTo>
                    <a:pt x="5781" y="12546"/>
                  </a:lnTo>
                  <a:lnTo>
                    <a:pt x="5773" y="12579"/>
                  </a:lnTo>
                  <a:lnTo>
                    <a:pt x="5765" y="12606"/>
                  </a:lnTo>
                  <a:lnTo>
                    <a:pt x="5756" y="12617"/>
                  </a:lnTo>
                  <a:lnTo>
                    <a:pt x="5747" y="12623"/>
                  </a:lnTo>
                  <a:lnTo>
                    <a:pt x="5737" y="12629"/>
                  </a:lnTo>
                  <a:lnTo>
                    <a:pt x="5728" y="12623"/>
                  </a:lnTo>
                  <a:lnTo>
                    <a:pt x="5718" y="12617"/>
                  </a:lnTo>
                  <a:lnTo>
                    <a:pt x="5710" y="12606"/>
                  </a:lnTo>
                  <a:lnTo>
                    <a:pt x="5702" y="12579"/>
                  </a:lnTo>
                  <a:lnTo>
                    <a:pt x="5694" y="12546"/>
                  </a:lnTo>
                  <a:lnTo>
                    <a:pt x="5686" y="12518"/>
                  </a:lnTo>
                  <a:lnTo>
                    <a:pt x="5679" y="12485"/>
                  </a:lnTo>
                  <a:lnTo>
                    <a:pt x="5666" y="12385"/>
                  </a:lnTo>
                  <a:lnTo>
                    <a:pt x="5660" y="12336"/>
                  </a:lnTo>
                  <a:lnTo>
                    <a:pt x="5657" y="12275"/>
                  </a:lnTo>
                  <a:lnTo>
                    <a:pt x="5649" y="12165"/>
                  </a:lnTo>
                  <a:lnTo>
                    <a:pt x="5648" y="12098"/>
                  </a:lnTo>
                  <a:lnTo>
                    <a:pt x="5646" y="12026"/>
                  </a:lnTo>
                  <a:lnTo>
                    <a:pt x="5646" y="7408"/>
                  </a:lnTo>
                  <a:lnTo>
                    <a:pt x="5645" y="7336"/>
                  </a:lnTo>
                  <a:lnTo>
                    <a:pt x="5643" y="7275"/>
                  </a:lnTo>
                  <a:lnTo>
                    <a:pt x="5642" y="7209"/>
                  </a:lnTo>
                  <a:lnTo>
                    <a:pt x="5638" y="7148"/>
                  </a:lnTo>
                  <a:lnTo>
                    <a:pt x="5635" y="7093"/>
                  </a:lnTo>
                  <a:lnTo>
                    <a:pt x="5630" y="7027"/>
                  </a:lnTo>
                  <a:lnTo>
                    <a:pt x="5625" y="6983"/>
                  </a:lnTo>
                  <a:lnTo>
                    <a:pt x="5619" y="6933"/>
                  </a:lnTo>
                  <a:lnTo>
                    <a:pt x="5612" y="6889"/>
                  </a:lnTo>
                  <a:lnTo>
                    <a:pt x="5605" y="6850"/>
                  </a:lnTo>
                  <a:lnTo>
                    <a:pt x="5598" y="6817"/>
                  </a:lnTo>
                  <a:lnTo>
                    <a:pt x="5590" y="6789"/>
                  </a:lnTo>
                  <a:lnTo>
                    <a:pt x="5572" y="6745"/>
                  </a:lnTo>
                  <a:lnTo>
                    <a:pt x="5563" y="6740"/>
                  </a:lnTo>
                  <a:lnTo>
                    <a:pt x="5545" y="6740"/>
                  </a:lnTo>
                  <a:lnTo>
                    <a:pt x="5535" y="6745"/>
                  </a:lnTo>
                  <a:lnTo>
                    <a:pt x="5518" y="6789"/>
                  </a:lnTo>
                  <a:lnTo>
                    <a:pt x="5510" y="6817"/>
                  </a:lnTo>
                  <a:lnTo>
                    <a:pt x="5503" y="6850"/>
                  </a:lnTo>
                  <a:lnTo>
                    <a:pt x="5495" y="6889"/>
                  </a:lnTo>
                  <a:lnTo>
                    <a:pt x="5488" y="6933"/>
                  </a:lnTo>
                  <a:lnTo>
                    <a:pt x="5483" y="6983"/>
                  </a:lnTo>
                  <a:lnTo>
                    <a:pt x="5478" y="7027"/>
                  </a:lnTo>
                  <a:lnTo>
                    <a:pt x="5473" y="7093"/>
                  </a:lnTo>
                  <a:lnTo>
                    <a:pt x="5469" y="7148"/>
                  </a:lnTo>
                  <a:lnTo>
                    <a:pt x="5467" y="7209"/>
                  </a:lnTo>
                  <a:lnTo>
                    <a:pt x="5464" y="7275"/>
                  </a:lnTo>
                  <a:lnTo>
                    <a:pt x="5462" y="7336"/>
                  </a:lnTo>
                  <a:lnTo>
                    <a:pt x="5462" y="9800"/>
                  </a:lnTo>
                  <a:lnTo>
                    <a:pt x="5462" y="9861"/>
                  </a:lnTo>
                  <a:lnTo>
                    <a:pt x="5461" y="9927"/>
                  </a:lnTo>
                  <a:lnTo>
                    <a:pt x="5458" y="9999"/>
                  </a:lnTo>
                  <a:lnTo>
                    <a:pt x="5456" y="10060"/>
                  </a:lnTo>
                  <a:lnTo>
                    <a:pt x="5447" y="10170"/>
                  </a:lnTo>
                  <a:lnTo>
                    <a:pt x="5441" y="10225"/>
                  </a:lnTo>
                  <a:lnTo>
                    <a:pt x="5435" y="10275"/>
                  </a:lnTo>
                  <a:lnTo>
                    <a:pt x="5428" y="10314"/>
                  </a:lnTo>
                  <a:lnTo>
                    <a:pt x="5421" y="10358"/>
                  </a:lnTo>
                  <a:lnTo>
                    <a:pt x="5414" y="10391"/>
                  </a:lnTo>
                  <a:lnTo>
                    <a:pt x="5406" y="10413"/>
                  </a:lnTo>
                  <a:lnTo>
                    <a:pt x="5397" y="10441"/>
                  </a:lnTo>
                  <a:lnTo>
                    <a:pt x="5389" y="10452"/>
                  </a:lnTo>
                  <a:lnTo>
                    <a:pt x="5380" y="10469"/>
                  </a:lnTo>
                  <a:lnTo>
                    <a:pt x="5370" y="10474"/>
                  </a:lnTo>
                  <a:lnTo>
                    <a:pt x="5361" y="10469"/>
                  </a:lnTo>
                  <a:lnTo>
                    <a:pt x="5351" y="10452"/>
                  </a:lnTo>
                  <a:lnTo>
                    <a:pt x="5342" y="10441"/>
                  </a:lnTo>
                  <a:lnTo>
                    <a:pt x="5335" y="10413"/>
                  </a:lnTo>
                  <a:lnTo>
                    <a:pt x="5327" y="10391"/>
                  </a:lnTo>
                  <a:lnTo>
                    <a:pt x="5320" y="10358"/>
                  </a:lnTo>
                  <a:lnTo>
                    <a:pt x="5313" y="10314"/>
                  </a:lnTo>
                  <a:lnTo>
                    <a:pt x="5306" y="10275"/>
                  </a:lnTo>
                  <a:lnTo>
                    <a:pt x="5300" y="10225"/>
                  </a:lnTo>
                  <a:lnTo>
                    <a:pt x="5294" y="10170"/>
                  </a:lnTo>
                  <a:lnTo>
                    <a:pt x="5290" y="10115"/>
                  </a:lnTo>
                  <a:lnTo>
                    <a:pt x="5286" y="10060"/>
                  </a:lnTo>
                  <a:lnTo>
                    <a:pt x="5283" y="9999"/>
                  </a:lnTo>
                  <a:lnTo>
                    <a:pt x="5281" y="9927"/>
                  </a:lnTo>
                  <a:lnTo>
                    <a:pt x="5280" y="9861"/>
                  </a:lnTo>
                  <a:lnTo>
                    <a:pt x="5278" y="9800"/>
                  </a:lnTo>
                  <a:lnTo>
                    <a:pt x="5278" y="2491"/>
                  </a:lnTo>
                  <a:lnTo>
                    <a:pt x="5276" y="2431"/>
                  </a:lnTo>
                  <a:lnTo>
                    <a:pt x="5275" y="2370"/>
                  </a:lnTo>
                  <a:lnTo>
                    <a:pt x="5272" y="2309"/>
                  </a:lnTo>
                  <a:lnTo>
                    <a:pt x="5267" y="2243"/>
                  </a:lnTo>
                  <a:lnTo>
                    <a:pt x="5263" y="2193"/>
                  </a:lnTo>
                  <a:lnTo>
                    <a:pt x="5258" y="2138"/>
                  </a:lnTo>
                  <a:lnTo>
                    <a:pt x="5252" y="2094"/>
                  </a:lnTo>
                  <a:lnTo>
                    <a:pt x="5239" y="2005"/>
                  </a:lnTo>
                  <a:lnTo>
                    <a:pt x="5231" y="1972"/>
                  </a:lnTo>
                  <a:lnTo>
                    <a:pt x="5223" y="1939"/>
                  </a:lnTo>
                  <a:lnTo>
                    <a:pt x="5214" y="1928"/>
                  </a:lnTo>
                  <a:lnTo>
                    <a:pt x="5205" y="1906"/>
                  </a:lnTo>
                  <a:lnTo>
                    <a:pt x="5197" y="1895"/>
                  </a:lnTo>
                  <a:lnTo>
                    <a:pt x="5187" y="1889"/>
                  </a:lnTo>
                  <a:lnTo>
                    <a:pt x="5178" y="1895"/>
                  </a:lnTo>
                  <a:lnTo>
                    <a:pt x="5169" y="1906"/>
                  </a:lnTo>
                  <a:lnTo>
                    <a:pt x="5160" y="1928"/>
                  </a:lnTo>
                  <a:lnTo>
                    <a:pt x="5151" y="1939"/>
                  </a:lnTo>
                  <a:lnTo>
                    <a:pt x="5143" y="1972"/>
                  </a:lnTo>
                  <a:lnTo>
                    <a:pt x="5135" y="2005"/>
                  </a:lnTo>
                  <a:lnTo>
                    <a:pt x="5128" y="2050"/>
                  </a:lnTo>
                  <a:lnTo>
                    <a:pt x="5117" y="2138"/>
                  </a:lnTo>
                  <a:lnTo>
                    <a:pt x="5111" y="2193"/>
                  </a:lnTo>
                  <a:lnTo>
                    <a:pt x="5107" y="2243"/>
                  </a:lnTo>
                  <a:lnTo>
                    <a:pt x="5103" y="2309"/>
                  </a:lnTo>
                  <a:lnTo>
                    <a:pt x="5099" y="2370"/>
                  </a:lnTo>
                  <a:lnTo>
                    <a:pt x="5097" y="2431"/>
                  </a:lnTo>
                  <a:lnTo>
                    <a:pt x="5096" y="2491"/>
                  </a:lnTo>
                  <a:lnTo>
                    <a:pt x="5096" y="2569"/>
                  </a:lnTo>
                  <a:lnTo>
                    <a:pt x="5096" y="8568"/>
                  </a:lnTo>
                  <a:lnTo>
                    <a:pt x="5093" y="8640"/>
                  </a:lnTo>
                  <a:lnTo>
                    <a:pt x="5091" y="8706"/>
                  </a:lnTo>
                  <a:lnTo>
                    <a:pt x="5088" y="8762"/>
                  </a:lnTo>
                  <a:lnTo>
                    <a:pt x="5085" y="8822"/>
                  </a:lnTo>
                  <a:lnTo>
                    <a:pt x="5081" y="8878"/>
                  </a:lnTo>
                  <a:lnTo>
                    <a:pt x="5075" y="8933"/>
                  </a:lnTo>
                  <a:lnTo>
                    <a:pt x="5068" y="8983"/>
                  </a:lnTo>
                  <a:lnTo>
                    <a:pt x="5062" y="9027"/>
                  </a:lnTo>
                  <a:lnTo>
                    <a:pt x="5055" y="9065"/>
                  </a:lnTo>
                  <a:lnTo>
                    <a:pt x="5048" y="9099"/>
                  </a:lnTo>
                  <a:lnTo>
                    <a:pt x="5039" y="9121"/>
                  </a:lnTo>
                  <a:lnTo>
                    <a:pt x="5032" y="9148"/>
                  </a:lnTo>
                  <a:lnTo>
                    <a:pt x="5022" y="9159"/>
                  </a:lnTo>
                  <a:lnTo>
                    <a:pt x="5013" y="9176"/>
                  </a:lnTo>
                  <a:lnTo>
                    <a:pt x="4995" y="9176"/>
                  </a:lnTo>
                  <a:lnTo>
                    <a:pt x="4985" y="9159"/>
                  </a:lnTo>
                  <a:lnTo>
                    <a:pt x="4976" y="9148"/>
                  </a:lnTo>
                  <a:lnTo>
                    <a:pt x="4969" y="9121"/>
                  </a:lnTo>
                  <a:lnTo>
                    <a:pt x="4960" y="9099"/>
                  </a:lnTo>
                  <a:lnTo>
                    <a:pt x="4953" y="9065"/>
                  </a:lnTo>
                  <a:lnTo>
                    <a:pt x="4946" y="9027"/>
                  </a:lnTo>
                  <a:lnTo>
                    <a:pt x="4939" y="8983"/>
                  </a:lnTo>
                  <a:lnTo>
                    <a:pt x="4933" y="8933"/>
                  </a:lnTo>
                  <a:lnTo>
                    <a:pt x="4928" y="8878"/>
                  </a:lnTo>
                  <a:lnTo>
                    <a:pt x="4923" y="8822"/>
                  </a:lnTo>
                  <a:lnTo>
                    <a:pt x="4918" y="8762"/>
                  </a:lnTo>
                  <a:lnTo>
                    <a:pt x="4916" y="8706"/>
                  </a:lnTo>
                  <a:lnTo>
                    <a:pt x="4913" y="8640"/>
                  </a:lnTo>
                  <a:lnTo>
                    <a:pt x="4912" y="8568"/>
                  </a:lnTo>
                  <a:lnTo>
                    <a:pt x="4912" y="8507"/>
                  </a:lnTo>
                  <a:lnTo>
                    <a:pt x="4912" y="6983"/>
                  </a:lnTo>
                  <a:lnTo>
                    <a:pt x="4910" y="6922"/>
                  </a:lnTo>
                  <a:lnTo>
                    <a:pt x="4908" y="6850"/>
                  </a:lnTo>
                  <a:lnTo>
                    <a:pt x="4905" y="6789"/>
                  </a:lnTo>
                  <a:lnTo>
                    <a:pt x="4901" y="6734"/>
                  </a:lnTo>
                  <a:lnTo>
                    <a:pt x="4896" y="6673"/>
                  </a:lnTo>
                  <a:lnTo>
                    <a:pt x="4891" y="6624"/>
                  </a:lnTo>
                  <a:lnTo>
                    <a:pt x="4885" y="6574"/>
                  </a:lnTo>
                  <a:lnTo>
                    <a:pt x="4879" y="6530"/>
                  </a:lnTo>
                  <a:lnTo>
                    <a:pt x="4864" y="6463"/>
                  </a:lnTo>
                  <a:lnTo>
                    <a:pt x="4856" y="6430"/>
                  </a:lnTo>
                  <a:lnTo>
                    <a:pt x="4847" y="6414"/>
                  </a:lnTo>
                  <a:lnTo>
                    <a:pt x="4839" y="6392"/>
                  </a:lnTo>
                  <a:lnTo>
                    <a:pt x="4831" y="6386"/>
                  </a:lnTo>
                  <a:lnTo>
                    <a:pt x="4820" y="6381"/>
                  </a:lnTo>
                  <a:lnTo>
                    <a:pt x="4811" y="6386"/>
                  </a:lnTo>
                  <a:lnTo>
                    <a:pt x="4802" y="6392"/>
                  </a:lnTo>
                  <a:lnTo>
                    <a:pt x="4793" y="6414"/>
                  </a:lnTo>
                  <a:lnTo>
                    <a:pt x="4785" y="6430"/>
                  </a:lnTo>
                  <a:lnTo>
                    <a:pt x="4776" y="6463"/>
                  </a:lnTo>
                  <a:lnTo>
                    <a:pt x="4768" y="6497"/>
                  </a:lnTo>
                  <a:lnTo>
                    <a:pt x="4762" y="6530"/>
                  </a:lnTo>
                  <a:lnTo>
                    <a:pt x="4755" y="6574"/>
                  </a:lnTo>
                  <a:lnTo>
                    <a:pt x="4749" y="6624"/>
                  </a:lnTo>
                  <a:lnTo>
                    <a:pt x="4744" y="6673"/>
                  </a:lnTo>
                  <a:lnTo>
                    <a:pt x="4739" y="6734"/>
                  </a:lnTo>
                  <a:lnTo>
                    <a:pt x="4736" y="6789"/>
                  </a:lnTo>
                  <a:lnTo>
                    <a:pt x="4732" y="6850"/>
                  </a:lnTo>
                  <a:lnTo>
                    <a:pt x="4731" y="6922"/>
                  </a:lnTo>
                  <a:lnTo>
                    <a:pt x="4729" y="6983"/>
                  </a:lnTo>
                  <a:lnTo>
                    <a:pt x="4729" y="8121"/>
                  </a:lnTo>
                  <a:lnTo>
                    <a:pt x="4727" y="8187"/>
                  </a:lnTo>
                  <a:lnTo>
                    <a:pt x="4727" y="8253"/>
                  </a:lnTo>
                  <a:lnTo>
                    <a:pt x="4725" y="8320"/>
                  </a:lnTo>
                  <a:lnTo>
                    <a:pt x="4721" y="8380"/>
                  </a:lnTo>
                  <a:lnTo>
                    <a:pt x="4718" y="8436"/>
                  </a:lnTo>
                  <a:lnTo>
                    <a:pt x="4712" y="8491"/>
                  </a:lnTo>
                  <a:lnTo>
                    <a:pt x="4708" y="8546"/>
                  </a:lnTo>
                  <a:lnTo>
                    <a:pt x="4702" y="8590"/>
                  </a:lnTo>
                  <a:lnTo>
                    <a:pt x="4696" y="8640"/>
                  </a:lnTo>
                  <a:lnTo>
                    <a:pt x="4688" y="8679"/>
                  </a:lnTo>
                  <a:lnTo>
                    <a:pt x="4681" y="8712"/>
                  </a:lnTo>
                  <a:lnTo>
                    <a:pt x="4673" y="8739"/>
                  </a:lnTo>
                  <a:lnTo>
                    <a:pt x="4664" y="8762"/>
                  </a:lnTo>
                  <a:lnTo>
                    <a:pt x="4656" y="8778"/>
                  </a:lnTo>
                  <a:lnTo>
                    <a:pt x="4646" y="8789"/>
                  </a:lnTo>
                  <a:lnTo>
                    <a:pt x="4627" y="8789"/>
                  </a:lnTo>
                  <a:lnTo>
                    <a:pt x="4618" y="8778"/>
                  </a:lnTo>
                  <a:lnTo>
                    <a:pt x="4610" y="8762"/>
                  </a:lnTo>
                  <a:lnTo>
                    <a:pt x="4601" y="8739"/>
                  </a:lnTo>
                  <a:lnTo>
                    <a:pt x="4593" y="8712"/>
                  </a:lnTo>
                  <a:lnTo>
                    <a:pt x="4586" y="8679"/>
                  </a:lnTo>
                  <a:lnTo>
                    <a:pt x="4579" y="8640"/>
                  </a:lnTo>
                  <a:lnTo>
                    <a:pt x="4573" y="8590"/>
                  </a:lnTo>
                  <a:lnTo>
                    <a:pt x="4567" y="8546"/>
                  </a:lnTo>
                  <a:lnTo>
                    <a:pt x="4562" y="8491"/>
                  </a:lnTo>
                  <a:lnTo>
                    <a:pt x="4552" y="8380"/>
                  </a:lnTo>
                  <a:lnTo>
                    <a:pt x="4550" y="8320"/>
                  </a:lnTo>
                  <a:lnTo>
                    <a:pt x="4547" y="8253"/>
                  </a:lnTo>
                  <a:lnTo>
                    <a:pt x="4545" y="8121"/>
                  </a:lnTo>
                  <a:lnTo>
                    <a:pt x="4545" y="5917"/>
                  </a:lnTo>
                  <a:lnTo>
                    <a:pt x="4543" y="5850"/>
                  </a:lnTo>
                  <a:lnTo>
                    <a:pt x="4541" y="5789"/>
                  </a:lnTo>
                  <a:lnTo>
                    <a:pt x="4538" y="5723"/>
                  </a:lnTo>
                  <a:lnTo>
                    <a:pt x="4534" y="5668"/>
                  </a:lnTo>
                  <a:lnTo>
                    <a:pt x="4529" y="5613"/>
                  </a:lnTo>
                  <a:lnTo>
                    <a:pt x="4524" y="5557"/>
                  </a:lnTo>
                  <a:lnTo>
                    <a:pt x="4519" y="5513"/>
                  </a:lnTo>
                  <a:lnTo>
                    <a:pt x="4513" y="5469"/>
                  </a:lnTo>
                  <a:lnTo>
                    <a:pt x="4505" y="5436"/>
                  </a:lnTo>
                  <a:lnTo>
                    <a:pt x="4498" y="5397"/>
                  </a:lnTo>
                  <a:lnTo>
                    <a:pt x="4489" y="5370"/>
                  </a:lnTo>
                  <a:lnTo>
                    <a:pt x="4480" y="5348"/>
                  </a:lnTo>
                  <a:lnTo>
                    <a:pt x="4472" y="5325"/>
                  </a:lnTo>
                  <a:lnTo>
                    <a:pt x="4463" y="5314"/>
                  </a:lnTo>
                  <a:lnTo>
                    <a:pt x="4445" y="5314"/>
                  </a:lnTo>
                  <a:lnTo>
                    <a:pt x="4436" y="5325"/>
                  </a:lnTo>
                  <a:lnTo>
                    <a:pt x="4426" y="5348"/>
                  </a:lnTo>
                  <a:lnTo>
                    <a:pt x="4418" y="5370"/>
                  </a:lnTo>
                  <a:lnTo>
                    <a:pt x="4409" y="5397"/>
                  </a:lnTo>
                  <a:lnTo>
                    <a:pt x="4402" y="5436"/>
                  </a:lnTo>
                  <a:lnTo>
                    <a:pt x="4394" y="5469"/>
                  </a:lnTo>
                  <a:lnTo>
                    <a:pt x="4382" y="5557"/>
                  </a:lnTo>
                  <a:lnTo>
                    <a:pt x="4378" y="5613"/>
                  </a:lnTo>
                  <a:lnTo>
                    <a:pt x="4372" y="5668"/>
                  </a:lnTo>
                  <a:lnTo>
                    <a:pt x="4369" y="5723"/>
                  </a:lnTo>
                  <a:lnTo>
                    <a:pt x="4366" y="5789"/>
                  </a:lnTo>
                  <a:lnTo>
                    <a:pt x="4363" y="5850"/>
                  </a:lnTo>
                  <a:lnTo>
                    <a:pt x="4363" y="5917"/>
                  </a:lnTo>
                  <a:lnTo>
                    <a:pt x="4361" y="5988"/>
                  </a:lnTo>
                  <a:lnTo>
                    <a:pt x="4361" y="9170"/>
                  </a:lnTo>
                  <a:lnTo>
                    <a:pt x="4360" y="9231"/>
                  </a:lnTo>
                  <a:lnTo>
                    <a:pt x="4358" y="9297"/>
                  </a:lnTo>
                  <a:lnTo>
                    <a:pt x="4355" y="9358"/>
                  </a:lnTo>
                  <a:lnTo>
                    <a:pt x="4351" y="9419"/>
                  </a:lnTo>
                  <a:lnTo>
                    <a:pt x="4346" y="9474"/>
                  </a:lnTo>
                  <a:lnTo>
                    <a:pt x="4341" y="9529"/>
                  </a:lnTo>
                  <a:lnTo>
                    <a:pt x="4329" y="9618"/>
                  </a:lnTo>
                  <a:lnTo>
                    <a:pt x="4322" y="9651"/>
                  </a:lnTo>
                  <a:lnTo>
                    <a:pt x="4314" y="9690"/>
                  </a:lnTo>
                  <a:lnTo>
                    <a:pt x="4305" y="9712"/>
                  </a:lnTo>
                  <a:lnTo>
                    <a:pt x="4298" y="9739"/>
                  </a:lnTo>
                  <a:lnTo>
                    <a:pt x="4288" y="9761"/>
                  </a:lnTo>
                  <a:lnTo>
                    <a:pt x="4279" y="9767"/>
                  </a:lnTo>
                  <a:lnTo>
                    <a:pt x="4261" y="9767"/>
                  </a:lnTo>
                  <a:lnTo>
                    <a:pt x="4251" y="9761"/>
                  </a:lnTo>
                  <a:lnTo>
                    <a:pt x="4243" y="9739"/>
                  </a:lnTo>
                  <a:lnTo>
                    <a:pt x="4235" y="9712"/>
                  </a:lnTo>
                  <a:lnTo>
                    <a:pt x="4227" y="9690"/>
                  </a:lnTo>
                  <a:lnTo>
                    <a:pt x="4219" y="9651"/>
                  </a:lnTo>
                  <a:lnTo>
                    <a:pt x="4212" y="9618"/>
                  </a:lnTo>
                  <a:lnTo>
                    <a:pt x="4206" y="9574"/>
                  </a:lnTo>
                  <a:lnTo>
                    <a:pt x="4199" y="9529"/>
                  </a:lnTo>
                  <a:lnTo>
                    <a:pt x="4194" y="9474"/>
                  </a:lnTo>
                  <a:lnTo>
                    <a:pt x="4190" y="9419"/>
                  </a:lnTo>
                  <a:lnTo>
                    <a:pt x="4186" y="9358"/>
                  </a:lnTo>
                  <a:lnTo>
                    <a:pt x="4182" y="9297"/>
                  </a:lnTo>
                  <a:lnTo>
                    <a:pt x="4181" y="9231"/>
                  </a:lnTo>
                  <a:lnTo>
                    <a:pt x="4178" y="9170"/>
                  </a:lnTo>
                  <a:lnTo>
                    <a:pt x="4178" y="7999"/>
                  </a:lnTo>
                  <a:lnTo>
                    <a:pt x="4177" y="7856"/>
                  </a:lnTo>
                  <a:lnTo>
                    <a:pt x="4175" y="7800"/>
                  </a:lnTo>
                  <a:lnTo>
                    <a:pt x="4172" y="7734"/>
                  </a:lnTo>
                  <a:lnTo>
                    <a:pt x="4167" y="7684"/>
                  </a:lnTo>
                  <a:lnTo>
                    <a:pt x="4162" y="7624"/>
                  </a:lnTo>
                  <a:lnTo>
                    <a:pt x="4158" y="7568"/>
                  </a:lnTo>
                  <a:lnTo>
                    <a:pt x="4151" y="7524"/>
                  </a:lnTo>
                  <a:lnTo>
                    <a:pt x="4145" y="7485"/>
                  </a:lnTo>
                  <a:lnTo>
                    <a:pt x="4138" y="7441"/>
                  </a:lnTo>
                  <a:lnTo>
                    <a:pt x="4130" y="7408"/>
                  </a:lnTo>
                  <a:lnTo>
                    <a:pt x="4122" y="7380"/>
                  </a:lnTo>
                  <a:lnTo>
                    <a:pt x="4114" y="7358"/>
                  </a:lnTo>
                  <a:lnTo>
                    <a:pt x="4106" y="7342"/>
                  </a:lnTo>
                  <a:lnTo>
                    <a:pt x="4097" y="7325"/>
                  </a:lnTo>
                  <a:lnTo>
                    <a:pt x="4077" y="7325"/>
                  </a:lnTo>
                  <a:lnTo>
                    <a:pt x="4069" y="7342"/>
                  </a:lnTo>
                  <a:lnTo>
                    <a:pt x="4059" y="7358"/>
                  </a:lnTo>
                  <a:lnTo>
                    <a:pt x="4051" y="7380"/>
                  </a:lnTo>
                  <a:lnTo>
                    <a:pt x="4043" y="7408"/>
                  </a:lnTo>
                  <a:lnTo>
                    <a:pt x="4035" y="7441"/>
                  </a:lnTo>
                  <a:lnTo>
                    <a:pt x="4028" y="7485"/>
                  </a:lnTo>
                  <a:lnTo>
                    <a:pt x="4022" y="7524"/>
                  </a:lnTo>
                  <a:lnTo>
                    <a:pt x="4016" y="7568"/>
                  </a:lnTo>
                  <a:lnTo>
                    <a:pt x="4010" y="7624"/>
                  </a:lnTo>
                  <a:lnTo>
                    <a:pt x="4006" y="7684"/>
                  </a:lnTo>
                  <a:lnTo>
                    <a:pt x="4002" y="7734"/>
                  </a:lnTo>
                  <a:lnTo>
                    <a:pt x="4000" y="7800"/>
                  </a:lnTo>
                  <a:lnTo>
                    <a:pt x="3997" y="7856"/>
                  </a:lnTo>
                  <a:lnTo>
                    <a:pt x="3995" y="7927"/>
                  </a:lnTo>
                  <a:lnTo>
                    <a:pt x="3995" y="10507"/>
                  </a:lnTo>
                  <a:lnTo>
                    <a:pt x="3995" y="10568"/>
                  </a:lnTo>
                  <a:lnTo>
                    <a:pt x="3993" y="10634"/>
                  </a:lnTo>
                  <a:lnTo>
                    <a:pt x="3991" y="10706"/>
                  </a:lnTo>
                  <a:lnTo>
                    <a:pt x="3987" y="10767"/>
                  </a:lnTo>
                  <a:lnTo>
                    <a:pt x="3984" y="10828"/>
                  </a:lnTo>
                  <a:lnTo>
                    <a:pt x="3980" y="10877"/>
                  </a:lnTo>
                  <a:lnTo>
                    <a:pt x="3974" y="10933"/>
                  </a:lnTo>
                  <a:lnTo>
                    <a:pt x="3968" y="10982"/>
                  </a:lnTo>
                  <a:lnTo>
                    <a:pt x="3962" y="11026"/>
                  </a:lnTo>
                  <a:lnTo>
                    <a:pt x="3955" y="11060"/>
                  </a:lnTo>
                  <a:lnTo>
                    <a:pt x="3947" y="11087"/>
                  </a:lnTo>
                  <a:lnTo>
                    <a:pt x="3939" y="11120"/>
                  </a:lnTo>
                  <a:lnTo>
                    <a:pt x="3931" y="11148"/>
                  </a:lnTo>
                  <a:lnTo>
                    <a:pt x="3922" y="11159"/>
                  </a:lnTo>
                  <a:lnTo>
                    <a:pt x="3912" y="11170"/>
                  </a:lnTo>
                  <a:lnTo>
                    <a:pt x="3894" y="11170"/>
                  </a:lnTo>
                  <a:lnTo>
                    <a:pt x="3876" y="11148"/>
                  </a:lnTo>
                  <a:lnTo>
                    <a:pt x="3868" y="11120"/>
                  </a:lnTo>
                  <a:lnTo>
                    <a:pt x="3860" y="11087"/>
                  </a:lnTo>
                  <a:lnTo>
                    <a:pt x="3852" y="11060"/>
                  </a:lnTo>
                  <a:lnTo>
                    <a:pt x="3845" y="11026"/>
                  </a:lnTo>
                  <a:lnTo>
                    <a:pt x="3839" y="10982"/>
                  </a:lnTo>
                  <a:lnTo>
                    <a:pt x="3832" y="10933"/>
                  </a:lnTo>
                  <a:lnTo>
                    <a:pt x="3827" y="10877"/>
                  </a:lnTo>
                  <a:lnTo>
                    <a:pt x="3823" y="10828"/>
                  </a:lnTo>
                  <a:lnTo>
                    <a:pt x="3818" y="10767"/>
                  </a:lnTo>
                  <a:lnTo>
                    <a:pt x="3816" y="10706"/>
                  </a:lnTo>
                  <a:lnTo>
                    <a:pt x="3815" y="10634"/>
                  </a:lnTo>
                  <a:lnTo>
                    <a:pt x="3812" y="10568"/>
                  </a:lnTo>
                  <a:lnTo>
                    <a:pt x="3812" y="7994"/>
                  </a:lnTo>
                  <a:lnTo>
                    <a:pt x="3810" y="7927"/>
                  </a:lnTo>
                  <a:lnTo>
                    <a:pt x="3807" y="7872"/>
                  </a:lnTo>
                  <a:lnTo>
                    <a:pt x="3805" y="7806"/>
                  </a:lnTo>
                  <a:lnTo>
                    <a:pt x="3800" y="7751"/>
                  </a:lnTo>
                  <a:lnTo>
                    <a:pt x="3796" y="7690"/>
                  </a:lnTo>
                  <a:lnTo>
                    <a:pt x="3790" y="7640"/>
                  </a:lnTo>
                  <a:lnTo>
                    <a:pt x="3779" y="7552"/>
                  </a:lnTo>
                  <a:lnTo>
                    <a:pt x="3770" y="7513"/>
                  </a:lnTo>
                  <a:lnTo>
                    <a:pt x="3764" y="7480"/>
                  </a:lnTo>
                  <a:lnTo>
                    <a:pt x="3756" y="7447"/>
                  </a:lnTo>
                  <a:lnTo>
                    <a:pt x="3748" y="7425"/>
                  </a:lnTo>
                  <a:lnTo>
                    <a:pt x="3739" y="7408"/>
                  </a:lnTo>
                  <a:lnTo>
                    <a:pt x="3730" y="7397"/>
                  </a:lnTo>
                  <a:lnTo>
                    <a:pt x="3710" y="7397"/>
                  </a:lnTo>
                  <a:lnTo>
                    <a:pt x="3701" y="7408"/>
                  </a:lnTo>
                  <a:lnTo>
                    <a:pt x="3694" y="7425"/>
                  </a:lnTo>
                  <a:lnTo>
                    <a:pt x="3685" y="7447"/>
                  </a:lnTo>
                  <a:lnTo>
                    <a:pt x="3677" y="7480"/>
                  </a:lnTo>
                  <a:lnTo>
                    <a:pt x="3669" y="7513"/>
                  </a:lnTo>
                  <a:lnTo>
                    <a:pt x="3662" y="7552"/>
                  </a:lnTo>
                  <a:lnTo>
                    <a:pt x="3655" y="7596"/>
                  </a:lnTo>
                  <a:lnTo>
                    <a:pt x="3650" y="7640"/>
                  </a:lnTo>
                  <a:lnTo>
                    <a:pt x="3644" y="7690"/>
                  </a:lnTo>
                  <a:lnTo>
                    <a:pt x="3640" y="7751"/>
                  </a:lnTo>
                  <a:lnTo>
                    <a:pt x="3635" y="7806"/>
                  </a:lnTo>
                  <a:lnTo>
                    <a:pt x="3632" y="7872"/>
                  </a:lnTo>
                  <a:lnTo>
                    <a:pt x="3631" y="7927"/>
                  </a:lnTo>
                  <a:lnTo>
                    <a:pt x="3629" y="7994"/>
                  </a:lnTo>
                  <a:lnTo>
                    <a:pt x="3628" y="8071"/>
                  </a:lnTo>
                  <a:lnTo>
                    <a:pt x="3628" y="8900"/>
                  </a:lnTo>
                  <a:lnTo>
                    <a:pt x="3626" y="8960"/>
                  </a:lnTo>
                  <a:lnTo>
                    <a:pt x="3625" y="9027"/>
                  </a:lnTo>
                  <a:lnTo>
                    <a:pt x="3617" y="9148"/>
                  </a:lnTo>
                  <a:lnTo>
                    <a:pt x="3613" y="9198"/>
                  </a:lnTo>
                  <a:lnTo>
                    <a:pt x="3608" y="9253"/>
                  </a:lnTo>
                  <a:lnTo>
                    <a:pt x="3602" y="9303"/>
                  </a:lnTo>
                  <a:lnTo>
                    <a:pt x="3595" y="9342"/>
                  </a:lnTo>
                  <a:lnTo>
                    <a:pt x="3588" y="9386"/>
                  </a:lnTo>
                  <a:lnTo>
                    <a:pt x="3580" y="9419"/>
                  </a:lnTo>
                  <a:lnTo>
                    <a:pt x="3572" y="9447"/>
                  </a:lnTo>
                  <a:lnTo>
                    <a:pt x="3564" y="9469"/>
                  </a:lnTo>
                  <a:lnTo>
                    <a:pt x="3556" y="9485"/>
                  </a:lnTo>
                  <a:lnTo>
                    <a:pt x="3546" y="9496"/>
                  </a:lnTo>
                  <a:lnTo>
                    <a:pt x="3527" y="9496"/>
                  </a:lnTo>
                  <a:lnTo>
                    <a:pt x="3519" y="9485"/>
                  </a:lnTo>
                  <a:lnTo>
                    <a:pt x="3509" y="9469"/>
                  </a:lnTo>
                  <a:lnTo>
                    <a:pt x="3500" y="9447"/>
                  </a:lnTo>
                  <a:lnTo>
                    <a:pt x="3494" y="9419"/>
                  </a:lnTo>
                  <a:lnTo>
                    <a:pt x="3486" y="9386"/>
                  </a:lnTo>
                  <a:lnTo>
                    <a:pt x="3478" y="9342"/>
                  </a:lnTo>
                  <a:lnTo>
                    <a:pt x="3472" y="9303"/>
                  </a:lnTo>
                  <a:lnTo>
                    <a:pt x="3467" y="9253"/>
                  </a:lnTo>
                  <a:lnTo>
                    <a:pt x="3460" y="9198"/>
                  </a:lnTo>
                  <a:lnTo>
                    <a:pt x="3456" y="9148"/>
                  </a:lnTo>
                  <a:lnTo>
                    <a:pt x="3452" y="9082"/>
                  </a:lnTo>
                  <a:lnTo>
                    <a:pt x="3449" y="9027"/>
                  </a:lnTo>
                  <a:lnTo>
                    <a:pt x="3447" y="8960"/>
                  </a:lnTo>
                  <a:lnTo>
                    <a:pt x="3445" y="8900"/>
                  </a:lnTo>
                  <a:lnTo>
                    <a:pt x="3445" y="8822"/>
                  </a:lnTo>
                  <a:lnTo>
                    <a:pt x="3445" y="4895"/>
                  </a:lnTo>
                  <a:lnTo>
                    <a:pt x="3444" y="4834"/>
                  </a:lnTo>
                  <a:lnTo>
                    <a:pt x="3440" y="4773"/>
                  </a:lnTo>
                  <a:lnTo>
                    <a:pt x="3437" y="4701"/>
                  </a:lnTo>
                  <a:lnTo>
                    <a:pt x="3434" y="4646"/>
                  </a:lnTo>
                  <a:lnTo>
                    <a:pt x="3430" y="4596"/>
                  </a:lnTo>
                  <a:lnTo>
                    <a:pt x="3425" y="4535"/>
                  </a:lnTo>
                  <a:lnTo>
                    <a:pt x="3418" y="4497"/>
                  </a:lnTo>
                  <a:lnTo>
                    <a:pt x="3412" y="4453"/>
                  </a:lnTo>
                  <a:lnTo>
                    <a:pt x="3397" y="4375"/>
                  </a:lnTo>
                  <a:lnTo>
                    <a:pt x="3389" y="4348"/>
                  </a:lnTo>
                  <a:lnTo>
                    <a:pt x="3381" y="4326"/>
                  </a:lnTo>
                  <a:lnTo>
                    <a:pt x="3372" y="4303"/>
                  </a:lnTo>
                  <a:lnTo>
                    <a:pt x="3362" y="4298"/>
                  </a:lnTo>
                  <a:lnTo>
                    <a:pt x="3354" y="4292"/>
                  </a:lnTo>
                  <a:lnTo>
                    <a:pt x="3335" y="4303"/>
                  </a:lnTo>
                  <a:lnTo>
                    <a:pt x="3325" y="4326"/>
                  </a:lnTo>
                  <a:lnTo>
                    <a:pt x="3318" y="4348"/>
                  </a:lnTo>
                  <a:lnTo>
                    <a:pt x="3309" y="4375"/>
                  </a:lnTo>
                  <a:lnTo>
                    <a:pt x="3295" y="4453"/>
                  </a:lnTo>
                  <a:lnTo>
                    <a:pt x="3288" y="4497"/>
                  </a:lnTo>
                  <a:lnTo>
                    <a:pt x="3283" y="4535"/>
                  </a:lnTo>
                  <a:lnTo>
                    <a:pt x="3278" y="4596"/>
                  </a:lnTo>
                  <a:lnTo>
                    <a:pt x="3272" y="4646"/>
                  </a:lnTo>
                  <a:lnTo>
                    <a:pt x="3269" y="4701"/>
                  </a:lnTo>
                  <a:lnTo>
                    <a:pt x="3265" y="4773"/>
                  </a:lnTo>
                  <a:lnTo>
                    <a:pt x="3264" y="4834"/>
                  </a:lnTo>
                  <a:lnTo>
                    <a:pt x="3262" y="4895"/>
                  </a:lnTo>
                  <a:lnTo>
                    <a:pt x="3261" y="4972"/>
                  </a:lnTo>
                  <a:lnTo>
                    <a:pt x="3261" y="7198"/>
                  </a:lnTo>
                  <a:lnTo>
                    <a:pt x="3260" y="7259"/>
                  </a:lnTo>
                  <a:lnTo>
                    <a:pt x="3257" y="7325"/>
                  </a:lnTo>
                  <a:lnTo>
                    <a:pt x="3254" y="7386"/>
                  </a:lnTo>
                  <a:lnTo>
                    <a:pt x="3250" y="7447"/>
                  </a:lnTo>
                  <a:lnTo>
                    <a:pt x="3246" y="7502"/>
                  </a:lnTo>
                  <a:lnTo>
                    <a:pt x="3240" y="7557"/>
                  </a:lnTo>
                  <a:lnTo>
                    <a:pt x="3235" y="7607"/>
                  </a:lnTo>
                  <a:lnTo>
                    <a:pt x="3221" y="7684"/>
                  </a:lnTo>
                  <a:lnTo>
                    <a:pt x="3213" y="7717"/>
                  </a:lnTo>
                  <a:lnTo>
                    <a:pt x="3205" y="7751"/>
                  </a:lnTo>
                  <a:lnTo>
                    <a:pt x="3197" y="7767"/>
                  </a:lnTo>
                  <a:lnTo>
                    <a:pt x="3188" y="7789"/>
                  </a:lnTo>
                  <a:lnTo>
                    <a:pt x="3180" y="7795"/>
                  </a:lnTo>
                  <a:lnTo>
                    <a:pt x="3170" y="7800"/>
                  </a:lnTo>
                  <a:lnTo>
                    <a:pt x="3160" y="7795"/>
                  </a:lnTo>
                  <a:lnTo>
                    <a:pt x="3152" y="7789"/>
                  </a:lnTo>
                  <a:lnTo>
                    <a:pt x="3142" y="7767"/>
                  </a:lnTo>
                  <a:lnTo>
                    <a:pt x="3134" y="7751"/>
                  </a:lnTo>
                  <a:lnTo>
                    <a:pt x="3127" y="7717"/>
                  </a:lnTo>
                  <a:lnTo>
                    <a:pt x="3119" y="7684"/>
                  </a:lnTo>
                  <a:lnTo>
                    <a:pt x="3105" y="7607"/>
                  </a:lnTo>
                  <a:lnTo>
                    <a:pt x="3100" y="7557"/>
                  </a:lnTo>
                  <a:lnTo>
                    <a:pt x="3093" y="7502"/>
                  </a:lnTo>
                  <a:lnTo>
                    <a:pt x="3089" y="7447"/>
                  </a:lnTo>
                  <a:lnTo>
                    <a:pt x="3082" y="7325"/>
                  </a:lnTo>
                  <a:lnTo>
                    <a:pt x="3080" y="7259"/>
                  </a:lnTo>
                  <a:lnTo>
                    <a:pt x="3079" y="7198"/>
                  </a:lnTo>
                  <a:lnTo>
                    <a:pt x="3079" y="6353"/>
                  </a:lnTo>
                  <a:lnTo>
                    <a:pt x="3077" y="6292"/>
                  </a:lnTo>
                  <a:lnTo>
                    <a:pt x="3076" y="6220"/>
                  </a:lnTo>
                  <a:lnTo>
                    <a:pt x="3074" y="6154"/>
                  </a:lnTo>
                  <a:lnTo>
                    <a:pt x="3071" y="6093"/>
                  </a:lnTo>
                  <a:lnTo>
                    <a:pt x="3067" y="6033"/>
                  </a:lnTo>
                  <a:lnTo>
                    <a:pt x="3063" y="5977"/>
                  </a:lnTo>
                  <a:lnTo>
                    <a:pt x="3058" y="5922"/>
                  </a:lnTo>
                  <a:lnTo>
                    <a:pt x="3052" y="5878"/>
                  </a:lnTo>
                  <a:lnTo>
                    <a:pt x="3045" y="5834"/>
                  </a:lnTo>
                  <a:lnTo>
                    <a:pt x="3038" y="5801"/>
                  </a:lnTo>
                  <a:lnTo>
                    <a:pt x="3031" y="5767"/>
                  </a:lnTo>
                  <a:lnTo>
                    <a:pt x="3022" y="5740"/>
                  </a:lnTo>
                  <a:lnTo>
                    <a:pt x="3014" y="5712"/>
                  </a:lnTo>
                  <a:lnTo>
                    <a:pt x="3005" y="5701"/>
                  </a:lnTo>
                  <a:lnTo>
                    <a:pt x="2995" y="5690"/>
                  </a:lnTo>
                  <a:lnTo>
                    <a:pt x="2987" y="5685"/>
                  </a:lnTo>
                  <a:lnTo>
                    <a:pt x="2977" y="5690"/>
                  </a:lnTo>
                  <a:lnTo>
                    <a:pt x="2968" y="5701"/>
                  </a:lnTo>
                  <a:lnTo>
                    <a:pt x="2960" y="5712"/>
                  </a:lnTo>
                  <a:lnTo>
                    <a:pt x="2943" y="5767"/>
                  </a:lnTo>
                  <a:lnTo>
                    <a:pt x="2928" y="5834"/>
                  </a:lnTo>
                  <a:lnTo>
                    <a:pt x="2916" y="5922"/>
                  </a:lnTo>
                  <a:lnTo>
                    <a:pt x="2911" y="5977"/>
                  </a:lnTo>
                  <a:lnTo>
                    <a:pt x="2906" y="6033"/>
                  </a:lnTo>
                  <a:lnTo>
                    <a:pt x="2902" y="6093"/>
                  </a:lnTo>
                  <a:lnTo>
                    <a:pt x="2900" y="6154"/>
                  </a:lnTo>
                  <a:lnTo>
                    <a:pt x="2896" y="6220"/>
                  </a:lnTo>
                  <a:lnTo>
                    <a:pt x="2895" y="6292"/>
                  </a:lnTo>
                  <a:lnTo>
                    <a:pt x="2895" y="9629"/>
                  </a:lnTo>
                  <a:lnTo>
                    <a:pt x="2894" y="9695"/>
                  </a:lnTo>
                  <a:lnTo>
                    <a:pt x="2890" y="9761"/>
                  </a:lnTo>
                  <a:lnTo>
                    <a:pt x="2887" y="9817"/>
                  </a:lnTo>
                  <a:lnTo>
                    <a:pt x="2884" y="9883"/>
                  </a:lnTo>
                  <a:lnTo>
                    <a:pt x="2879" y="9938"/>
                  </a:lnTo>
                  <a:lnTo>
                    <a:pt x="2874" y="9982"/>
                  </a:lnTo>
                  <a:lnTo>
                    <a:pt x="2868" y="10038"/>
                  </a:lnTo>
                  <a:lnTo>
                    <a:pt x="2862" y="10082"/>
                  </a:lnTo>
                  <a:lnTo>
                    <a:pt x="2854" y="10115"/>
                  </a:lnTo>
                  <a:lnTo>
                    <a:pt x="2847" y="10154"/>
                  </a:lnTo>
                  <a:lnTo>
                    <a:pt x="2839" y="10176"/>
                  </a:lnTo>
                  <a:lnTo>
                    <a:pt x="2830" y="10203"/>
                  </a:lnTo>
                  <a:lnTo>
                    <a:pt x="2822" y="10220"/>
                  </a:lnTo>
                  <a:lnTo>
                    <a:pt x="2812" y="10225"/>
                  </a:lnTo>
                  <a:lnTo>
                    <a:pt x="2804" y="10237"/>
                  </a:lnTo>
                  <a:lnTo>
                    <a:pt x="2794" y="10225"/>
                  </a:lnTo>
                  <a:lnTo>
                    <a:pt x="2785" y="10220"/>
                  </a:lnTo>
                  <a:lnTo>
                    <a:pt x="2775" y="10203"/>
                  </a:lnTo>
                  <a:lnTo>
                    <a:pt x="2768" y="10176"/>
                  </a:lnTo>
                  <a:lnTo>
                    <a:pt x="2759" y="10154"/>
                  </a:lnTo>
                  <a:lnTo>
                    <a:pt x="2752" y="10115"/>
                  </a:lnTo>
                  <a:lnTo>
                    <a:pt x="2745" y="10082"/>
                  </a:lnTo>
                  <a:lnTo>
                    <a:pt x="2738" y="10038"/>
                  </a:lnTo>
                  <a:lnTo>
                    <a:pt x="2732" y="9982"/>
                  </a:lnTo>
                  <a:lnTo>
                    <a:pt x="2727" y="9938"/>
                  </a:lnTo>
                  <a:lnTo>
                    <a:pt x="2722" y="9883"/>
                  </a:lnTo>
                  <a:lnTo>
                    <a:pt x="2719" y="9817"/>
                  </a:lnTo>
                  <a:lnTo>
                    <a:pt x="2716" y="9761"/>
                  </a:lnTo>
                  <a:lnTo>
                    <a:pt x="2714" y="9695"/>
                  </a:lnTo>
                  <a:lnTo>
                    <a:pt x="2712" y="9629"/>
                  </a:lnTo>
                  <a:lnTo>
                    <a:pt x="2711" y="9563"/>
                  </a:lnTo>
                  <a:lnTo>
                    <a:pt x="2711" y="2607"/>
                  </a:lnTo>
                  <a:lnTo>
                    <a:pt x="2710" y="2547"/>
                  </a:lnTo>
                  <a:lnTo>
                    <a:pt x="2710" y="2480"/>
                  </a:lnTo>
                  <a:lnTo>
                    <a:pt x="2708" y="2409"/>
                  </a:lnTo>
                  <a:lnTo>
                    <a:pt x="2705" y="2342"/>
                  </a:lnTo>
                  <a:lnTo>
                    <a:pt x="2700" y="2293"/>
                  </a:lnTo>
                  <a:lnTo>
                    <a:pt x="2695" y="2237"/>
                  </a:lnTo>
                  <a:lnTo>
                    <a:pt x="2690" y="2182"/>
                  </a:lnTo>
                  <a:lnTo>
                    <a:pt x="2685" y="2132"/>
                  </a:lnTo>
                  <a:lnTo>
                    <a:pt x="2678" y="2094"/>
                  </a:lnTo>
                  <a:lnTo>
                    <a:pt x="2672" y="2050"/>
                  </a:lnTo>
                  <a:lnTo>
                    <a:pt x="2663" y="2016"/>
                  </a:lnTo>
                  <a:lnTo>
                    <a:pt x="2656" y="1994"/>
                  </a:lnTo>
                  <a:lnTo>
                    <a:pt x="2648" y="1967"/>
                  </a:lnTo>
                  <a:lnTo>
                    <a:pt x="2638" y="1956"/>
                  </a:lnTo>
                  <a:lnTo>
                    <a:pt x="2630" y="1939"/>
                  </a:lnTo>
                  <a:lnTo>
                    <a:pt x="2610" y="1939"/>
                  </a:lnTo>
                  <a:lnTo>
                    <a:pt x="2600" y="1956"/>
                  </a:lnTo>
                  <a:lnTo>
                    <a:pt x="2593" y="1967"/>
                  </a:lnTo>
                  <a:lnTo>
                    <a:pt x="2584" y="1994"/>
                  </a:lnTo>
                  <a:lnTo>
                    <a:pt x="2577" y="2016"/>
                  </a:lnTo>
                  <a:lnTo>
                    <a:pt x="2569" y="2050"/>
                  </a:lnTo>
                  <a:lnTo>
                    <a:pt x="2562" y="2094"/>
                  </a:lnTo>
                  <a:lnTo>
                    <a:pt x="2555" y="2132"/>
                  </a:lnTo>
                  <a:lnTo>
                    <a:pt x="2549" y="2182"/>
                  </a:lnTo>
                  <a:lnTo>
                    <a:pt x="2544" y="2237"/>
                  </a:lnTo>
                  <a:lnTo>
                    <a:pt x="2540" y="2293"/>
                  </a:lnTo>
                  <a:lnTo>
                    <a:pt x="2536" y="2342"/>
                  </a:lnTo>
                  <a:lnTo>
                    <a:pt x="2532" y="2409"/>
                  </a:lnTo>
                  <a:lnTo>
                    <a:pt x="2530" y="2480"/>
                  </a:lnTo>
                  <a:lnTo>
                    <a:pt x="2529" y="2547"/>
                  </a:lnTo>
                  <a:lnTo>
                    <a:pt x="2529" y="6795"/>
                  </a:lnTo>
                  <a:lnTo>
                    <a:pt x="2528" y="6861"/>
                  </a:lnTo>
                  <a:lnTo>
                    <a:pt x="2526" y="6927"/>
                  </a:lnTo>
                  <a:lnTo>
                    <a:pt x="2524" y="6999"/>
                  </a:lnTo>
                  <a:lnTo>
                    <a:pt x="2518" y="7110"/>
                  </a:lnTo>
                  <a:lnTo>
                    <a:pt x="2513" y="7171"/>
                  </a:lnTo>
                  <a:lnTo>
                    <a:pt x="2507" y="7215"/>
                  </a:lnTo>
                  <a:lnTo>
                    <a:pt x="2502" y="7264"/>
                  </a:lnTo>
                  <a:lnTo>
                    <a:pt x="2495" y="7320"/>
                  </a:lnTo>
                  <a:lnTo>
                    <a:pt x="2488" y="7347"/>
                  </a:lnTo>
                  <a:lnTo>
                    <a:pt x="2480" y="7380"/>
                  </a:lnTo>
                  <a:lnTo>
                    <a:pt x="2472" y="7414"/>
                  </a:lnTo>
                  <a:lnTo>
                    <a:pt x="2463" y="7441"/>
                  </a:lnTo>
                  <a:lnTo>
                    <a:pt x="2455" y="7452"/>
                  </a:lnTo>
                  <a:lnTo>
                    <a:pt x="2446" y="7458"/>
                  </a:lnTo>
                  <a:lnTo>
                    <a:pt x="2436" y="7463"/>
                  </a:lnTo>
                  <a:lnTo>
                    <a:pt x="2428" y="7458"/>
                  </a:lnTo>
                  <a:lnTo>
                    <a:pt x="2418" y="7452"/>
                  </a:lnTo>
                  <a:lnTo>
                    <a:pt x="2409" y="7441"/>
                  </a:lnTo>
                  <a:lnTo>
                    <a:pt x="2401" y="7414"/>
                  </a:lnTo>
                  <a:lnTo>
                    <a:pt x="2392" y="7380"/>
                  </a:lnTo>
                  <a:lnTo>
                    <a:pt x="2385" y="7347"/>
                  </a:lnTo>
                  <a:lnTo>
                    <a:pt x="2378" y="7320"/>
                  </a:lnTo>
                  <a:lnTo>
                    <a:pt x="2372" y="7264"/>
                  </a:lnTo>
                  <a:lnTo>
                    <a:pt x="2365" y="7215"/>
                  </a:lnTo>
                  <a:lnTo>
                    <a:pt x="2360" y="7171"/>
                  </a:lnTo>
                  <a:lnTo>
                    <a:pt x="2356" y="7110"/>
                  </a:lnTo>
                  <a:lnTo>
                    <a:pt x="2352" y="7055"/>
                  </a:lnTo>
                  <a:lnTo>
                    <a:pt x="2349" y="6999"/>
                  </a:lnTo>
                  <a:lnTo>
                    <a:pt x="2346" y="6927"/>
                  </a:lnTo>
                  <a:lnTo>
                    <a:pt x="2345" y="6795"/>
                  </a:lnTo>
                  <a:lnTo>
                    <a:pt x="2345" y="4635"/>
                  </a:lnTo>
                  <a:lnTo>
                    <a:pt x="2343" y="4563"/>
                  </a:lnTo>
                  <a:lnTo>
                    <a:pt x="2341" y="4497"/>
                  </a:lnTo>
                  <a:lnTo>
                    <a:pt x="2338" y="4430"/>
                  </a:lnTo>
                  <a:lnTo>
                    <a:pt x="2334" y="4375"/>
                  </a:lnTo>
                  <a:lnTo>
                    <a:pt x="2330" y="4320"/>
                  </a:lnTo>
                  <a:lnTo>
                    <a:pt x="2324" y="4265"/>
                  </a:lnTo>
                  <a:lnTo>
                    <a:pt x="2318" y="4221"/>
                  </a:lnTo>
                  <a:lnTo>
                    <a:pt x="2312" y="4176"/>
                  </a:lnTo>
                  <a:lnTo>
                    <a:pt x="2304" y="4138"/>
                  </a:lnTo>
                  <a:lnTo>
                    <a:pt x="2297" y="4105"/>
                  </a:lnTo>
                  <a:lnTo>
                    <a:pt x="2288" y="4082"/>
                  </a:lnTo>
                  <a:lnTo>
                    <a:pt x="2281" y="4055"/>
                  </a:lnTo>
                  <a:lnTo>
                    <a:pt x="2271" y="4044"/>
                  </a:lnTo>
                  <a:lnTo>
                    <a:pt x="2262" y="4027"/>
                  </a:lnTo>
                  <a:lnTo>
                    <a:pt x="2244" y="4027"/>
                  </a:lnTo>
                  <a:lnTo>
                    <a:pt x="2234" y="4044"/>
                  </a:lnTo>
                  <a:lnTo>
                    <a:pt x="2225" y="4055"/>
                  </a:lnTo>
                  <a:lnTo>
                    <a:pt x="2218" y="4082"/>
                  </a:lnTo>
                  <a:lnTo>
                    <a:pt x="2210" y="4105"/>
                  </a:lnTo>
                  <a:lnTo>
                    <a:pt x="2201" y="4138"/>
                  </a:lnTo>
                  <a:lnTo>
                    <a:pt x="2195" y="4176"/>
                  </a:lnTo>
                  <a:lnTo>
                    <a:pt x="2188" y="4221"/>
                  </a:lnTo>
                  <a:lnTo>
                    <a:pt x="2182" y="4265"/>
                  </a:lnTo>
                  <a:lnTo>
                    <a:pt x="2177" y="4320"/>
                  </a:lnTo>
                  <a:lnTo>
                    <a:pt x="2174" y="4375"/>
                  </a:lnTo>
                  <a:lnTo>
                    <a:pt x="2169" y="4430"/>
                  </a:lnTo>
                  <a:lnTo>
                    <a:pt x="2165" y="4497"/>
                  </a:lnTo>
                  <a:lnTo>
                    <a:pt x="2164" y="4563"/>
                  </a:lnTo>
                  <a:lnTo>
                    <a:pt x="2162" y="4635"/>
                  </a:lnTo>
                  <a:lnTo>
                    <a:pt x="2162" y="8839"/>
                  </a:lnTo>
                  <a:lnTo>
                    <a:pt x="2161" y="8911"/>
                  </a:lnTo>
                  <a:lnTo>
                    <a:pt x="2159" y="8977"/>
                  </a:lnTo>
                  <a:lnTo>
                    <a:pt x="2158" y="9038"/>
                  </a:lnTo>
                  <a:lnTo>
                    <a:pt x="2155" y="9110"/>
                  </a:lnTo>
                  <a:lnTo>
                    <a:pt x="2150" y="9159"/>
                  </a:lnTo>
                  <a:lnTo>
                    <a:pt x="2146" y="9220"/>
                  </a:lnTo>
                  <a:lnTo>
                    <a:pt x="2140" y="9264"/>
                  </a:lnTo>
                  <a:lnTo>
                    <a:pt x="2128" y="9358"/>
                  </a:lnTo>
                  <a:lnTo>
                    <a:pt x="2121" y="9397"/>
                  </a:lnTo>
                  <a:lnTo>
                    <a:pt x="2106" y="9463"/>
                  </a:lnTo>
                  <a:lnTo>
                    <a:pt x="2097" y="9485"/>
                  </a:lnTo>
                  <a:lnTo>
                    <a:pt x="2089" y="9502"/>
                  </a:lnTo>
                  <a:lnTo>
                    <a:pt x="2080" y="9507"/>
                  </a:lnTo>
                  <a:lnTo>
                    <a:pt x="2070" y="9513"/>
                  </a:lnTo>
                  <a:lnTo>
                    <a:pt x="2050" y="9502"/>
                  </a:lnTo>
                  <a:lnTo>
                    <a:pt x="2043" y="9485"/>
                  </a:lnTo>
                  <a:lnTo>
                    <a:pt x="2034" y="9463"/>
                  </a:lnTo>
                  <a:lnTo>
                    <a:pt x="2026" y="9430"/>
                  </a:lnTo>
                  <a:lnTo>
                    <a:pt x="2020" y="9397"/>
                  </a:lnTo>
                  <a:lnTo>
                    <a:pt x="2012" y="9358"/>
                  </a:lnTo>
                  <a:lnTo>
                    <a:pt x="2005" y="9314"/>
                  </a:lnTo>
                  <a:lnTo>
                    <a:pt x="2000" y="9264"/>
                  </a:lnTo>
                  <a:lnTo>
                    <a:pt x="1994" y="9220"/>
                  </a:lnTo>
                  <a:lnTo>
                    <a:pt x="1989" y="9159"/>
                  </a:lnTo>
                  <a:lnTo>
                    <a:pt x="1985" y="9110"/>
                  </a:lnTo>
                  <a:lnTo>
                    <a:pt x="1983" y="9038"/>
                  </a:lnTo>
                  <a:lnTo>
                    <a:pt x="1980" y="8977"/>
                  </a:lnTo>
                  <a:lnTo>
                    <a:pt x="1979" y="8911"/>
                  </a:lnTo>
                  <a:lnTo>
                    <a:pt x="1979" y="6458"/>
                  </a:lnTo>
                  <a:lnTo>
                    <a:pt x="1975" y="6386"/>
                  </a:lnTo>
                  <a:lnTo>
                    <a:pt x="1974" y="6331"/>
                  </a:lnTo>
                  <a:lnTo>
                    <a:pt x="1970" y="6265"/>
                  </a:lnTo>
                  <a:lnTo>
                    <a:pt x="1967" y="6198"/>
                  </a:lnTo>
                  <a:lnTo>
                    <a:pt x="1962" y="6154"/>
                  </a:lnTo>
                  <a:lnTo>
                    <a:pt x="1958" y="6099"/>
                  </a:lnTo>
                  <a:lnTo>
                    <a:pt x="1952" y="6055"/>
                  </a:lnTo>
                  <a:lnTo>
                    <a:pt x="1945" y="6005"/>
                  </a:lnTo>
                  <a:lnTo>
                    <a:pt x="1937" y="5966"/>
                  </a:lnTo>
                  <a:lnTo>
                    <a:pt x="1930" y="5939"/>
                  </a:lnTo>
                  <a:lnTo>
                    <a:pt x="1914" y="5883"/>
                  </a:lnTo>
                  <a:lnTo>
                    <a:pt x="1896" y="5850"/>
                  </a:lnTo>
                  <a:lnTo>
                    <a:pt x="1877" y="5850"/>
                  </a:lnTo>
                  <a:lnTo>
                    <a:pt x="1859" y="5883"/>
                  </a:lnTo>
                  <a:lnTo>
                    <a:pt x="1843" y="5939"/>
                  </a:lnTo>
                  <a:lnTo>
                    <a:pt x="1835" y="5966"/>
                  </a:lnTo>
                  <a:lnTo>
                    <a:pt x="1827" y="6005"/>
                  </a:lnTo>
                  <a:lnTo>
                    <a:pt x="1822" y="6055"/>
                  </a:lnTo>
                  <a:lnTo>
                    <a:pt x="1816" y="6099"/>
                  </a:lnTo>
                  <a:lnTo>
                    <a:pt x="1811" y="6154"/>
                  </a:lnTo>
                  <a:lnTo>
                    <a:pt x="1806" y="6198"/>
                  </a:lnTo>
                  <a:lnTo>
                    <a:pt x="1801" y="6265"/>
                  </a:lnTo>
                  <a:lnTo>
                    <a:pt x="1799" y="6331"/>
                  </a:lnTo>
                  <a:lnTo>
                    <a:pt x="1796" y="6386"/>
                  </a:lnTo>
                  <a:lnTo>
                    <a:pt x="1795" y="6530"/>
                  </a:lnTo>
                  <a:lnTo>
                    <a:pt x="1795" y="9894"/>
                  </a:lnTo>
                  <a:lnTo>
                    <a:pt x="1794" y="9966"/>
                  </a:lnTo>
                  <a:lnTo>
                    <a:pt x="1793" y="10027"/>
                  </a:lnTo>
                  <a:lnTo>
                    <a:pt x="1791" y="10093"/>
                  </a:lnTo>
                  <a:lnTo>
                    <a:pt x="1788" y="10154"/>
                  </a:lnTo>
                  <a:lnTo>
                    <a:pt x="1779" y="10275"/>
                  </a:lnTo>
                  <a:lnTo>
                    <a:pt x="1774" y="10325"/>
                  </a:lnTo>
                  <a:lnTo>
                    <a:pt x="1762" y="10413"/>
                  </a:lnTo>
                  <a:lnTo>
                    <a:pt x="1755" y="10446"/>
                  </a:lnTo>
                  <a:lnTo>
                    <a:pt x="1747" y="10480"/>
                  </a:lnTo>
                  <a:lnTo>
                    <a:pt x="1739" y="10513"/>
                  </a:lnTo>
                  <a:lnTo>
                    <a:pt x="1721" y="10557"/>
                  </a:lnTo>
                  <a:lnTo>
                    <a:pt x="1713" y="10562"/>
                  </a:lnTo>
                  <a:lnTo>
                    <a:pt x="1694" y="10562"/>
                  </a:lnTo>
                  <a:lnTo>
                    <a:pt x="1685" y="10557"/>
                  </a:lnTo>
                  <a:lnTo>
                    <a:pt x="1668" y="10513"/>
                  </a:lnTo>
                  <a:lnTo>
                    <a:pt x="1658" y="10480"/>
                  </a:lnTo>
                  <a:lnTo>
                    <a:pt x="1645" y="10413"/>
                  </a:lnTo>
                  <a:lnTo>
                    <a:pt x="1639" y="10369"/>
                  </a:lnTo>
                  <a:lnTo>
                    <a:pt x="1632" y="10325"/>
                  </a:lnTo>
                  <a:lnTo>
                    <a:pt x="1627" y="10275"/>
                  </a:lnTo>
                  <a:lnTo>
                    <a:pt x="1621" y="10214"/>
                  </a:lnTo>
                  <a:lnTo>
                    <a:pt x="1616" y="10093"/>
                  </a:lnTo>
                  <a:lnTo>
                    <a:pt x="1613" y="10027"/>
                  </a:lnTo>
                  <a:lnTo>
                    <a:pt x="1612" y="9966"/>
                  </a:lnTo>
                  <a:lnTo>
                    <a:pt x="1610" y="9894"/>
                  </a:lnTo>
                  <a:lnTo>
                    <a:pt x="1610" y="5491"/>
                  </a:lnTo>
                  <a:lnTo>
                    <a:pt x="1610" y="5425"/>
                  </a:lnTo>
                  <a:lnTo>
                    <a:pt x="1607" y="5364"/>
                  </a:lnTo>
                  <a:lnTo>
                    <a:pt x="1604" y="5298"/>
                  </a:lnTo>
                  <a:lnTo>
                    <a:pt x="1600" y="5248"/>
                  </a:lnTo>
                  <a:lnTo>
                    <a:pt x="1595" y="5193"/>
                  </a:lnTo>
                  <a:lnTo>
                    <a:pt x="1590" y="5132"/>
                  </a:lnTo>
                  <a:lnTo>
                    <a:pt x="1584" y="5088"/>
                  </a:lnTo>
                  <a:lnTo>
                    <a:pt x="1578" y="5049"/>
                  </a:lnTo>
                  <a:lnTo>
                    <a:pt x="1571" y="5005"/>
                  </a:lnTo>
                  <a:lnTo>
                    <a:pt x="1565" y="4972"/>
                  </a:lnTo>
                  <a:lnTo>
                    <a:pt x="1555" y="4950"/>
                  </a:lnTo>
                  <a:lnTo>
                    <a:pt x="1546" y="4922"/>
                  </a:lnTo>
                  <a:lnTo>
                    <a:pt x="1538" y="4911"/>
                  </a:lnTo>
                  <a:lnTo>
                    <a:pt x="1529" y="4895"/>
                  </a:lnTo>
                  <a:lnTo>
                    <a:pt x="1510" y="4895"/>
                  </a:lnTo>
                  <a:lnTo>
                    <a:pt x="1501" y="4911"/>
                  </a:lnTo>
                  <a:lnTo>
                    <a:pt x="1492" y="4922"/>
                  </a:lnTo>
                  <a:lnTo>
                    <a:pt x="1484" y="4950"/>
                  </a:lnTo>
                  <a:lnTo>
                    <a:pt x="1476" y="4972"/>
                  </a:lnTo>
                  <a:lnTo>
                    <a:pt x="1468" y="5005"/>
                  </a:lnTo>
                  <a:lnTo>
                    <a:pt x="1461" y="5049"/>
                  </a:lnTo>
                  <a:lnTo>
                    <a:pt x="1455" y="5088"/>
                  </a:lnTo>
                  <a:lnTo>
                    <a:pt x="1449" y="5132"/>
                  </a:lnTo>
                  <a:lnTo>
                    <a:pt x="1444" y="5193"/>
                  </a:lnTo>
                  <a:lnTo>
                    <a:pt x="1439" y="5248"/>
                  </a:lnTo>
                  <a:lnTo>
                    <a:pt x="1435" y="5298"/>
                  </a:lnTo>
                  <a:lnTo>
                    <a:pt x="1431" y="5364"/>
                  </a:lnTo>
                  <a:lnTo>
                    <a:pt x="1430" y="5425"/>
                  </a:lnTo>
                  <a:lnTo>
                    <a:pt x="1429" y="5491"/>
                  </a:lnTo>
                  <a:lnTo>
                    <a:pt x="1428" y="5563"/>
                  </a:lnTo>
                  <a:lnTo>
                    <a:pt x="1428" y="8065"/>
                  </a:lnTo>
                  <a:lnTo>
                    <a:pt x="1427" y="8126"/>
                  </a:lnTo>
                  <a:lnTo>
                    <a:pt x="1426" y="8198"/>
                  </a:lnTo>
                  <a:lnTo>
                    <a:pt x="1424" y="8264"/>
                  </a:lnTo>
                  <a:lnTo>
                    <a:pt x="1421" y="8320"/>
                  </a:lnTo>
                  <a:lnTo>
                    <a:pt x="1417" y="8380"/>
                  </a:lnTo>
                  <a:lnTo>
                    <a:pt x="1412" y="8436"/>
                  </a:lnTo>
                  <a:lnTo>
                    <a:pt x="1407" y="8485"/>
                  </a:lnTo>
                  <a:lnTo>
                    <a:pt x="1401" y="8541"/>
                  </a:lnTo>
                  <a:lnTo>
                    <a:pt x="1394" y="8585"/>
                  </a:lnTo>
                  <a:lnTo>
                    <a:pt x="1388" y="8623"/>
                  </a:lnTo>
                  <a:lnTo>
                    <a:pt x="1380" y="8657"/>
                  </a:lnTo>
                  <a:lnTo>
                    <a:pt x="1372" y="8679"/>
                  </a:lnTo>
                  <a:lnTo>
                    <a:pt x="1364" y="8706"/>
                  </a:lnTo>
                  <a:lnTo>
                    <a:pt x="1355" y="8717"/>
                  </a:lnTo>
                  <a:lnTo>
                    <a:pt x="1346" y="8734"/>
                  </a:lnTo>
                  <a:lnTo>
                    <a:pt x="1327" y="8734"/>
                  </a:lnTo>
                  <a:lnTo>
                    <a:pt x="1318" y="8717"/>
                  </a:lnTo>
                  <a:lnTo>
                    <a:pt x="1309" y="8706"/>
                  </a:lnTo>
                  <a:lnTo>
                    <a:pt x="1301" y="8679"/>
                  </a:lnTo>
                  <a:lnTo>
                    <a:pt x="1292" y="8657"/>
                  </a:lnTo>
                  <a:lnTo>
                    <a:pt x="1286" y="8623"/>
                  </a:lnTo>
                  <a:lnTo>
                    <a:pt x="1277" y="8585"/>
                  </a:lnTo>
                  <a:lnTo>
                    <a:pt x="1271" y="8541"/>
                  </a:lnTo>
                  <a:lnTo>
                    <a:pt x="1265" y="8485"/>
                  </a:lnTo>
                  <a:lnTo>
                    <a:pt x="1261" y="8436"/>
                  </a:lnTo>
                  <a:lnTo>
                    <a:pt x="1256" y="8380"/>
                  </a:lnTo>
                  <a:lnTo>
                    <a:pt x="1252" y="8320"/>
                  </a:lnTo>
                  <a:lnTo>
                    <a:pt x="1249" y="8264"/>
                  </a:lnTo>
                  <a:lnTo>
                    <a:pt x="1246" y="8198"/>
                  </a:lnTo>
                  <a:lnTo>
                    <a:pt x="1244" y="8126"/>
                  </a:lnTo>
                  <a:lnTo>
                    <a:pt x="1244" y="6823"/>
                  </a:lnTo>
                  <a:lnTo>
                    <a:pt x="1243" y="6751"/>
                  </a:lnTo>
                  <a:lnTo>
                    <a:pt x="1237" y="6629"/>
                  </a:lnTo>
                  <a:lnTo>
                    <a:pt x="1233" y="6574"/>
                  </a:lnTo>
                  <a:lnTo>
                    <a:pt x="1229" y="6513"/>
                  </a:lnTo>
                  <a:lnTo>
                    <a:pt x="1223" y="6463"/>
                  </a:lnTo>
                  <a:lnTo>
                    <a:pt x="1217" y="6419"/>
                  </a:lnTo>
                  <a:lnTo>
                    <a:pt x="1211" y="6370"/>
                  </a:lnTo>
                  <a:lnTo>
                    <a:pt x="1203" y="6331"/>
                  </a:lnTo>
                  <a:lnTo>
                    <a:pt x="1197" y="6298"/>
                  </a:lnTo>
                  <a:lnTo>
                    <a:pt x="1189" y="6270"/>
                  </a:lnTo>
                  <a:lnTo>
                    <a:pt x="1180" y="6254"/>
                  </a:lnTo>
                  <a:lnTo>
                    <a:pt x="1171" y="6231"/>
                  </a:lnTo>
                  <a:lnTo>
                    <a:pt x="1162" y="6220"/>
                  </a:lnTo>
                  <a:lnTo>
                    <a:pt x="1143" y="6220"/>
                  </a:lnTo>
                  <a:lnTo>
                    <a:pt x="1134" y="6231"/>
                  </a:lnTo>
                  <a:lnTo>
                    <a:pt x="1126" y="6254"/>
                  </a:lnTo>
                  <a:lnTo>
                    <a:pt x="1117" y="6270"/>
                  </a:lnTo>
                  <a:lnTo>
                    <a:pt x="1109" y="6298"/>
                  </a:lnTo>
                  <a:lnTo>
                    <a:pt x="1101" y="6331"/>
                  </a:lnTo>
                  <a:lnTo>
                    <a:pt x="1094" y="6370"/>
                  </a:lnTo>
                  <a:lnTo>
                    <a:pt x="1088" y="6419"/>
                  </a:lnTo>
                  <a:lnTo>
                    <a:pt x="1081" y="6463"/>
                  </a:lnTo>
                  <a:lnTo>
                    <a:pt x="1076" y="6513"/>
                  </a:lnTo>
                  <a:lnTo>
                    <a:pt x="1072" y="6574"/>
                  </a:lnTo>
                  <a:lnTo>
                    <a:pt x="1068" y="6629"/>
                  </a:lnTo>
                  <a:lnTo>
                    <a:pt x="1065" y="6690"/>
                  </a:lnTo>
                  <a:lnTo>
                    <a:pt x="1064" y="6751"/>
                  </a:lnTo>
                  <a:lnTo>
                    <a:pt x="1062" y="6823"/>
                  </a:lnTo>
                  <a:lnTo>
                    <a:pt x="1061" y="6889"/>
                  </a:lnTo>
                  <a:lnTo>
                    <a:pt x="1061" y="9231"/>
                  </a:lnTo>
                  <a:lnTo>
                    <a:pt x="1060" y="9303"/>
                  </a:lnTo>
                  <a:lnTo>
                    <a:pt x="1059" y="9369"/>
                  </a:lnTo>
                  <a:lnTo>
                    <a:pt x="1058" y="9430"/>
                  </a:lnTo>
                  <a:lnTo>
                    <a:pt x="1054" y="9491"/>
                  </a:lnTo>
                  <a:lnTo>
                    <a:pt x="1049" y="9552"/>
                  </a:lnTo>
                  <a:lnTo>
                    <a:pt x="1045" y="9607"/>
                  </a:lnTo>
                  <a:lnTo>
                    <a:pt x="1041" y="9662"/>
                  </a:lnTo>
                  <a:lnTo>
                    <a:pt x="1028" y="9750"/>
                  </a:lnTo>
                  <a:lnTo>
                    <a:pt x="1021" y="9784"/>
                  </a:lnTo>
                  <a:lnTo>
                    <a:pt x="1012" y="9828"/>
                  </a:lnTo>
                  <a:lnTo>
                    <a:pt x="1005" y="9850"/>
                  </a:lnTo>
                  <a:lnTo>
                    <a:pt x="997" y="9877"/>
                  </a:lnTo>
                  <a:lnTo>
                    <a:pt x="989" y="9894"/>
                  </a:lnTo>
                  <a:lnTo>
                    <a:pt x="979" y="9900"/>
                  </a:lnTo>
                  <a:lnTo>
                    <a:pt x="970" y="9905"/>
                  </a:lnTo>
                  <a:lnTo>
                    <a:pt x="959" y="9900"/>
                  </a:lnTo>
                  <a:lnTo>
                    <a:pt x="951" y="9894"/>
                  </a:lnTo>
                  <a:lnTo>
                    <a:pt x="942" y="9877"/>
                  </a:lnTo>
                  <a:lnTo>
                    <a:pt x="934" y="9850"/>
                  </a:lnTo>
                  <a:lnTo>
                    <a:pt x="926" y="9828"/>
                  </a:lnTo>
                  <a:lnTo>
                    <a:pt x="919" y="9784"/>
                  </a:lnTo>
                  <a:lnTo>
                    <a:pt x="911" y="9750"/>
                  </a:lnTo>
                  <a:lnTo>
                    <a:pt x="904" y="9706"/>
                  </a:lnTo>
                  <a:lnTo>
                    <a:pt x="899" y="9662"/>
                  </a:lnTo>
                  <a:lnTo>
                    <a:pt x="893" y="9607"/>
                  </a:lnTo>
                  <a:lnTo>
                    <a:pt x="889" y="9552"/>
                  </a:lnTo>
                  <a:lnTo>
                    <a:pt x="885" y="9491"/>
                  </a:lnTo>
                  <a:lnTo>
                    <a:pt x="882" y="9430"/>
                  </a:lnTo>
                  <a:lnTo>
                    <a:pt x="880" y="9369"/>
                  </a:lnTo>
                  <a:lnTo>
                    <a:pt x="878" y="9303"/>
                  </a:lnTo>
                  <a:lnTo>
                    <a:pt x="878" y="6298"/>
                  </a:lnTo>
                  <a:lnTo>
                    <a:pt x="878" y="6226"/>
                  </a:lnTo>
                  <a:lnTo>
                    <a:pt x="877" y="6160"/>
                  </a:lnTo>
                  <a:lnTo>
                    <a:pt x="874" y="6093"/>
                  </a:lnTo>
                  <a:lnTo>
                    <a:pt x="870" y="6033"/>
                  </a:lnTo>
                  <a:lnTo>
                    <a:pt x="867" y="5977"/>
                  </a:lnTo>
                  <a:lnTo>
                    <a:pt x="862" y="5917"/>
                  </a:lnTo>
                  <a:lnTo>
                    <a:pt x="857" y="5867"/>
                  </a:lnTo>
                  <a:lnTo>
                    <a:pt x="851" y="5823"/>
                  </a:lnTo>
                  <a:lnTo>
                    <a:pt x="844" y="5778"/>
                  </a:lnTo>
                  <a:lnTo>
                    <a:pt x="830" y="5701"/>
                  </a:lnTo>
                  <a:lnTo>
                    <a:pt x="821" y="5673"/>
                  </a:lnTo>
                  <a:lnTo>
                    <a:pt x="814" y="5651"/>
                  </a:lnTo>
                  <a:lnTo>
                    <a:pt x="805" y="5635"/>
                  </a:lnTo>
                  <a:lnTo>
                    <a:pt x="795" y="5629"/>
                  </a:lnTo>
                  <a:lnTo>
                    <a:pt x="787" y="5624"/>
                  </a:lnTo>
                  <a:lnTo>
                    <a:pt x="777" y="5629"/>
                  </a:lnTo>
                  <a:lnTo>
                    <a:pt x="768" y="5635"/>
                  </a:lnTo>
                  <a:lnTo>
                    <a:pt x="758" y="5651"/>
                  </a:lnTo>
                  <a:lnTo>
                    <a:pt x="750" y="5673"/>
                  </a:lnTo>
                  <a:lnTo>
                    <a:pt x="742" y="5701"/>
                  </a:lnTo>
                  <a:lnTo>
                    <a:pt x="735" y="5740"/>
                  </a:lnTo>
                  <a:lnTo>
                    <a:pt x="728" y="5778"/>
                  </a:lnTo>
                  <a:lnTo>
                    <a:pt x="721" y="5823"/>
                  </a:lnTo>
                  <a:lnTo>
                    <a:pt x="715" y="5867"/>
                  </a:lnTo>
                  <a:lnTo>
                    <a:pt x="709" y="5917"/>
                  </a:lnTo>
                  <a:lnTo>
                    <a:pt x="705" y="5977"/>
                  </a:lnTo>
                  <a:lnTo>
                    <a:pt x="702" y="6033"/>
                  </a:lnTo>
                  <a:lnTo>
                    <a:pt x="699" y="6093"/>
                  </a:lnTo>
                  <a:lnTo>
                    <a:pt x="694" y="6226"/>
                  </a:lnTo>
                  <a:lnTo>
                    <a:pt x="694" y="6298"/>
                  </a:lnTo>
                  <a:lnTo>
                    <a:pt x="694" y="9579"/>
                  </a:lnTo>
                  <a:lnTo>
                    <a:pt x="693" y="9645"/>
                  </a:lnTo>
                  <a:lnTo>
                    <a:pt x="687" y="9767"/>
                  </a:lnTo>
                  <a:lnTo>
                    <a:pt x="683" y="9828"/>
                  </a:lnTo>
                  <a:lnTo>
                    <a:pt x="679" y="9883"/>
                  </a:lnTo>
                  <a:lnTo>
                    <a:pt x="674" y="9938"/>
                  </a:lnTo>
                  <a:lnTo>
                    <a:pt x="668" y="9982"/>
                  </a:lnTo>
                  <a:lnTo>
                    <a:pt x="661" y="10027"/>
                  </a:lnTo>
                  <a:lnTo>
                    <a:pt x="646" y="10093"/>
                  </a:lnTo>
                  <a:lnTo>
                    <a:pt x="639" y="10126"/>
                  </a:lnTo>
                  <a:lnTo>
                    <a:pt x="630" y="10154"/>
                  </a:lnTo>
                  <a:lnTo>
                    <a:pt x="621" y="10170"/>
                  </a:lnTo>
                  <a:lnTo>
                    <a:pt x="612" y="10176"/>
                  </a:lnTo>
                  <a:lnTo>
                    <a:pt x="593" y="10176"/>
                  </a:lnTo>
                  <a:lnTo>
                    <a:pt x="584" y="10170"/>
                  </a:lnTo>
                  <a:lnTo>
                    <a:pt x="575" y="10154"/>
                  </a:lnTo>
                  <a:lnTo>
                    <a:pt x="567" y="10126"/>
                  </a:lnTo>
                  <a:lnTo>
                    <a:pt x="559" y="10093"/>
                  </a:lnTo>
                  <a:lnTo>
                    <a:pt x="551" y="10060"/>
                  </a:lnTo>
                  <a:lnTo>
                    <a:pt x="544" y="10027"/>
                  </a:lnTo>
                  <a:lnTo>
                    <a:pt x="538" y="9982"/>
                  </a:lnTo>
                  <a:lnTo>
                    <a:pt x="532" y="9938"/>
                  </a:lnTo>
                  <a:lnTo>
                    <a:pt x="527" y="9883"/>
                  </a:lnTo>
                  <a:lnTo>
                    <a:pt x="523" y="9828"/>
                  </a:lnTo>
                  <a:lnTo>
                    <a:pt x="518" y="9767"/>
                  </a:lnTo>
                  <a:lnTo>
                    <a:pt x="514" y="9706"/>
                  </a:lnTo>
                  <a:lnTo>
                    <a:pt x="513" y="9645"/>
                  </a:lnTo>
                  <a:lnTo>
                    <a:pt x="512" y="9579"/>
                  </a:lnTo>
                  <a:lnTo>
                    <a:pt x="512" y="9507"/>
                  </a:lnTo>
                  <a:lnTo>
                    <a:pt x="512" y="3182"/>
                  </a:lnTo>
                  <a:lnTo>
                    <a:pt x="510" y="3110"/>
                  </a:lnTo>
                  <a:lnTo>
                    <a:pt x="509" y="3044"/>
                  </a:lnTo>
                  <a:lnTo>
                    <a:pt x="507" y="2983"/>
                  </a:lnTo>
                  <a:lnTo>
                    <a:pt x="504" y="2911"/>
                  </a:lnTo>
                  <a:lnTo>
                    <a:pt x="499" y="2862"/>
                  </a:lnTo>
                  <a:lnTo>
                    <a:pt x="496" y="2801"/>
                  </a:lnTo>
                  <a:lnTo>
                    <a:pt x="491" y="2746"/>
                  </a:lnTo>
                  <a:lnTo>
                    <a:pt x="484" y="2707"/>
                  </a:lnTo>
                  <a:lnTo>
                    <a:pt x="477" y="2657"/>
                  </a:lnTo>
                  <a:lnTo>
                    <a:pt x="471" y="2624"/>
                  </a:lnTo>
                  <a:lnTo>
                    <a:pt x="463" y="2591"/>
                  </a:lnTo>
                  <a:lnTo>
                    <a:pt x="455" y="2558"/>
                  </a:lnTo>
                  <a:lnTo>
                    <a:pt x="446" y="2536"/>
                  </a:lnTo>
                  <a:lnTo>
                    <a:pt x="438" y="2519"/>
                  </a:lnTo>
                  <a:lnTo>
                    <a:pt x="429" y="2508"/>
                  </a:lnTo>
                  <a:lnTo>
                    <a:pt x="410" y="2508"/>
                  </a:lnTo>
                  <a:lnTo>
                    <a:pt x="401" y="2519"/>
                  </a:lnTo>
                  <a:lnTo>
                    <a:pt x="392" y="2536"/>
                  </a:lnTo>
                  <a:lnTo>
                    <a:pt x="383" y="2558"/>
                  </a:lnTo>
                  <a:lnTo>
                    <a:pt x="376" y="2591"/>
                  </a:lnTo>
                  <a:lnTo>
                    <a:pt x="369" y="2624"/>
                  </a:lnTo>
                  <a:lnTo>
                    <a:pt x="361" y="2657"/>
                  </a:lnTo>
                  <a:lnTo>
                    <a:pt x="355" y="2707"/>
                  </a:lnTo>
                  <a:lnTo>
                    <a:pt x="349" y="2746"/>
                  </a:lnTo>
                  <a:lnTo>
                    <a:pt x="343" y="2801"/>
                  </a:lnTo>
                  <a:lnTo>
                    <a:pt x="338" y="2862"/>
                  </a:lnTo>
                  <a:lnTo>
                    <a:pt x="335" y="2911"/>
                  </a:lnTo>
                  <a:lnTo>
                    <a:pt x="332" y="2983"/>
                  </a:lnTo>
                  <a:lnTo>
                    <a:pt x="329" y="3044"/>
                  </a:lnTo>
                  <a:lnTo>
                    <a:pt x="328" y="3110"/>
                  </a:lnTo>
                  <a:lnTo>
                    <a:pt x="328" y="7182"/>
                  </a:lnTo>
                  <a:lnTo>
                    <a:pt x="325" y="7248"/>
                  </a:lnTo>
                  <a:lnTo>
                    <a:pt x="323" y="7320"/>
                  </a:lnTo>
                  <a:lnTo>
                    <a:pt x="321" y="7375"/>
                  </a:lnTo>
                  <a:lnTo>
                    <a:pt x="317" y="7436"/>
                  </a:lnTo>
                  <a:lnTo>
                    <a:pt x="312" y="7485"/>
                  </a:lnTo>
                  <a:lnTo>
                    <a:pt x="307" y="7535"/>
                  </a:lnTo>
                  <a:lnTo>
                    <a:pt x="301" y="7579"/>
                  </a:lnTo>
                  <a:lnTo>
                    <a:pt x="295" y="7635"/>
                  </a:lnTo>
                  <a:lnTo>
                    <a:pt x="287" y="7673"/>
                  </a:lnTo>
                  <a:lnTo>
                    <a:pt x="280" y="7701"/>
                  </a:lnTo>
                  <a:lnTo>
                    <a:pt x="272" y="7734"/>
                  </a:lnTo>
                  <a:lnTo>
                    <a:pt x="263" y="7756"/>
                  </a:lnTo>
                  <a:lnTo>
                    <a:pt x="255" y="7767"/>
                  </a:lnTo>
                  <a:lnTo>
                    <a:pt x="245" y="7778"/>
                  </a:lnTo>
                  <a:lnTo>
                    <a:pt x="236" y="7789"/>
                  </a:lnTo>
                  <a:lnTo>
                    <a:pt x="227" y="7778"/>
                  </a:lnTo>
                  <a:lnTo>
                    <a:pt x="218" y="7767"/>
                  </a:lnTo>
                  <a:lnTo>
                    <a:pt x="209" y="7756"/>
                  </a:lnTo>
                  <a:lnTo>
                    <a:pt x="200" y="7734"/>
                  </a:lnTo>
                  <a:lnTo>
                    <a:pt x="192" y="7701"/>
                  </a:lnTo>
                  <a:lnTo>
                    <a:pt x="185" y="7673"/>
                  </a:lnTo>
                  <a:lnTo>
                    <a:pt x="178" y="7635"/>
                  </a:lnTo>
                  <a:lnTo>
                    <a:pt x="171" y="7579"/>
                  </a:lnTo>
                  <a:lnTo>
                    <a:pt x="165" y="7535"/>
                  </a:lnTo>
                  <a:lnTo>
                    <a:pt x="160" y="7485"/>
                  </a:lnTo>
                  <a:lnTo>
                    <a:pt x="155" y="7436"/>
                  </a:lnTo>
                  <a:lnTo>
                    <a:pt x="152" y="7375"/>
                  </a:lnTo>
                  <a:lnTo>
                    <a:pt x="149" y="7320"/>
                  </a:lnTo>
                  <a:lnTo>
                    <a:pt x="147" y="7248"/>
                  </a:lnTo>
                  <a:lnTo>
                    <a:pt x="145" y="7182"/>
                  </a:lnTo>
                  <a:lnTo>
                    <a:pt x="144" y="7110"/>
                  </a:lnTo>
                  <a:lnTo>
                    <a:pt x="144" y="3966"/>
                  </a:lnTo>
                  <a:lnTo>
                    <a:pt x="143" y="3966"/>
                  </a:lnTo>
                  <a:lnTo>
                    <a:pt x="141" y="3906"/>
                  </a:lnTo>
                  <a:lnTo>
                    <a:pt x="138" y="3850"/>
                  </a:lnTo>
                  <a:lnTo>
                    <a:pt x="136" y="3795"/>
                  </a:lnTo>
                  <a:lnTo>
                    <a:pt x="132" y="3740"/>
                  </a:lnTo>
                  <a:lnTo>
                    <a:pt x="128" y="3701"/>
                  </a:lnTo>
                  <a:lnTo>
                    <a:pt x="123" y="3652"/>
                  </a:lnTo>
                  <a:lnTo>
                    <a:pt x="118" y="3602"/>
                  </a:lnTo>
                  <a:lnTo>
                    <a:pt x="112" y="3563"/>
                  </a:lnTo>
                  <a:lnTo>
                    <a:pt x="106" y="3536"/>
                  </a:lnTo>
                  <a:lnTo>
                    <a:pt x="99" y="3502"/>
                  </a:lnTo>
                  <a:lnTo>
                    <a:pt x="91" y="3475"/>
                  </a:lnTo>
                  <a:lnTo>
                    <a:pt x="85" y="3453"/>
                  </a:lnTo>
                  <a:lnTo>
                    <a:pt x="77" y="3431"/>
                  </a:lnTo>
                  <a:lnTo>
                    <a:pt x="69" y="3425"/>
                  </a:lnTo>
                  <a:lnTo>
                    <a:pt x="61" y="3414"/>
                  </a:lnTo>
                  <a:lnTo>
                    <a:pt x="53" y="3403"/>
                  </a:lnTo>
                  <a:lnTo>
                    <a:pt x="44" y="3414"/>
                  </a:lnTo>
                  <a:lnTo>
                    <a:pt x="36" y="3425"/>
                  </a:lnTo>
                  <a:lnTo>
                    <a:pt x="28" y="3431"/>
                  </a:lnTo>
                  <a:lnTo>
                    <a:pt x="13" y="3475"/>
                  </a:lnTo>
                  <a:lnTo>
                    <a:pt x="6" y="3502"/>
                  </a:lnTo>
                  <a:lnTo>
                    <a:pt x="0" y="3536"/>
                  </a:lnTo>
                  <a:lnTo>
                    <a:pt x="0" y="21600"/>
                  </a:lnTo>
                  <a:lnTo>
                    <a:pt x="21600" y="21600"/>
                  </a:lnTo>
                  <a:close/>
                  <a:moveTo>
                    <a:pt x="13166" y="4602"/>
                  </a:moveTo>
                  <a:lnTo>
                    <a:pt x="13167" y="4663"/>
                  </a:lnTo>
                  <a:lnTo>
                    <a:pt x="13170" y="4729"/>
                  </a:lnTo>
                  <a:lnTo>
                    <a:pt x="13179" y="4839"/>
                  </a:lnTo>
                  <a:lnTo>
                    <a:pt x="13184" y="4895"/>
                  </a:lnTo>
                  <a:lnTo>
                    <a:pt x="13190" y="4939"/>
                  </a:lnTo>
                  <a:lnTo>
                    <a:pt x="13196" y="4977"/>
                  </a:lnTo>
                  <a:lnTo>
                    <a:pt x="13204" y="5022"/>
                  </a:lnTo>
                  <a:lnTo>
                    <a:pt x="13211" y="5055"/>
                  </a:lnTo>
                  <a:lnTo>
                    <a:pt x="13228" y="5110"/>
                  </a:lnTo>
                  <a:lnTo>
                    <a:pt x="13237" y="5127"/>
                  </a:lnTo>
                  <a:lnTo>
                    <a:pt x="13255" y="5138"/>
                  </a:lnTo>
                  <a:lnTo>
                    <a:pt x="13274" y="5127"/>
                  </a:lnTo>
                  <a:lnTo>
                    <a:pt x="13282" y="5110"/>
                  </a:lnTo>
                  <a:lnTo>
                    <a:pt x="13291" y="5082"/>
                  </a:lnTo>
                  <a:lnTo>
                    <a:pt x="13299" y="5055"/>
                  </a:lnTo>
                  <a:lnTo>
                    <a:pt x="13307" y="5022"/>
                  </a:lnTo>
                  <a:lnTo>
                    <a:pt x="13313" y="4977"/>
                  </a:lnTo>
                  <a:lnTo>
                    <a:pt x="13320" y="4939"/>
                  </a:lnTo>
                  <a:lnTo>
                    <a:pt x="13326" y="4895"/>
                  </a:lnTo>
                  <a:lnTo>
                    <a:pt x="13331" y="4839"/>
                  </a:lnTo>
                  <a:lnTo>
                    <a:pt x="13336" y="4784"/>
                  </a:lnTo>
                  <a:lnTo>
                    <a:pt x="13339" y="4729"/>
                  </a:lnTo>
                  <a:lnTo>
                    <a:pt x="13342" y="4663"/>
                  </a:lnTo>
                  <a:lnTo>
                    <a:pt x="13345" y="4602"/>
                  </a:lnTo>
                  <a:lnTo>
                    <a:pt x="13347" y="4535"/>
                  </a:lnTo>
                  <a:lnTo>
                    <a:pt x="13347" y="4392"/>
                  </a:lnTo>
                  <a:lnTo>
                    <a:pt x="13345" y="4331"/>
                  </a:lnTo>
                  <a:lnTo>
                    <a:pt x="13342" y="4259"/>
                  </a:lnTo>
                  <a:lnTo>
                    <a:pt x="13339" y="4204"/>
                  </a:lnTo>
                  <a:lnTo>
                    <a:pt x="13336" y="4143"/>
                  </a:lnTo>
                  <a:lnTo>
                    <a:pt x="13331" y="4088"/>
                  </a:lnTo>
                  <a:lnTo>
                    <a:pt x="13326" y="4033"/>
                  </a:lnTo>
                  <a:lnTo>
                    <a:pt x="13320" y="3983"/>
                  </a:lnTo>
                  <a:lnTo>
                    <a:pt x="13307" y="3906"/>
                  </a:lnTo>
                  <a:lnTo>
                    <a:pt x="13299" y="3873"/>
                  </a:lnTo>
                  <a:lnTo>
                    <a:pt x="13291" y="3839"/>
                  </a:lnTo>
                  <a:lnTo>
                    <a:pt x="13282" y="3823"/>
                  </a:lnTo>
                  <a:lnTo>
                    <a:pt x="13274" y="3812"/>
                  </a:lnTo>
                  <a:lnTo>
                    <a:pt x="13264" y="3795"/>
                  </a:lnTo>
                  <a:lnTo>
                    <a:pt x="13255" y="3790"/>
                  </a:lnTo>
                  <a:lnTo>
                    <a:pt x="13246" y="3795"/>
                  </a:lnTo>
                  <a:lnTo>
                    <a:pt x="13237" y="3812"/>
                  </a:lnTo>
                  <a:lnTo>
                    <a:pt x="13228" y="3823"/>
                  </a:lnTo>
                  <a:lnTo>
                    <a:pt x="13219" y="3839"/>
                  </a:lnTo>
                  <a:lnTo>
                    <a:pt x="13211" y="3873"/>
                  </a:lnTo>
                  <a:lnTo>
                    <a:pt x="13204" y="3906"/>
                  </a:lnTo>
                  <a:lnTo>
                    <a:pt x="13196" y="3944"/>
                  </a:lnTo>
                  <a:lnTo>
                    <a:pt x="13190" y="3983"/>
                  </a:lnTo>
                  <a:lnTo>
                    <a:pt x="13184" y="4033"/>
                  </a:lnTo>
                  <a:lnTo>
                    <a:pt x="13179" y="4088"/>
                  </a:lnTo>
                  <a:lnTo>
                    <a:pt x="13174" y="4143"/>
                  </a:lnTo>
                  <a:lnTo>
                    <a:pt x="13170" y="4204"/>
                  </a:lnTo>
                  <a:lnTo>
                    <a:pt x="13167" y="4259"/>
                  </a:lnTo>
                  <a:lnTo>
                    <a:pt x="13166" y="4331"/>
                  </a:lnTo>
                  <a:lnTo>
                    <a:pt x="13164" y="4392"/>
                  </a:lnTo>
                  <a:lnTo>
                    <a:pt x="13163" y="4458"/>
                  </a:lnTo>
                  <a:lnTo>
                    <a:pt x="13164" y="4535"/>
                  </a:lnTo>
                  <a:lnTo>
                    <a:pt x="13166" y="4602"/>
                  </a:lnTo>
                  <a:close/>
                  <a:moveTo>
                    <a:pt x="13901" y="1729"/>
                  </a:moveTo>
                  <a:lnTo>
                    <a:pt x="13904" y="1790"/>
                  </a:lnTo>
                  <a:lnTo>
                    <a:pt x="13909" y="1851"/>
                  </a:lnTo>
                  <a:lnTo>
                    <a:pt x="13913" y="1906"/>
                  </a:lnTo>
                  <a:lnTo>
                    <a:pt x="13917" y="1956"/>
                  </a:lnTo>
                  <a:lnTo>
                    <a:pt x="13924" y="2000"/>
                  </a:lnTo>
                  <a:lnTo>
                    <a:pt x="13931" y="2050"/>
                  </a:lnTo>
                  <a:lnTo>
                    <a:pt x="13937" y="2083"/>
                  </a:lnTo>
                  <a:lnTo>
                    <a:pt x="13946" y="2121"/>
                  </a:lnTo>
                  <a:lnTo>
                    <a:pt x="13953" y="2143"/>
                  </a:lnTo>
                  <a:lnTo>
                    <a:pt x="13961" y="2171"/>
                  </a:lnTo>
                  <a:lnTo>
                    <a:pt x="13969" y="2182"/>
                  </a:lnTo>
                  <a:lnTo>
                    <a:pt x="13979" y="2193"/>
                  </a:lnTo>
                  <a:lnTo>
                    <a:pt x="13988" y="2204"/>
                  </a:lnTo>
                  <a:lnTo>
                    <a:pt x="13998" y="2193"/>
                  </a:lnTo>
                  <a:lnTo>
                    <a:pt x="14006" y="2182"/>
                  </a:lnTo>
                  <a:lnTo>
                    <a:pt x="14016" y="2171"/>
                  </a:lnTo>
                  <a:lnTo>
                    <a:pt x="14025" y="2143"/>
                  </a:lnTo>
                  <a:lnTo>
                    <a:pt x="14032" y="2121"/>
                  </a:lnTo>
                  <a:lnTo>
                    <a:pt x="14040" y="2083"/>
                  </a:lnTo>
                  <a:lnTo>
                    <a:pt x="14048" y="2050"/>
                  </a:lnTo>
                  <a:lnTo>
                    <a:pt x="14054" y="2000"/>
                  </a:lnTo>
                  <a:lnTo>
                    <a:pt x="14059" y="1956"/>
                  </a:lnTo>
                  <a:lnTo>
                    <a:pt x="14065" y="1906"/>
                  </a:lnTo>
                  <a:lnTo>
                    <a:pt x="14069" y="1851"/>
                  </a:lnTo>
                  <a:lnTo>
                    <a:pt x="14077" y="1729"/>
                  </a:lnTo>
                  <a:lnTo>
                    <a:pt x="14078" y="1663"/>
                  </a:lnTo>
                  <a:lnTo>
                    <a:pt x="14080" y="1591"/>
                  </a:lnTo>
                  <a:lnTo>
                    <a:pt x="14081" y="1530"/>
                  </a:lnTo>
                  <a:lnTo>
                    <a:pt x="14080" y="1458"/>
                  </a:lnTo>
                  <a:lnTo>
                    <a:pt x="14078" y="1387"/>
                  </a:lnTo>
                  <a:lnTo>
                    <a:pt x="14077" y="1331"/>
                  </a:lnTo>
                  <a:lnTo>
                    <a:pt x="14069" y="1199"/>
                  </a:lnTo>
                  <a:lnTo>
                    <a:pt x="14065" y="1149"/>
                  </a:lnTo>
                  <a:lnTo>
                    <a:pt x="14059" y="1099"/>
                  </a:lnTo>
                  <a:lnTo>
                    <a:pt x="14048" y="1011"/>
                  </a:lnTo>
                  <a:lnTo>
                    <a:pt x="14040" y="972"/>
                  </a:lnTo>
                  <a:lnTo>
                    <a:pt x="14032" y="934"/>
                  </a:lnTo>
                  <a:lnTo>
                    <a:pt x="14025" y="912"/>
                  </a:lnTo>
                  <a:lnTo>
                    <a:pt x="14016" y="884"/>
                  </a:lnTo>
                  <a:lnTo>
                    <a:pt x="14006" y="867"/>
                  </a:lnTo>
                  <a:lnTo>
                    <a:pt x="13998" y="856"/>
                  </a:lnTo>
                  <a:lnTo>
                    <a:pt x="13979" y="856"/>
                  </a:lnTo>
                  <a:lnTo>
                    <a:pt x="13969" y="867"/>
                  </a:lnTo>
                  <a:lnTo>
                    <a:pt x="13961" y="884"/>
                  </a:lnTo>
                  <a:lnTo>
                    <a:pt x="13953" y="912"/>
                  </a:lnTo>
                  <a:lnTo>
                    <a:pt x="13946" y="934"/>
                  </a:lnTo>
                  <a:lnTo>
                    <a:pt x="13937" y="972"/>
                  </a:lnTo>
                  <a:lnTo>
                    <a:pt x="13931" y="1011"/>
                  </a:lnTo>
                  <a:lnTo>
                    <a:pt x="13917" y="1099"/>
                  </a:lnTo>
                  <a:lnTo>
                    <a:pt x="13913" y="1149"/>
                  </a:lnTo>
                  <a:lnTo>
                    <a:pt x="13909" y="1199"/>
                  </a:lnTo>
                  <a:lnTo>
                    <a:pt x="13904" y="1265"/>
                  </a:lnTo>
                  <a:lnTo>
                    <a:pt x="13901" y="1331"/>
                  </a:lnTo>
                  <a:lnTo>
                    <a:pt x="13899" y="1387"/>
                  </a:lnTo>
                  <a:lnTo>
                    <a:pt x="13898" y="1458"/>
                  </a:lnTo>
                  <a:lnTo>
                    <a:pt x="13898" y="1591"/>
                  </a:lnTo>
                  <a:lnTo>
                    <a:pt x="13899" y="1663"/>
                  </a:lnTo>
                  <a:lnTo>
                    <a:pt x="13901" y="1729"/>
                  </a:lnTo>
                  <a:close/>
                  <a:moveTo>
                    <a:pt x="14999" y="812"/>
                  </a:moveTo>
                  <a:lnTo>
                    <a:pt x="15002" y="878"/>
                  </a:lnTo>
                  <a:lnTo>
                    <a:pt x="15004" y="945"/>
                  </a:lnTo>
                  <a:lnTo>
                    <a:pt x="15008" y="994"/>
                  </a:lnTo>
                  <a:lnTo>
                    <a:pt x="15012" y="1055"/>
                  </a:lnTo>
                  <a:lnTo>
                    <a:pt x="15018" y="1105"/>
                  </a:lnTo>
                  <a:lnTo>
                    <a:pt x="15025" y="1149"/>
                  </a:lnTo>
                  <a:lnTo>
                    <a:pt x="15031" y="1193"/>
                  </a:lnTo>
                  <a:lnTo>
                    <a:pt x="15038" y="1237"/>
                  </a:lnTo>
                  <a:lnTo>
                    <a:pt x="15046" y="1271"/>
                  </a:lnTo>
                  <a:lnTo>
                    <a:pt x="15053" y="1298"/>
                  </a:lnTo>
                  <a:lnTo>
                    <a:pt x="15062" y="1326"/>
                  </a:lnTo>
                  <a:lnTo>
                    <a:pt x="15071" y="1337"/>
                  </a:lnTo>
                  <a:lnTo>
                    <a:pt x="15079" y="1348"/>
                  </a:lnTo>
                  <a:lnTo>
                    <a:pt x="15089" y="1353"/>
                  </a:lnTo>
                  <a:lnTo>
                    <a:pt x="15098" y="1348"/>
                  </a:lnTo>
                  <a:lnTo>
                    <a:pt x="15116" y="1326"/>
                  </a:lnTo>
                  <a:lnTo>
                    <a:pt x="15125" y="1298"/>
                  </a:lnTo>
                  <a:lnTo>
                    <a:pt x="15133" y="1271"/>
                  </a:lnTo>
                  <a:lnTo>
                    <a:pt x="15139" y="1237"/>
                  </a:lnTo>
                  <a:lnTo>
                    <a:pt x="15147" y="1193"/>
                  </a:lnTo>
                  <a:lnTo>
                    <a:pt x="15154" y="1149"/>
                  </a:lnTo>
                  <a:lnTo>
                    <a:pt x="15160" y="1105"/>
                  </a:lnTo>
                  <a:lnTo>
                    <a:pt x="15165" y="1055"/>
                  </a:lnTo>
                  <a:lnTo>
                    <a:pt x="15169" y="994"/>
                  </a:lnTo>
                  <a:lnTo>
                    <a:pt x="15173" y="945"/>
                  </a:lnTo>
                  <a:lnTo>
                    <a:pt x="15179" y="812"/>
                  </a:lnTo>
                  <a:lnTo>
                    <a:pt x="15180" y="746"/>
                  </a:lnTo>
                  <a:lnTo>
                    <a:pt x="15181" y="674"/>
                  </a:lnTo>
                  <a:lnTo>
                    <a:pt x="15179" y="541"/>
                  </a:lnTo>
                  <a:lnTo>
                    <a:pt x="15176" y="475"/>
                  </a:lnTo>
                  <a:lnTo>
                    <a:pt x="15173" y="420"/>
                  </a:lnTo>
                  <a:lnTo>
                    <a:pt x="15169" y="359"/>
                  </a:lnTo>
                  <a:lnTo>
                    <a:pt x="15165" y="304"/>
                  </a:lnTo>
                  <a:lnTo>
                    <a:pt x="15160" y="249"/>
                  </a:lnTo>
                  <a:lnTo>
                    <a:pt x="15154" y="199"/>
                  </a:lnTo>
                  <a:lnTo>
                    <a:pt x="15147" y="160"/>
                  </a:lnTo>
                  <a:lnTo>
                    <a:pt x="15139" y="122"/>
                  </a:lnTo>
                  <a:lnTo>
                    <a:pt x="15133" y="83"/>
                  </a:lnTo>
                  <a:lnTo>
                    <a:pt x="15125" y="55"/>
                  </a:lnTo>
                  <a:lnTo>
                    <a:pt x="15116" y="39"/>
                  </a:lnTo>
                  <a:lnTo>
                    <a:pt x="15107" y="17"/>
                  </a:lnTo>
                  <a:lnTo>
                    <a:pt x="15098" y="6"/>
                  </a:lnTo>
                  <a:lnTo>
                    <a:pt x="15089" y="0"/>
                  </a:lnTo>
                  <a:lnTo>
                    <a:pt x="15079" y="6"/>
                  </a:lnTo>
                  <a:lnTo>
                    <a:pt x="15071" y="17"/>
                  </a:lnTo>
                  <a:lnTo>
                    <a:pt x="15062" y="39"/>
                  </a:lnTo>
                  <a:lnTo>
                    <a:pt x="15053" y="55"/>
                  </a:lnTo>
                  <a:lnTo>
                    <a:pt x="15046" y="83"/>
                  </a:lnTo>
                  <a:lnTo>
                    <a:pt x="15038" y="122"/>
                  </a:lnTo>
                  <a:lnTo>
                    <a:pt x="15031" y="160"/>
                  </a:lnTo>
                  <a:lnTo>
                    <a:pt x="15025" y="199"/>
                  </a:lnTo>
                  <a:lnTo>
                    <a:pt x="15018" y="249"/>
                  </a:lnTo>
                  <a:lnTo>
                    <a:pt x="15012" y="304"/>
                  </a:lnTo>
                  <a:lnTo>
                    <a:pt x="15008" y="359"/>
                  </a:lnTo>
                  <a:lnTo>
                    <a:pt x="15004" y="420"/>
                  </a:lnTo>
                  <a:lnTo>
                    <a:pt x="15002" y="475"/>
                  </a:lnTo>
                  <a:lnTo>
                    <a:pt x="14999" y="541"/>
                  </a:lnTo>
                  <a:lnTo>
                    <a:pt x="14996" y="674"/>
                  </a:lnTo>
                  <a:lnTo>
                    <a:pt x="14998" y="746"/>
                  </a:lnTo>
                  <a:lnTo>
                    <a:pt x="14999" y="812"/>
                  </a:lnTo>
                  <a:close/>
                  <a:moveTo>
                    <a:pt x="19400" y="4823"/>
                  </a:moveTo>
                  <a:lnTo>
                    <a:pt x="19402" y="4895"/>
                  </a:lnTo>
                  <a:lnTo>
                    <a:pt x="19405" y="4955"/>
                  </a:lnTo>
                  <a:lnTo>
                    <a:pt x="19409" y="5011"/>
                  </a:lnTo>
                  <a:lnTo>
                    <a:pt x="19414" y="5071"/>
                  </a:lnTo>
                  <a:lnTo>
                    <a:pt x="19419" y="5121"/>
                  </a:lnTo>
                  <a:lnTo>
                    <a:pt x="19425" y="5171"/>
                  </a:lnTo>
                  <a:lnTo>
                    <a:pt x="19431" y="5215"/>
                  </a:lnTo>
                  <a:lnTo>
                    <a:pt x="19446" y="5281"/>
                  </a:lnTo>
                  <a:lnTo>
                    <a:pt x="19454" y="5314"/>
                  </a:lnTo>
                  <a:lnTo>
                    <a:pt x="19462" y="5331"/>
                  </a:lnTo>
                  <a:lnTo>
                    <a:pt x="19471" y="5353"/>
                  </a:lnTo>
                  <a:lnTo>
                    <a:pt x="19481" y="5359"/>
                  </a:lnTo>
                  <a:lnTo>
                    <a:pt x="19490" y="5364"/>
                  </a:lnTo>
                  <a:lnTo>
                    <a:pt x="19499" y="5359"/>
                  </a:lnTo>
                  <a:lnTo>
                    <a:pt x="19508" y="5353"/>
                  </a:lnTo>
                  <a:lnTo>
                    <a:pt x="19516" y="5331"/>
                  </a:lnTo>
                  <a:lnTo>
                    <a:pt x="19526" y="5314"/>
                  </a:lnTo>
                  <a:lnTo>
                    <a:pt x="19534" y="5281"/>
                  </a:lnTo>
                  <a:lnTo>
                    <a:pt x="19541" y="5248"/>
                  </a:lnTo>
                  <a:lnTo>
                    <a:pt x="19548" y="5215"/>
                  </a:lnTo>
                  <a:lnTo>
                    <a:pt x="19555" y="5171"/>
                  </a:lnTo>
                  <a:lnTo>
                    <a:pt x="19561" y="5121"/>
                  </a:lnTo>
                  <a:lnTo>
                    <a:pt x="19566" y="5071"/>
                  </a:lnTo>
                  <a:lnTo>
                    <a:pt x="19570" y="5011"/>
                  </a:lnTo>
                  <a:lnTo>
                    <a:pt x="19574" y="4955"/>
                  </a:lnTo>
                  <a:lnTo>
                    <a:pt x="19578" y="4895"/>
                  </a:lnTo>
                  <a:lnTo>
                    <a:pt x="19580" y="4823"/>
                  </a:lnTo>
                  <a:lnTo>
                    <a:pt x="19582" y="4762"/>
                  </a:lnTo>
                  <a:lnTo>
                    <a:pt x="19582" y="3165"/>
                  </a:lnTo>
                  <a:lnTo>
                    <a:pt x="19580" y="3105"/>
                  </a:lnTo>
                  <a:lnTo>
                    <a:pt x="19578" y="3038"/>
                  </a:lnTo>
                  <a:lnTo>
                    <a:pt x="19574" y="2983"/>
                  </a:lnTo>
                  <a:lnTo>
                    <a:pt x="19570" y="2922"/>
                  </a:lnTo>
                  <a:lnTo>
                    <a:pt x="19566" y="2867"/>
                  </a:lnTo>
                  <a:lnTo>
                    <a:pt x="19561" y="2812"/>
                  </a:lnTo>
                  <a:lnTo>
                    <a:pt x="19555" y="2762"/>
                  </a:lnTo>
                  <a:lnTo>
                    <a:pt x="19548" y="2718"/>
                  </a:lnTo>
                  <a:lnTo>
                    <a:pt x="19541" y="2679"/>
                  </a:lnTo>
                  <a:lnTo>
                    <a:pt x="19534" y="2646"/>
                  </a:lnTo>
                  <a:lnTo>
                    <a:pt x="19526" y="2624"/>
                  </a:lnTo>
                  <a:lnTo>
                    <a:pt x="19516" y="2596"/>
                  </a:lnTo>
                  <a:lnTo>
                    <a:pt x="19508" y="2574"/>
                  </a:lnTo>
                  <a:lnTo>
                    <a:pt x="19499" y="2569"/>
                  </a:lnTo>
                  <a:lnTo>
                    <a:pt x="19481" y="2569"/>
                  </a:lnTo>
                  <a:lnTo>
                    <a:pt x="19471" y="2574"/>
                  </a:lnTo>
                  <a:lnTo>
                    <a:pt x="19462" y="2596"/>
                  </a:lnTo>
                  <a:lnTo>
                    <a:pt x="19454" y="2624"/>
                  </a:lnTo>
                  <a:lnTo>
                    <a:pt x="19446" y="2646"/>
                  </a:lnTo>
                  <a:lnTo>
                    <a:pt x="19439" y="2679"/>
                  </a:lnTo>
                  <a:lnTo>
                    <a:pt x="19431" y="2718"/>
                  </a:lnTo>
                  <a:lnTo>
                    <a:pt x="19425" y="2762"/>
                  </a:lnTo>
                  <a:lnTo>
                    <a:pt x="19419" y="2812"/>
                  </a:lnTo>
                  <a:lnTo>
                    <a:pt x="19414" y="2867"/>
                  </a:lnTo>
                  <a:lnTo>
                    <a:pt x="19409" y="2922"/>
                  </a:lnTo>
                  <a:lnTo>
                    <a:pt x="19405" y="2983"/>
                  </a:lnTo>
                  <a:lnTo>
                    <a:pt x="19402" y="3038"/>
                  </a:lnTo>
                  <a:lnTo>
                    <a:pt x="19400" y="3105"/>
                  </a:lnTo>
                  <a:lnTo>
                    <a:pt x="19399" y="3165"/>
                  </a:lnTo>
                  <a:lnTo>
                    <a:pt x="19398" y="3237"/>
                  </a:lnTo>
                  <a:lnTo>
                    <a:pt x="19398" y="4696"/>
                  </a:lnTo>
                  <a:lnTo>
                    <a:pt x="19399" y="4762"/>
                  </a:lnTo>
                  <a:lnTo>
                    <a:pt x="19400" y="4823"/>
                  </a:lnTo>
                  <a:close/>
                  <a:moveTo>
                    <a:pt x="14268" y="3989"/>
                  </a:moveTo>
                  <a:lnTo>
                    <a:pt x="14271" y="4055"/>
                  </a:lnTo>
                  <a:lnTo>
                    <a:pt x="14275" y="4110"/>
                  </a:lnTo>
                  <a:lnTo>
                    <a:pt x="14279" y="4171"/>
                  </a:lnTo>
                  <a:lnTo>
                    <a:pt x="14284" y="4221"/>
                  </a:lnTo>
                  <a:lnTo>
                    <a:pt x="14291" y="4265"/>
                  </a:lnTo>
                  <a:lnTo>
                    <a:pt x="14297" y="4309"/>
                  </a:lnTo>
                  <a:lnTo>
                    <a:pt x="14305" y="4348"/>
                  </a:lnTo>
                  <a:lnTo>
                    <a:pt x="14312" y="4381"/>
                  </a:lnTo>
                  <a:lnTo>
                    <a:pt x="14321" y="4414"/>
                  </a:lnTo>
                  <a:lnTo>
                    <a:pt x="14328" y="4430"/>
                  </a:lnTo>
                  <a:lnTo>
                    <a:pt x="14337" y="4453"/>
                  </a:lnTo>
                  <a:lnTo>
                    <a:pt x="14345" y="4458"/>
                  </a:lnTo>
                  <a:lnTo>
                    <a:pt x="14365" y="4458"/>
                  </a:lnTo>
                  <a:lnTo>
                    <a:pt x="14374" y="4453"/>
                  </a:lnTo>
                  <a:lnTo>
                    <a:pt x="14383" y="4430"/>
                  </a:lnTo>
                  <a:lnTo>
                    <a:pt x="14391" y="4414"/>
                  </a:lnTo>
                  <a:lnTo>
                    <a:pt x="14399" y="4381"/>
                  </a:lnTo>
                  <a:lnTo>
                    <a:pt x="14407" y="4348"/>
                  </a:lnTo>
                  <a:lnTo>
                    <a:pt x="14414" y="4309"/>
                  </a:lnTo>
                  <a:lnTo>
                    <a:pt x="14421" y="4265"/>
                  </a:lnTo>
                  <a:lnTo>
                    <a:pt x="14426" y="4221"/>
                  </a:lnTo>
                  <a:lnTo>
                    <a:pt x="14432" y="4171"/>
                  </a:lnTo>
                  <a:lnTo>
                    <a:pt x="14437" y="4110"/>
                  </a:lnTo>
                  <a:lnTo>
                    <a:pt x="14440" y="4055"/>
                  </a:lnTo>
                  <a:lnTo>
                    <a:pt x="14444" y="3989"/>
                  </a:lnTo>
                  <a:lnTo>
                    <a:pt x="14445" y="3933"/>
                  </a:lnTo>
                  <a:lnTo>
                    <a:pt x="14447" y="3861"/>
                  </a:lnTo>
                  <a:lnTo>
                    <a:pt x="14447" y="2801"/>
                  </a:lnTo>
                  <a:lnTo>
                    <a:pt x="14445" y="2735"/>
                  </a:lnTo>
                  <a:lnTo>
                    <a:pt x="14444" y="2674"/>
                  </a:lnTo>
                  <a:lnTo>
                    <a:pt x="14440" y="2607"/>
                  </a:lnTo>
                  <a:lnTo>
                    <a:pt x="14437" y="2552"/>
                  </a:lnTo>
                  <a:lnTo>
                    <a:pt x="14432" y="2491"/>
                  </a:lnTo>
                  <a:lnTo>
                    <a:pt x="14426" y="2442"/>
                  </a:lnTo>
                  <a:lnTo>
                    <a:pt x="14421" y="2398"/>
                  </a:lnTo>
                  <a:lnTo>
                    <a:pt x="14414" y="2353"/>
                  </a:lnTo>
                  <a:lnTo>
                    <a:pt x="14407" y="2315"/>
                  </a:lnTo>
                  <a:lnTo>
                    <a:pt x="14399" y="2282"/>
                  </a:lnTo>
                  <a:lnTo>
                    <a:pt x="14391" y="2248"/>
                  </a:lnTo>
                  <a:lnTo>
                    <a:pt x="14383" y="2232"/>
                  </a:lnTo>
                  <a:lnTo>
                    <a:pt x="14374" y="2215"/>
                  </a:lnTo>
                  <a:lnTo>
                    <a:pt x="14365" y="2204"/>
                  </a:lnTo>
                  <a:lnTo>
                    <a:pt x="14345" y="2204"/>
                  </a:lnTo>
                  <a:lnTo>
                    <a:pt x="14337" y="2215"/>
                  </a:lnTo>
                  <a:lnTo>
                    <a:pt x="14328" y="2232"/>
                  </a:lnTo>
                  <a:lnTo>
                    <a:pt x="14321" y="2248"/>
                  </a:lnTo>
                  <a:lnTo>
                    <a:pt x="14312" y="2282"/>
                  </a:lnTo>
                  <a:lnTo>
                    <a:pt x="14305" y="2315"/>
                  </a:lnTo>
                  <a:lnTo>
                    <a:pt x="14297" y="2353"/>
                  </a:lnTo>
                  <a:lnTo>
                    <a:pt x="14291" y="2398"/>
                  </a:lnTo>
                  <a:lnTo>
                    <a:pt x="14284" y="2442"/>
                  </a:lnTo>
                  <a:lnTo>
                    <a:pt x="14279" y="2491"/>
                  </a:lnTo>
                  <a:lnTo>
                    <a:pt x="14275" y="2552"/>
                  </a:lnTo>
                  <a:lnTo>
                    <a:pt x="14271" y="2607"/>
                  </a:lnTo>
                  <a:lnTo>
                    <a:pt x="14268" y="2674"/>
                  </a:lnTo>
                  <a:lnTo>
                    <a:pt x="14265" y="2735"/>
                  </a:lnTo>
                  <a:lnTo>
                    <a:pt x="14264" y="2801"/>
                  </a:lnTo>
                  <a:lnTo>
                    <a:pt x="14264" y="3861"/>
                  </a:lnTo>
                  <a:lnTo>
                    <a:pt x="14265" y="3933"/>
                  </a:lnTo>
                  <a:lnTo>
                    <a:pt x="14268" y="3989"/>
                  </a:lnTo>
                  <a:close/>
                  <a:moveTo>
                    <a:pt x="13532" y="3127"/>
                  </a:moveTo>
                  <a:lnTo>
                    <a:pt x="13534" y="3188"/>
                  </a:lnTo>
                  <a:lnTo>
                    <a:pt x="13538" y="3259"/>
                  </a:lnTo>
                  <a:lnTo>
                    <a:pt x="13541" y="3315"/>
                  </a:lnTo>
                  <a:lnTo>
                    <a:pt x="13546" y="3364"/>
                  </a:lnTo>
                  <a:lnTo>
                    <a:pt x="13551" y="3425"/>
                  </a:lnTo>
                  <a:lnTo>
                    <a:pt x="13557" y="3464"/>
                  </a:lnTo>
                  <a:lnTo>
                    <a:pt x="13564" y="3508"/>
                  </a:lnTo>
                  <a:lnTo>
                    <a:pt x="13571" y="3547"/>
                  </a:lnTo>
                  <a:lnTo>
                    <a:pt x="13578" y="3585"/>
                  </a:lnTo>
                  <a:lnTo>
                    <a:pt x="13586" y="3613"/>
                  </a:lnTo>
                  <a:lnTo>
                    <a:pt x="13595" y="3629"/>
                  </a:lnTo>
                  <a:lnTo>
                    <a:pt x="13604" y="3657"/>
                  </a:lnTo>
                  <a:lnTo>
                    <a:pt x="13613" y="3663"/>
                  </a:lnTo>
                  <a:lnTo>
                    <a:pt x="13631" y="3663"/>
                  </a:lnTo>
                  <a:lnTo>
                    <a:pt x="13640" y="3657"/>
                  </a:lnTo>
                  <a:lnTo>
                    <a:pt x="13649" y="3629"/>
                  </a:lnTo>
                  <a:lnTo>
                    <a:pt x="13658" y="3613"/>
                  </a:lnTo>
                  <a:lnTo>
                    <a:pt x="13666" y="3585"/>
                  </a:lnTo>
                  <a:lnTo>
                    <a:pt x="13681" y="3508"/>
                  </a:lnTo>
                  <a:lnTo>
                    <a:pt x="13687" y="3464"/>
                  </a:lnTo>
                  <a:lnTo>
                    <a:pt x="13693" y="3425"/>
                  </a:lnTo>
                  <a:lnTo>
                    <a:pt x="13698" y="3364"/>
                  </a:lnTo>
                  <a:lnTo>
                    <a:pt x="13702" y="3315"/>
                  </a:lnTo>
                  <a:lnTo>
                    <a:pt x="13707" y="3259"/>
                  </a:lnTo>
                  <a:lnTo>
                    <a:pt x="13709" y="3188"/>
                  </a:lnTo>
                  <a:lnTo>
                    <a:pt x="13714" y="3066"/>
                  </a:lnTo>
                  <a:lnTo>
                    <a:pt x="13714" y="1503"/>
                  </a:lnTo>
                  <a:lnTo>
                    <a:pt x="13712" y="1442"/>
                  </a:lnTo>
                  <a:lnTo>
                    <a:pt x="13707" y="1309"/>
                  </a:lnTo>
                  <a:lnTo>
                    <a:pt x="13702" y="1254"/>
                  </a:lnTo>
                  <a:lnTo>
                    <a:pt x="13698" y="1193"/>
                  </a:lnTo>
                  <a:lnTo>
                    <a:pt x="13693" y="1144"/>
                  </a:lnTo>
                  <a:lnTo>
                    <a:pt x="13681" y="1055"/>
                  </a:lnTo>
                  <a:lnTo>
                    <a:pt x="13666" y="978"/>
                  </a:lnTo>
                  <a:lnTo>
                    <a:pt x="13649" y="923"/>
                  </a:lnTo>
                  <a:lnTo>
                    <a:pt x="13640" y="912"/>
                  </a:lnTo>
                  <a:lnTo>
                    <a:pt x="13631" y="906"/>
                  </a:lnTo>
                  <a:lnTo>
                    <a:pt x="13622" y="900"/>
                  </a:lnTo>
                  <a:lnTo>
                    <a:pt x="13613" y="906"/>
                  </a:lnTo>
                  <a:lnTo>
                    <a:pt x="13604" y="912"/>
                  </a:lnTo>
                  <a:lnTo>
                    <a:pt x="13595" y="923"/>
                  </a:lnTo>
                  <a:lnTo>
                    <a:pt x="13586" y="950"/>
                  </a:lnTo>
                  <a:lnTo>
                    <a:pt x="13578" y="978"/>
                  </a:lnTo>
                  <a:lnTo>
                    <a:pt x="13571" y="1016"/>
                  </a:lnTo>
                  <a:lnTo>
                    <a:pt x="13564" y="1055"/>
                  </a:lnTo>
                  <a:lnTo>
                    <a:pt x="13557" y="1099"/>
                  </a:lnTo>
                  <a:lnTo>
                    <a:pt x="13551" y="1144"/>
                  </a:lnTo>
                  <a:lnTo>
                    <a:pt x="13546" y="1193"/>
                  </a:lnTo>
                  <a:lnTo>
                    <a:pt x="13541" y="1254"/>
                  </a:lnTo>
                  <a:lnTo>
                    <a:pt x="13538" y="1309"/>
                  </a:lnTo>
                  <a:lnTo>
                    <a:pt x="13534" y="1376"/>
                  </a:lnTo>
                  <a:lnTo>
                    <a:pt x="13532" y="1442"/>
                  </a:lnTo>
                  <a:lnTo>
                    <a:pt x="13532" y="1503"/>
                  </a:lnTo>
                  <a:lnTo>
                    <a:pt x="13530" y="1574"/>
                  </a:lnTo>
                  <a:lnTo>
                    <a:pt x="13530" y="2989"/>
                  </a:lnTo>
                  <a:lnTo>
                    <a:pt x="13532" y="3066"/>
                  </a:lnTo>
                  <a:lnTo>
                    <a:pt x="13532" y="3127"/>
                  </a:lnTo>
                  <a:close/>
                  <a:moveTo>
                    <a:pt x="12799" y="4729"/>
                  </a:moveTo>
                  <a:lnTo>
                    <a:pt x="12800" y="4784"/>
                  </a:lnTo>
                  <a:lnTo>
                    <a:pt x="12808" y="4917"/>
                  </a:lnTo>
                  <a:lnTo>
                    <a:pt x="12812" y="4966"/>
                  </a:lnTo>
                  <a:lnTo>
                    <a:pt x="12818" y="5016"/>
                  </a:lnTo>
                  <a:lnTo>
                    <a:pt x="12824" y="5060"/>
                  </a:lnTo>
                  <a:lnTo>
                    <a:pt x="12829" y="5110"/>
                  </a:lnTo>
                  <a:lnTo>
                    <a:pt x="12844" y="5187"/>
                  </a:lnTo>
                  <a:lnTo>
                    <a:pt x="12852" y="5215"/>
                  </a:lnTo>
                  <a:lnTo>
                    <a:pt x="12861" y="5232"/>
                  </a:lnTo>
                  <a:lnTo>
                    <a:pt x="12871" y="5248"/>
                  </a:lnTo>
                  <a:lnTo>
                    <a:pt x="12879" y="5254"/>
                  </a:lnTo>
                  <a:lnTo>
                    <a:pt x="12888" y="5259"/>
                  </a:lnTo>
                  <a:lnTo>
                    <a:pt x="12908" y="5248"/>
                  </a:lnTo>
                  <a:lnTo>
                    <a:pt x="12915" y="5232"/>
                  </a:lnTo>
                  <a:lnTo>
                    <a:pt x="12924" y="5215"/>
                  </a:lnTo>
                  <a:lnTo>
                    <a:pt x="12932" y="5187"/>
                  </a:lnTo>
                  <a:lnTo>
                    <a:pt x="12940" y="5149"/>
                  </a:lnTo>
                  <a:lnTo>
                    <a:pt x="12947" y="5110"/>
                  </a:lnTo>
                  <a:lnTo>
                    <a:pt x="12952" y="5060"/>
                  </a:lnTo>
                  <a:lnTo>
                    <a:pt x="12959" y="5016"/>
                  </a:lnTo>
                  <a:lnTo>
                    <a:pt x="12964" y="4966"/>
                  </a:lnTo>
                  <a:lnTo>
                    <a:pt x="12968" y="4917"/>
                  </a:lnTo>
                  <a:lnTo>
                    <a:pt x="12973" y="4850"/>
                  </a:lnTo>
                  <a:lnTo>
                    <a:pt x="12976" y="4784"/>
                  </a:lnTo>
                  <a:lnTo>
                    <a:pt x="12979" y="4729"/>
                  </a:lnTo>
                  <a:lnTo>
                    <a:pt x="12979" y="4657"/>
                  </a:lnTo>
                  <a:lnTo>
                    <a:pt x="12979" y="3375"/>
                  </a:lnTo>
                  <a:lnTo>
                    <a:pt x="12979" y="3309"/>
                  </a:lnTo>
                  <a:lnTo>
                    <a:pt x="12976" y="3237"/>
                  </a:lnTo>
                  <a:lnTo>
                    <a:pt x="12973" y="3182"/>
                  </a:lnTo>
                  <a:lnTo>
                    <a:pt x="12968" y="3121"/>
                  </a:lnTo>
                  <a:lnTo>
                    <a:pt x="12964" y="3066"/>
                  </a:lnTo>
                  <a:lnTo>
                    <a:pt x="12959" y="3011"/>
                  </a:lnTo>
                  <a:lnTo>
                    <a:pt x="12952" y="2961"/>
                  </a:lnTo>
                  <a:lnTo>
                    <a:pt x="12947" y="2922"/>
                  </a:lnTo>
                  <a:lnTo>
                    <a:pt x="12940" y="2878"/>
                  </a:lnTo>
                  <a:lnTo>
                    <a:pt x="12932" y="2845"/>
                  </a:lnTo>
                  <a:lnTo>
                    <a:pt x="12924" y="2823"/>
                  </a:lnTo>
                  <a:lnTo>
                    <a:pt x="12915" y="2795"/>
                  </a:lnTo>
                  <a:lnTo>
                    <a:pt x="12908" y="2784"/>
                  </a:lnTo>
                  <a:lnTo>
                    <a:pt x="12898" y="2768"/>
                  </a:lnTo>
                  <a:lnTo>
                    <a:pt x="12879" y="2768"/>
                  </a:lnTo>
                  <a:lnTo>
                    <a:pt x="12871" y="2784"/>
                  </a:lnTo>
                  <a:lnTo>
                    <a:pt x="12861" y="2795"/>
                  </a:lnTo>
                  <a:lnTo>
                    <a:pt x="12852" y="2823"/>
                  </a:lnTo>
                  <a:lnTo>
                    <a:pt x="12844" y="2845"/>
                  </a:lnTo>
                  <a:lnTo>
                    <a:pt x="12837" y="2878"/>
                  </a:lnTo>
                  <a:lnTo>
                    <a:pt x="12829" y="2922"/>
                  </a:lnTo>
                  <a:lnTo>
                    <a:pt x="12824" y="2961"/>
                  </a:lnTo>
                  <a:lnTo>
                    <a:pt x="12818" y="3011"/>
                  </a:lnTo>
                  <a:lnTo>
                    <a:pt x="12812" y="3066"/>
                  </a:lnTo>
                  <a:lnTo>
                    <a:pt x="12808" y="3121"/>
                  </a:lnTo>
                  <a:lnTo>
                    <a:pt x="12804" y="3182"/>
                  </a:lnTo>
                  <a:lnTo>
                    <a:pt x="12800" y="3237"/>
                  </a:lnTo>
                  <a:lnTo>
                    <a:pt x="12799" y="3309"/>
                  </a:lnTo>
                  <a:lnTo>
                    <a:pt x="12797" y="3375"/>
                  </a:lnTo>
                  <a:lnTo>
                    <a:pt x="12797" y="3436"/>
                  </a:lnTo>
                  <a:lnTo>
                    <a:pt x="12797" y="4585"/>
                  </a:lnTo>
                  <a:lnTo>
                    <a:pt x="12797" y="4657"/>
                  </a:lnTo>
                  <a:lnTo>
                    <a:pt x="12799" y="4729"/>
                  </a:lnTo>
                  <a:close/>
                  <a:moveTo>
                    <a:pt x="12064" y="4823"/>
                  </a:moveTo>
                  <a:lnTo>
                    <a:pt x="12068" y="4895"/>
                  </a:lnTo>
                  <a:lnTo>
                    <a:pt x="12070" y="4955"/>
                  </a:lnTo>
                  <a:lnTo>
                    <a:pt x="12074" y="5011"/>
                  </a:lnTo>
                  <a:lnTo>
                    <a:pt x="12079" y="5071"/>
                  </a:lnTo>
                  <a:lnTo>
                    <a:pt x="12085" y="5121"/>
                  </a:lnTo>
                  <a:lnTo>
                    <a:pt x="12090" y="5171"/>
                  </a:lnTo>
                  <a:lnTo>
                    <a:pt x="12098" y="5215"/>
                  </a:lnTo>
                  <a:lnTo>
                    <a:pt x="12111" y="5281"/>
                  </a:lnTo>
                  <a:lnTo>
                    <a:pt x="12120" y="5314"/>
                  </a:lnTo>
                  <a:lnTo>
                    <a:pt x="12127" y="5331"/>
                  </a:lnTo>
                  <a:lnTo>
                    <a:pt x="12137" y="5353"/>
                  </a:lnTo>
                  <a:lnTo>
                    <a:pt x="12146" y="5359"/>
                  </a:lnTo>
                  <a:lnTo>
                    <a:pt x="12154" y="5364"/>
                  </a:lnTo>
                  <a:lnTo>
                    <a:pt x="12164" y="5359"/>
                  </a:lnTo>
                  <a:lnTo>
                    <a:pt x="12174" y="5353"/>
                  </a:lnTo>
                  <a:lnTo>
                    <a:pt x="12182" y="5331"/>
                  </a:lnTo>
                  <a:lnTo>
                    <a:pt x="12191" y="5314"/>
                  </a:lnTo>
                  <a:lnTo>
                    <a:pt x="12199" y="5281"/>
                  </a:lnTo>
                  <a:lnTo>
                    <a:pt x="12212" y="5215"/>
                  </a:lnTo>
                  <a:lnTo>
                    <a:pt x="12220" y="5171"/>
                  </a:lnTo>
                  <a:lnTo>
                    <a:pt x="12225" y="5121"/>
                  </a:lnTo>
                  <a:lnTo>
                    <a:pt x="12231" y="5071"/>
                  </a:lnTo>
                  <a:lnTo>
                    <a:pt x="12236" y="5011"/>
                  </a:lnTo>
                  <a:lnTo>
                    <a:pt x="12239" y="4955"/>
                  </a:lnTo>
                  <a:lnTo>
                    <a:pt x="12242" y="4895"/>
                  </a:lnTo>
                  <a:lnTo>
                    <a:pt x="12244" y="4823"/>
                  </a:lnTo>
                  <a:lnTo>
                    <a:pt x="12246" y="4762"/>
                  </a:lnTo>
                  <a:lnTo>
                    <a:pt x="12247" y="4696"/>
                  </a:lnTo>
                  <a:lnTo>
                    <a:pt x="12247" y="3237"/>
                  </a:lnTo>
                  <a:lnTo>
                    <a:pt x="12246" y="3165"/>
                  </a:lnTo>
                  <a:lnTo>
                    <a:pt x="12244" y="3105"/>
                  </a:lnTo>
                  <a:lnTo>
                    <a:pt x="12242" y="3038"/>
                  </a:lnTo>
                  <a:lnTo>
                    <a:pt x="12239" y="2983"/>
                  </a:lnTo>
                  <a:lnTo>
                    <a:pt x="12236" y="2922"/>
                  </a:lnTo>
                  <a:lnTo>
                    <a:pt x="12231" y="2867"/>
                  </a:lnTo>
                  <a:lnTo>
                    <a:pt x="12225" y="2812"/>
                  </a:lnTo>
                  <a:lnTo>
                    <a:pt x="12220" y="2762"/>
                  </a:lnTo>
                  <a:lnTo>
                    <a:pt x="12212" y="2718"/>
                  </a:lnTo>
                  <a:lnTo>
                    <a:pt x="12206" y="2679"/>
                  </a:lnTo>
                  <a:lnTo>
                    <a:pt x="12199" y="2646"/>
                  </a:lnTo>
                  <a:lnTo>
                    <a:pt x="12191" y="2624"/>
                  </a:lnTo>
                  <a:lnTo>
                    <a:pt x="12182" y="2596"/>
                  </a:lnTo>
                  <a:lnTo>
                    <a:pt x="12174" y="2574"/>
                  </a:lnTo>
                  <a:lnTo>
                    <a:pt x="12164" y="2569"/>
                  </a:lnTo>
                  <a:lnTo>
                    <a:pt x="12146" y="2569"/>
                  </a:lnTo>
                  <a:lnTo>
                    <a:pt x="12137" y="2574"/>
                  </a:lnTo>
                  <a:lnTo>
                    <a:pt x="12127" y="2596"/>
                  </a:lnTo>
                  <a:lnTo>
                    <a:pt x="12120" y="2624"/>
                  </a:lnTo>
                  <a:lnTo>
                    <a:pt x="12111" y="2646"/>
                  </a:lnTo>
                  <a:lnTo>
                    <a:pt x="12104" y="2679"/>
                  </a:lnTo>
                  <a:lnTo>
                    <a:pt x="12098" y="2718"/>
                  </a:lnTo>
                  <a:lnTo>
                    <a:pt x="12090" y="2762"/>
                  </a:lnTo>
                  <a:lnTo>
                    <a:pt x="12085" y="2812"/>
                  </a:lnTo>
                  <a:lnTo>
                    <a:pt x="12079" y="2867"/>
                  </a:lnTo>
                  <a:lnTo>
                    <a:pt x="12074" y="2922"/>
                  </a:lnTo>
                  <a:lnTo>
                    <a:pt x="12070" y="2983"/>
                  </a:lnTo>
                  <a:lnTo>
                    <a:pt x="12068" y="3038"/>
                  </a:lnTo>
                  <a:lnTo>
                    <a:pt x="12064" y="3105"/>
                  </a:lnTo>
                  <a:lnTo>
                    <a:pt x="12064" y="3165"/>
                  </a:lnTo>
                  <a:lnTo>
                    <a:pt x="12063" y="3237"/>
                  </a:lnTo>
                  <a:lnTo>
                    <a:pt x="12063" y="4696"/>
                  </a:lnTo>
                  <a:lnTo>
                    <a:pt x="12064" y="4762"/>
                  </a:lnTo>
                  <a:lnTo>
                    <a:pt x="12064" y="4823"/>
                  </a:lnTo>
                  <a:close/>
                  <a:moveTo>
                    <a:pt x="20135" y="4784"/>
                  </a:moveTo>
                  <a:lnTo>
                    <a:pt x="20143" y="4917"/>
                  </a:lnTo>
                  <a:lnTo>
                    <a:pt x="20148" y="4966"/>
                  </a:lnTo>
                  <a:lnTo>
                    <a:pt x="20152" y="5016"/>
                  </a:lnTo>
                  <a:lnTo>
                    <a:pt x="20159" y="5060"/>
                  </a:lnTo>
                  <a:lnTo>
                    <a:pt x="20165" y="5110"/>
                  </a:lnTo>
                  <a:lnTo>
                    <a:pt x="20172" y="5149"/>
                  </a:lnTo>
                  <a:lnTo>
                    <a:pt x="20180" y="5187"/>
                  </a:lnTo>
                  <a:lnTo>
                    <a:pt x="20188" y="5215"/>
                  </a:lnTo>
                  <a:lnTo>
                    <a:pt x="20204" y="5248"/>
                  </a:lnTo>
                  <a:lnTo>
                    <a:pt x="20214" y="5254"/>
                  </a:lnTo>
                  <a:lnTo>
                    <a:pt x="20223" y="5259"/>
                  </a:lnTo>
                  <a:lnTo>
                    <a:pt x="20233" y="5254"/>
                  </a:lnTo>
                  <a:lnTo>
                    <a:pt x="20241" y="5248"/>
                  </a:lnTo>
                  <a:lnTo>
                    <a:pt x="20251" y="5232"/>
                  </a:lnTo>
                  <a:lnTo>
                    <a:pt x="20259" y="5215"/>
                  </a:lnTo>
                  <a:lnTo>
                    <a:pt x="20266" y="5187"/>
                  </a:lnTo>
                  <a:lnTo>
                    <a:pt x="20275" y="5149"/>
                  </a:lnTo>
                  <a:lnTo>
                    <a:pt x="20281" y="5110"/>
                  </a:lnTo>
                  <a:lnTo>
                    <a:pt x="20288" y="5060"/>
                  </a:lnTo>
                  <a:lnTo>
                    <a:pt x="20294" y="5016"/>
                  </a:lnTo>
                  <a:lnTo>
                    <a:pt x="20300" y="4966"/>
                  </a:lnTo>
                  <a:lnTo>
                    <a:pt x="20304" y="4917"/>
                  </a:lnTo>
                  <a:lnTo>
                    <a:pt x="20308" y="4850"/>
                  </a:lnTo>
                  <a:lnTo>
                    <a:pt x="20311" y="4784"/>
                  </a:lnTo>
                  <a:lnTo>
                    <a:pt x="20313" y="4729"/>
                  </a:lnTo>
                  <a:lnTo>
                    <a:pt x="20315" y="4657"/>
                  </a:lnTo>
                  <a:lnTo>
                    <a:pt x="20315" y="3375"/>
                  </a:lnTo>
                  <a:lnTo>
                    <a:pt x="20313" y="3309"/>
                  </a:lnTo>
                  <a:lnTo>
                    <a:pt x="20311" y="3237"/>
                  </a:lnTo>
                  <a:lnTo>
                    <a:pt x="20308" y="3182"/>
                  </a:lnTo>
                  <a:lnTo>
                    <a:pt x="20304" y="3121"/>
                  </a:lnTo>
                  <a:lnTo>
                    <a:pt x="20300" y="3066"/>
                  </a:lnTo>
                  <a:lnTo>
                    <a:pt x="20294" y="3011"/>
                  </a:lnTo>
                  <a:lnTo>
                    <a:pt x="20288" y="2961"/>
                  </a:lnTo>
                  <a:lnTo>
                    <a:pt x="20281" y="2922"/>
                  </a:lnTo>
                  <a:lnTo>
                    <a:pt x="20275" y="2878"/>
                  </a:lnTo>
                  <a:lnTo>
                    <a:pt x="20266" y="2845"/>
                  </a:lnTo>
                  <a:lnTo>
                    <a:pt x="20259" y="2823"/>
                  </a:lnTo>
                  <a:lnTo>
                    <a:pt x="20251" y="2795"/>
                  </a:lnTo>
                  <a:lnTo>
                    <a:pt x="20241" y="2784"/>
                  </a:lnTo>
                  <a:lnTo>
                    <a:pt x="20233" y="2768"/>
                  </a:lnTo>
                  <a:lnTo>
                    <a:pt x="20214" y="2768"/>
                  </a:lnTo>
                  <a:lnTo>
                    <a:pt x="20204" y="2784"/>
                  </a:lnTo>
                  <a:lnTo>
                    <a:pt x="20196" y="2795"/>
                  </a:lnTo>
                  <a:lnTo>
                    <a:pt x="20188" y="2823"/>
                  </a:lnTo>
                  <a:lnTo>
                    <a:pt x="20180" y="2845"/>
                  </a:lnTo>
                  <a:lnTo>
                    <a:pt x="20172" y="2878"/>
                  </a:lnTo>
                  <a:lnTo>
                    <a:pt x="20165" y="2922"/>
                  </a:lnTo>
                  <a:lnTo>
                    <a:pt x="20159" y="2961"/>
                  </a:lnTo>
                  <a:lnTo>
                    <a:pt x="20152" y="3011"/>
                  </a:lnTo>
                  <a:lnTo>
                    <a:pt x="20148" y="3066"/>
                  </a:lnTo>
                  <a:lnTo>
                    <a:pt x="20143" y="3121"/>
                  </a:lnTo>
                  <a:lnTo>
                    <a:pt x="20139" y="3182"/>
                  </a:lnTo>
                  <a:lnTo>
                    <a:pt x="20135" y="3237"/>
                  </a:lnTo>
                  <a:lnTo>
                    <a:pt x="20134" y="3309"/>
                  </a:lnTo>
                  <a:lnTo>
                    <a:pt x="20132" y="3375"/>
                  </a:lnTo>
                  <a:lnTo>
                    <a:pt x="20132" y="4657"/>
                  </a:lnTo>
                  <a:lnTo>
                    <a:pt x="20134" y="4729"/>
                  </a:lnTo>
                  <a:lnTo>
                    <a:pt x="20135" y="4784"/>
                  </a:lnTo>
                  <a:close/>
                  <a:moveTo>
                    <a:pt x="21234" y="1663"/>
                  </a:moveTo>
                  <a:lnTo>
                    <a:pt x="21236" y="1729"/>
                  </a:lnTo>
                  <a:lnTo>
                    <a:pt x="21239" y="1790"/>
                  </a:lnTo>
                  <a:lnTo>
                    <a:pt x="21242" y="1851"/>
                  </a:lnTo>
                  <a:lnTo>
                    <a:pt x="21247" y="1906"/>
                  </a:lnTo>
                  <a:lnTo>
                    <a:pt x="21253" y="1956"/>
                  </a:lnTo>
                  <a:lnTo>
                    <a:pt x="21258" y="2000"/>
                  </a:lnTo>
                  <a:lnTo>
                    <a:pt x="21266" y="2050"/>
                  </a:lnTo>
                  <a:lnTo>
                    <a:pt x="21272" y="2083"/>
                  </a:lnTo>
                  <a:lnTo>
                    <a:pt x="21279" y="2121"/>
                  </a:lnTo>
                  <a:lnTo>
                    <a:pt x="21288" y="2143"/>
                  </a:lnTo>
                  <a:lnTo>
                    <a:pt x="21297" y="2171"/>
                  </a:lnTo>
                  <a:lnTo>
                    <a:pt x="21305" y="2182"/>
                  </a:lnTo>
                  <a:lnTo>
                    <a:pt x="21324" y="2204"/>
                  </a:lnTo>
                  <a:lnTo>
                    <a:pt x="21332" y="2193"/>
                  </a:lnTo>
                  <a:lnTo>
                    <a:pt x="21342" y="2182"/>
                  </a:lnTo>
                  <a:lnTo>
                    <a:pt x="21351" y="2171"/>
                  </a:lnTo>
                  <a:lnTo>
                    <a:pt x="21360" y="2143"/>
                  </a:lnTo>
                  <a:lnTo>
                    <a:pt x="21367" y="2121"/>
                  </a:lnTo>
                  <a:lnTo>
                    <a:pt x="21376" y="2083"/>
                  </a:lnTo>
                  <a:lnTo>
                    <a:pt x="21382" y="2050"/>
                  </a:lnTo>
                  <a:lnTo>
                    <a:pt x="21388" y="2000"/>
                  </a:lnTo>
                  <a:lnTo>
                    <a:pt x="21395" y="1956"/>
                  </a:lnTo>
                  <a:lnTo>
                    <a:pt x="21400" y="1906"/>
                  </a:lnTo>
                  <a:lnTo>
                    <a:pt x="21404" y="1851"/>
                  </a:lnTo>
                  <a:lnTo>
                    <a:pt x="21408" y="1790"/>
                  </a:lnTo>
                  <a:lnTo>
                    <a:pt x="21410" y="1729"/>
                  </a:lnTo>
                  <a:lnTo>
                    <a:pt x="21414" y="1663"/>
                  </a:lnTo>
                  <a:lnTo>
                    <a:pt x="21415" y="1591"/>
                  </a:lnTo>
                  <a:lnTo>
                    <a:pt x="21415" y="1458"/>
                  </a:lnTo>
                  <a:lnTo>
                    <a:pt x="21414" y="1387"/>
                  </a:lnTo>
                  <a:lnTo>
                    <a:pt x="21410" y="1331"/>
                  </a:lnTo>
                  <a:lnTo>
                    <a:pt x="21408" y="1265"/>
                  </a:lnTo>
                  <a:lnTo>
                    <a:pt x="21404" y="1199"/>
                  </a:lnTo>
                  <a:lnTo>
                    <a:pt x="21400" y="1149"/>
                  </a:lnTo>
                  <a:lnTo>
                    <a:pt x="21395" y="1099"/>
                  </a:lnTo>
                  <a:lnTo>
                    <a:pt x="21388" y="1055"/>
                  </a:lnTo>
                  <a:lnTo>
                    <a:pt x="21382" y="1011"/>
                  </a:lnTo>
                  <a:lnTo>
                    <a:pt x="21376" y="972"/>
                  </a:lnTo>
                  <a:lnTo>
                    <a:pt x="21367" y="934"/>
                  </a:lnTo>
                  <a:lnTo>
                    <a:pt x="21360" y="912"/>
                  </a:lnTo>
                  <a:lnTo>
                    <a:pt x="21351" y="884"/>
                  </a:lnTo>
                  <a:lnTo>
                    <a:pt x="21342" y="867"/>
                  </a:lnTo>
                  <a:lnTo>
                    <a:pt x="21332" y="856"/>
                  </a:lnTo>
                  <a:lnTo>
                    <a:pt x="21314" y="856"/>
                  </a:lnTo>
                  <a:lnTo>
                    <a:pt x="21305" y="867"/>
                  </a:lnTo>
                  <a:lnTo>
                    <a:pt x="21297" y="884"/>
                  </a:lnTo>
                  <a:lnTo>
                    <a:pt x="21288" y="912"/>
                  </a:lnTo>
                  <a:lnTo>
                    <a:pt x="21279" y="934"/>
                  </a:lnTo>
                  <a:lnTo>
                    <a:pt x="21266" y="1011"/>
                  </a:lnTo>
                  <a:lnTo>
                    <a:pt x="21258" y="1055"/>
                  </a:lnTo>
                  <a:lnTo>
                    <a:pt x="21253" y="1099"/>
                  </a:lnTo>
                  <a:lnTo>
                    <a:pt x="21247" y="1149"/>
                  </a:lnTo>
                  <a:lnTo>
                    <a:pt x="21242" y="1199"/>
                  </a:lnTo>
                  <a:lnTo>
                    <a:pt x="21239" y="1265"/>
                  </a:lnTo>
                  <a:lnTo>
                    <a:pt x="21236" y="1331"/>
                  </a:lnTo>
                  <a:lnTo>
                    <a:pt x="21234" y="1387"/>
                  </a:lnTo>
                  <a:lnTo>
                    <a:pt x="21232" y="1458"/>
                  </a:lnTo>
                  <a:lnTo>
                    <a:pt x="21231" y="1530"/>
                  </a:lnTo>
                  <a:lnTo>
                    <a:pt x="21232" y="1591"/>
                  </a:lnTo>
                  <a:lnTo>
                    <a:pt x="21234" y="1663"/>
                  </a:lnTo>
                  <a:close/>
                  <a:moveTo>
                    <a:pt x="20866" y="3127"/>
                  </a:moveTo>
                  <a:lnTo>
                    <a:pt x="20870" y="3188"/>
                  </a:lnTo>
                  <a:lnTo>
                    <a:pt x="20872" y="3259"/>
                  </a:lnTo>
                  <a:lnTo>
                    <a:pt x="20876" y="3315"/>
                  </a:lnTo>
                  <a:lnTo>
                    <a:pt x="20881" y="3364"/>
                  </a:lnTo>
                  <a:lnTo>
                    <a:pt x="20886" y="3425"/>
                  </a:lnTo>
                  <a:lnTo>
                    <a:pt x="20892" y="3464"/>
                  </a:lnTo>
                  <a:lnTo>
                    <a:pt x="20898" y="3508"/>
                  </a:lnTo>
                  <a:lnTo>
                    <a:pt x="20913" y="3585"/>
                  </a:lnTo>
                  <a:lnTo>
                    <a:pt x="20921" y="3613"/>
                  </a:lnTo>
                  <a:lnTo>
                    <a:pt x="20930" y="3629"/>
                  </a:lnTo>
                  <a:lnTo>
                    <a:pt x="20939" y="3657"/>
                  </a:lnTo>
                  <a:lnTo>
                    <a:pt x="20948" y="3663"/>
                  </a:lnTo>
                  <a:lnTo>
                    <a:pt x="20966" y="3663"/>
                  </a:lnTo>
                  <a:lnTo>
                    <a:pt x="20975" y="3657"/>
                  </a:lnTo>
                  <a:lnTo>
                    <a:pt x="20984" y="3629"/>
                  </a:lnTo>
                  <a:lnTo>
                    <a:pt x="20992" y="3613"/>
                  </a:lnTo>
                  <a:lnTo>
                    <a:pt x="21001" y="3585"/>
                  </a:lnTo>
                  <a:lnTo>
                    <a:pt x="21016" y="3508"/>
                  </a:lnTo>
                  <a:lnTo>
                    <a:pt x="21022" y="3464"/>
                  </a:lnTo>
                  <a:lnTo>
                    <a:pt x="21028" y="3425"/>
                  </a:lnTo>
                  <a:lnTo>
                    <a:pt x="21033" y="3364"/>
                  </a:lnTo>
                  <a:lnTo>
                    <a:pt x="21038" y="3315"/>
                  </a:lnTo>
                  <a:lnTo>
                    <a:pt x="21042" y="3259"/>
                  </a:lnTo>
                  <a:lnTo>
                    <a:pt x="21044" y="3188"/>
                  </a:lnTo>
                  <a:lnTo>
                    <a:pt x="21046" y="3127"/>
                  </a:lnTo>
                  <a:lnTo>
                    <a:pt x="21048" y="3066"/>
                  </a:lnTo>
                  <a:lnTo>
                    <a:pt x="21049" y="2989"/>
                  </a:lnTo>
                  <a:lnTo>
                    <a:pt x="21049" y="1574"/>
                  </a:lnTo>
                  <a:lnTo>
                    <a:pt x="21048" y="1503"/>
                  </a:lnTo>
                  <a:lnTo>
                    <a:pt x="21046" y="1442"/>
                  </a:lnTo>
                  <a:lnTo>
                    <a:pt x="21042" y="1309"/>
                  </a:lnTo>
                  <a:lnTo>
                    <a:pt x="21038" y="1254"/>
                  </a:lnTo>
                  <a:lnTo>
                    <a:pt x="21033" y="1193"/>
                  </a:lnTo>
                  <a:lnTo>
                    <a:pt x="21028" y="1144"/>
                  </a:lnTo>
                  <a:lnTo>
                    <a:pt x="21016" y="1055"/>
                  </a:lnTo>
                  <a:lnTo>
                    <a:pt x="21001" y="978"/>
                  </a:lnTo>
                  <a:lnTo>
                    <a:pt x="20984" y="923"/>
                  </a:lnTo>
                  <a:lnTo>
                    <a:pt x="20975" y="912"/>
                  </a:lnTo>
                  <a:lnTo>
                    <a:pt x="20966" y="906"/>
                  </a:lnTo>
                  <a:lnTo>
                    <a:pt x="20956" y="900"/>
                  </a:lnTo>
                  <a:lnTo>
                    <a:pt x="20939" y="912"/>
                  </a:lnTo>
                  <a:lnTo>
                    <a:pt x="20930" y="923"/>
                  </a:lnTo>
                  <a:lnTo>
                    <a:pt x="20913" y="978"/>
                  </a:lnTo>
                  <a:lnTo>
                    <a:pt x="20898" y="1055"/>
                  </a:lnTo>
                  <a:lnTo>
                    <a:pt x="20886" y="1144"/>
                  </a:lnTo>
                  <a:lnTo>
                    <a:pt x="20881" y="1193"/>
                  </a:lnTo>
                  <a:lnTo>
                    <a:pt x="20876" y="1254"/>
                  </a:lnTo>
                  <a:lnTo>
                    <a:pt x="20872" y="1309"/>
                  </a:lnTo>
                  <a:lnTo>
                    <a:pt x="20870" y="1376"/>
                  </a:lnTo>
                  <a:lnTo>
                    <a:pt x="20866" y="1442"/>
                  </a:lnTo>
                  <a:lnTo>
                    <a:pt x="20865" y="1503"/>
                  </a:lnTo>
                  <a:lnTo>
                    <a:pt x="20865" y="3066"/>
                  </a:lnTo>
                  <a:lnTo>
                    <a:pt x="20866" y="3127"/>
                  </a:lnTo>
                  <a:close/>
                  <a:moveTo>
                    <a:pt x="20503" y="4663"/>
                  </a:moveTo>
                  <a:lnTo>
                    <a:pt x="20506" y="4729"/>
                  </a:lnTo>
                  <a:lnTo>
                    <a:pt x="20510" y="4784"/>
                  </a:lnTo>
                  <a:lnTo>
                    <a:pt x="20514" y="4839"/>
                  </a:lnTo>
                  <a:lnTo>
                    <a:pt x="20520" y="4895"/>
                  </a:lnTo>
                  <a:lnTo>
                    <a:pt x="20525" y="4939"/>
                  </a:lnTo>
                  <a:lnTo>
                    <a:pt x="20532" y="4977"/>
                  </a:lnTo>
                  <a:lnTo>
                    <a:pt x="20540" y="5022"/>
                  </a:lnTo>
                  <a:lnTo>
                    <a:pt x="20546" y="5055"/>
                  </a:lnTo>
                  <a:lnTo>
                    <a:pt x="20554" y="5082"/>
                  </a:lnTo>
                  <a:lnTo>
                    <a:pt x="20563" y="5110"/>
                  </a:lnTo>
                  <a:lnTo>
                    <a:pt x="20571" y="5127"/>
                  </a:lnTo>
                  <a:lnTo>
                    <a:pt x="20580" y="5132"/>
                  </a:lnTo>
                  <a:lnTo>
                    <a:pt x="20591" y="5138"/>
                  </a:lnTo>
                  <a:lnTo>
                    <a:pt x="20609" y="5127"/>
                  </a:lnTo>
                  <a:lnTo>
                    <a:pt x="20618" y="5110"/>
                  </a:lnTo>
                  <a:lnTo>
                    <a:pt x="20626" y="5082"/>
                  </a:lnTo>
                  <a:lnTo>
                    <a:pt x="20633" y="5055"/>
                  </a:lnTo>
                  <a:lnTo>
                    <a:pt x="20641" y="5022"/>
                  </a:lnTo>
                  <a:lnTo>
                    <a:pt x="20648" y="4977"/>
                  </a:lnTo>
                  <a:lnTo>
                    <a:pt x="20656" y="4939"/>
                  </a:lnTo>
                  <a:lnTo>
                    <a:pt x="20661" y="4895"/>
                  </a:lnTo>
                  <a:lnTo>
                    <a:pt x="20666" y="4839"/>
                  </a:lnTo>
                  <a:lnTo>
                    <a:pt x="20670" y="4784"/>
                  </a:lnTo>
                  <a:lnTo>
                    <a:pt x="20675" y="4729"/>
                  </a:lnTo>
                  <a:lnTo>
                    <a:pt x="20678" y="4663"/>
                  </a:lnTo>
                  <a:lnTo>
                    <a:pt x="20680" y="4602"/>
                  </a:lnTo>
                  <a:lnTo>
                    <a:pt x="20681" y="4535"/>
                  </a:lnTo>
                  <a:lnTo>
                    <a:pt x="20681" y="4458"/>
                  </a:lnTo>
                  <a:lnTo>
                    <a:pt x="20681" y="4392"/>
                  </a:lnTo>
                  <a:lnTo>
                    <a:pt x="20680" y="4331"/>
                  </a:lnTo>
                  <a:lnTo>
                    <a:pt x="20678" y="4259"/>
                  </a:lnTo>
                  <a:lnTo>
                    <a:pt x="20675" y="4204"/>
                  </a:lnTo>
                  <a:lnTo>
                    <a:pt x="20670" y="4143"/>
                  </a:lnTo>
                  <a:lnTo>
                    <a:pt x="20666" y="4088"/>
                  </a:lnTo>
                  <a:lnTo>
                    <a:pt x="20661" y="4033"/>
                  </a:lnTo>
                  <a:lnTo>
                    <a:pt x="20656" y="3983"/>
                  </a:lnTo>
                  <a:lnTo>
                    <a:pt x="20648" y="3944"/>
                  </a:lnTo>
                  <a:lnTo>
                    <a:pt x="20641" y="3906"/>
                  </a:lnTo>
                  <a:lnTo>
                    <a:pt x="20633" y="3873"/>
                  </a:lnTo>
                  <a:lnTo>
                    <a:pt x="20626" y="3839"/>
                  </a:lnTo>
                  <a:lnTo>
                    <a:pt x="20618" y="3823"/>
                  </a:lnTo>
                  <a:lnTo>
                    <a:pt x="20609" y="3812"/>
                  </a:lnTo>
                  <a:lnTo>
                    <a:pt x="20600" y="3795"/>
                  </a:lnTo>
                  <a:lnTo>
                    <a:pt x="20591" y="3790"/>
                  </a:lnTo>
                  <a:lnTo>
                    <a:pt x="20580" y="3795"/>
                  </a:lnTo>
                  <a:lnTo>
                    <a:pt x="20571" y="3812"/>
                  </a:lnTo>
                  <a:lnTo>
                    <a:pt x="20563" y="3823"/>
                  </a:lnTo>
                  <a:lnTo>
                    <a:pt x="20554" y="3839"/>
                  </a:lnTo>
                  <a:lnTo>
                    <a:pt x="20546" y="3873"/>
                  </a:lnTo>
                  <a:lnTo>
                    <a:pt x="20540" y="3906"/>
                  </a:lnTo>
                  <a:lnTo>
                    <a:pt x="20532" y="3944"/>
                  </a:lnTo>
                  <a:lnTo>
                    <a:pt x="20525" y="3983"/>
                  </a:lnTo>
                  <a:lnTo>
                    <a:pt x="20520" y="4033"/>
                  </a:lnTo>
                  <a:lnTo>
                    <a:pt x="20514" y="4088"/>
                  </a:lnTo>
                  <a:lnTo>
                    <a:pt x="20510" y="4143"/>
                  </a:lnTo>
                  <a:lnTo>
                    <a:pt x="20506" y="4204"/>
                  </a:lnTo>
                  <a:lnTo>
                    <a:pt x="20503" y="4259"/>
                  </a:lnTo>
                  <a:lnTo>
                    <a:pt x="20500" y="4331"/>
                  </a:lnTo>
                  <a:lnTo>
                    <a:pt x="20499" y="4392"/>
                  </a:lnTo>
                  <a:lnTo>
                    <a:pt x="20499" y="4535"/>
                  </a:lnTo>
                  <a:lnTo>
                    <a:pt x="20500" y="4602"/>
                  </a:lnTo>
                  <a:lnTo>
                    <a:pt x="20503" y="4663"/>
                  </a:lnTo>
                  <a:close/>
                  <a:moveTo>
                    <a:pt x="20135" y="878"/>
                  </a:moveTo>
                  <a:lnTo>
                    <a:pt x="20139" y="945"/>
                  </a:lnTo>
                  <a:lnTo>
                    <a:pt x="20143" y="994"/>
                  </a:lnTo>
                  <a:lnTo>
                    <a:pt x="20148" y="1055"/>
                  </a:lnTo>
                  <a:lnTo>
                    <a:pt x="20152" y="1105"/>
                  </a:lnTo>
                  <a:lnTo>
                    <a:pt x="20172" y="1237"/>
                  </a:lnTo>
                  <a:lnTo>
                    <a:pt x="20180" y="1271"/>
                  </a:lnTo>
                  <a:lnTo>
                    <a:pt x="20188" y="1298"/>
                  </a:lnTo>
                  <a:lnTo>
                    <a:pt x="20196" y="1326"/>
                  </a:lnTo>
                  <a:lnTo>
                    <a:pt x="20204" y="1337"/>
                  </a:lnTo>
                  <a:lnTo>
                    <a:pt x="20214" y="1348"/>
                  </a:lnTo>
                  <a:lnTo>
                    <a:pt x="20223" y="1353"/>
                  </a:lnTo>
                  <a:lnTo>
                    <a:pt x="20233" y="1348"/>
                  </a:lnTo>
                  <a:lnTo>
                    <a:pt x="20241" y="1337"/>
                  </a:lnTo>
                  <a:lnTo>
                    <a:pt x="20251" y="1326"/>
                  </a:lnTo>
                  <a:lnTo>
                    <a:pt x="20259" y="1298"/>
                  </a:lnTo>
                  <a:lnTo>
                    <a:pt x="20266" y="1271"/>
                  </a:lnTo>
                  <a:lnTo>
                    <a:pt x="20275" y="1237"/>
                  </a:lnTo>
                  <a:lnTo>
                    <a:pt x="20288" y="1149"/>
                  </a:lnTo>
                  <a:lnTo>
                    <a:pt x="20294" y="1105"/>
                  </a:lnTo>
                  <a:lnTo>
                    <a:pt x="20300" y="1055"/>
                  </a:lnTo>
                  <a:lnTo>
                    <a:pt x="20304" y="994"/>
                  </a:lnTo>
                  <a:lnTo>
                    <a:pt x="20308" y="945"/>
                  </a:lnTo>
                  <a:lnTo>
                    <a:pt x="20311" y="878"/>
                  </a:lnTo>
                  <a:lnTo>
                    <a:pt x="20313" y="812"/>
                  </a:lnTo>
                  <a:lnTo>
                    <a:pt x="20315" y="746"/>
                  </a:lnTo>
                  <a:lnTo>
                    <a:pt x="20315" y="608"/>
                  </a:lnTo>
                  <a:lnTo>
                    <a:pt x="20313" y="541"/>
                  </a:lnTo>
                  <a:lnTo>
                    <a:pt x="20311" y="475"/>
                  </a:lnTo>
                  <a:lnTo>
                    <a:pt x="20308" y="420"/>
                  </a:lnTo>
                  <a:lnTo>
                    <a:pt x="20304" y="359"/>
                  </a:lnTo>
                  <a:lnTo>
                    <a:pt x="20300" y="304"/>
                  </a:lnTo>
                  <a:lnTo>
                    <a:pt x="20294" y="249"/>
                  </a:lnTo>
                  <a:lnTo>
                    <a:pt x="20288" y="199"/>
                  </a:lnTo>
                  <a:lnTo>
                    <a:pt x="20275" y="122"/>
                  </a:lnTo>
                  <a:lnTo>
                    <a:pt x="20266" y="83"/>
                  </a:lnTo>
                  <a:lnTo>
                    <a:pt x="20259" y="55"/>
                  </a:lnTo>
                  <a:lnTo>
                    <a:pt x="20251" y="39"/>
                  </a:lnTo>
                  <a:lnTo>
                    <a:pt x="20241" y="17"/>
                  </a:lnTo>
                  <a:lnTo>
                    <a:pt x="20233" y="6"/>
                  </a:lnTo>
                  <a:lnTo>
                    <a:pt x="20223" y="0"/>
                  </a:lnTo>
                  <a:lnTo>
                    <a:pt x="20214" y="6"/>
                  </a:lnTo>
                  <a:lnTo>
                    <a:pt x="20204" y="17"/>
                  </a:lnTo>
                  <a:lnTo>
                    <a:pt x="20196" y="39"/>
                  </a:lnTo>
                  <a:lnTo>
                    <a:pt x="20188" y="55"/>
                  </a:lnTo>
                  <a:lnTo>
                    <a:pt x="20180" y="83"/>
                  </a:lnTo>
                  <a:lnTo>
                    <a:pt x="20172" y="122"/>
                  </a:lnTo>
                  <a:lnTo>
                    <a:pt x="20159" y="199"/>
                  </a:lnTo>
                  <a:lnTo>
                    <a:pt x="20152" y="249"/>
                  </a:lnTo>
                  <a:lnTo>
                    <a:pt x="20148" y="304"/>
                  </a:lnTo>
                  <a:lnTo>
                    <a:pt x="20143" y="359"/>
                  </a:lnTo>
                  <a:lnTo>
                    <a:pt x="20139" y="420"/>
                  </a:lnTo>
                  <a:lnTo>
                    <a:pt x="20135" y="475"/>
                  </a:lnTo>
                  <a:lnTo>
                    <a:pt x="20132" y="608"/>
                  </a:lnTo>
                  <a:lnTo>
                    <a:pt x="20132" y="746"/>
                  </a:lnTo>
                  <a:lnTo>
                    <a:pt x="20135" y="878"/>
                  </a:lnTo>
                  <a:close/>
                  <a:moveTo>
                    <a:pt x="21599" y="2873"/>
                  </a:moveTo>
                  <a:lnTo>
                    <a:pt x="21599" y="3790"/>
                  </a:lnTo>
                  <a:lnTo>
                    <a:pt x="21599" y="3861"/>
                  </a:lnTo>
                  <a:lnTo>
                    <a:pt x="21600" y="3900"/>
                  </a:lnTo>
                  <a:lnTo>
                    <a:pt x="21600" y="2768"/>
                  </a:lnTo>
                  <a:lnTo>
                    <a:pt x="21599" y="2801"/>
                  </a:lnTo>
                  <a:lnTo>
                    <a:pt x="21599" y="2873"/>
                  </a:lnTo>
                  <a:close/>
                </a:path>
              </a:pathLst>
            </a:custGeom>
            <a:solidFill>
              <a:schemeClr val="accent3"/>
            </a:solidFill>
            <a:ln w="12700" cap="flat">
              <a:noFill/>
              <a:miter lim="400000"/>
            </a:ln>
            <a:effectLst/>
          </p:spPr>
          <p:txBody>
            <a:bodyPr wrap="square" lIns="137160" tIns="137160" rIns="137160" bIns="137160" numCol="1" anchor="t">
              <a:noAutofit/>
            </a:bodyPr>
            <a:lstStyle/>
            <a:p>
              <a:pPr/>
            </a:p>
          </p:txBody>
        </p:sp>
        <p:sp>
          <p:nvSpPr>
            <p:cNvPr id="570" name="Freeform 51"/>
            <p:cNvSpPr/>
            <p:nvPr/>
          </p:nvSpPr>
          <p:spPr>
            <a:xfrm>
              <a:off x="0" y="327025"/>
              <a:ext cx="9144000" cy="9144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lnTo>
                    <a:pt x="21600" y="9592"/>
                  </a:lnTo>
                  <a:lnTo>
                    <a:pt x="21599" y="9547"/>
                  </a:lnTo>
                  <a:lnTo>
                    <a:pt x="21599" y="9449"/>
                  </a:lnTo>
                  <a:lnTo>
                    <a:pt x="21599" y="3715"/>
                  </a:lnTo>
                  <a:lnTo>
                    <a:pt x="21596" y="3625"/>
                  </a:lnTo>
                  <a:lnTo>
                    <a:pt x="21595" y="3550"/>
                  </a:lnTo>
                  <a:lnTo>
                    <a:pt x="21591" y="3460"/>
                  </a:lnTo>
                  <a:lnTo>
                    <a:pt x="21587" y="3377"/>
                  </a:lnTo>
                  <a:lnTo>
                    <a:pt x="21583" y="3302"/>
                  </a:lnTo>
                  <a:lnTo>
                    <a:pt x="21578" y="3235"/>
                  </a:lnTo>
                  <a:lnTo>
                    <a:pt x="21572" y="3175"/>
                  </a:lnTo>
                  <a:lnTo>
                    <a:pt x="21565" y="3115"/>
                  </a:lnTo>
                  <a:lnTo>
                    <a:pt x="21558" y="3062"/>
                  </a:lnTo>
                  <a:lnTo>
                    <a:pt x="21551" y="3010"/>
                  </a:lnTo>
                  <a:lnTo>
                    <a:pt x="21542" y="2972"/>
                  </a:lnTo>
                  <a:lnTo>
                    <a:pt x="21535" y="2942"/>
                  </a:lnTo>
                  <a:lnTo>
                    <a:pt x="21525" y="2920"/>
                  </a:lnTo>
                  <a:lnTo>
                    <a:pt x="21516" y="2905"/>
                  </a:lnTo>
                  <a:lnTo>
                    <a:pt x="21507" y="2897"/>
                  </a:lnTo>
                  <a:lnTo>
                    <a:pt x="21498" y="2905"/>
                  </a:lnTo>
                  <a:lnTo>
                    <a:pt x="21489" y="2920"/>
                  </a:lnTo>
                  <a:lnTo>
                    <a:pt x="21479" y="2942"/>
                  </a:lnTo>
                  <a:lnTo>
                    <a:pt x="21471" y="2972"/>
                  </a:lnTo>
                  <a:lnTo>
                    <a:pt x="21464" y="3010"/>
                  </a:lnTo>
                  <a:lnTo>
                    <a:pt x="21456" y="3062"/>
                  </a:lnTo>
                  <a:lnTo>
                    <a:pt x="21448" y="3115"/>
                  </a:lnTo>
                  <a:lnTo>
                    <a:pt x="21442" y="3175"/>
                  </a:lnTo>
                  <a:lnTo>
                    <a:pt x="21436" y="3235"/>
                  </a:lnTo>
                  <a:lnTo>
                    <a:pt x="21431" y="3302"/>
                  </a:lnTo>
                  <a:lnTo>
                    <a:pt x="21426" y="3377"/>
                  </a:lnTo>
                  <a:lnTo>
                    <a:pt x="21422" y="3460"/>
                  </a:lnTo>
                  <a:lnTo>
                    <a:pt x="21419" y="3550"/>
                  </a:lnTo>
                  <a:lnTo>
                    <a:pt x="21417" y="3625"/>
                  </a:lnTo>
                  <a:lnTo>
                    <a:pt x="21416" y="3715"/>
                  </a:lnTo>
                  <a:lnTo>
                    <a:pt x="21415" y="3820"/>
                  </a:lnTo>
                  <a:lnTo>
                    <a:pt x="21415" y="6762"/>
                  </a:lnTo>
                  <a:lnTo>
                    <a:pt x="21414" y="6852"/>
                  </a:lnTo>
                  <a:lnTo>
                    <a:pt x="21410" y="6935"/>
                  </a:lnTo>
                  <a:lnTo>
                    <a:pt x="21408" y="7017"/>
                  </a:lnTo>
                  <a:lnTo>
                    <a:pt x="21404" y="7092"/>
                  </a:lnTo>
                  <a:lnTo>
                    <a:pt x="21400" y="7175"/>
                  </a:lnTo>
                  <a:lnTo>
                    <a:pt x="21395" y="7243"/>
                  </a:lnTo>
                  <a:lnTo>
                    <a:pt x="21388" y="7310"/>
                  </a:lnTo>
                  <a:lnTo>
                    <a:pt x="21382" y="7363"/>
                  </a:lnTo>
                  <a:lnTo>
                    <a:pt x="21376" y="7423"/>
                  </a:lnTo>
                  <a:lnTo>
                    <a:pt x="21367" y="7468"/>
                  </a:lnTo>
                  <a:lnTo>
                    <a:pt x="21360" y="7505"/>
                  </a:lnTo>
                  <a:lnTo>
                    <a:pt x="21351" y="7535"/>
                  </a:lnTo>
                  <a:lnTo>
                    <a:pt x="21342" y="7558"/>
                  </a:lnTo>
                  <a:lnTo>
                    <a:pt x="21332" y="7573"/>
                  </a:lnTo>
                  <a:lnTo>
                    <a:pt x="21314" y="7573"/>
                  </a:lnTo>
                  <a:lnTo>
                    <a:pt x="21305" y="7558"/>
                  </a:lnTo>
                  <a:lnTo>
                    <a:pt x="21297" y="7535"/>
                  </a:lnTo>
                  <a:lnTo>
                    <a:pt x="21288" y="7505"/>
                  </a:lnTo>
                  <a:lnTo>
                    <a:pt x="21279" y="7468"/>
                  </a:lnTo>
                  <a:lnTo>
                    <a:pt x="21272" y="7423"/>
                  </a:lnTo>
                  <a:lnTo>
                    <a:pt x="21266" y="7363"/>
                  </a:lnTo>
                  <a:lnTo>
                    <a:pt x="21258" y="7310"/>
                  </a:lnTo>
                  <a:lnTo>
                    <a:pt x="21253" y="7243"/>
                  </a:lnTo>
                  <a:lnTo>
                    <a:pt x="21247" y="7175"/>
                  </a:lnTo>
                  <a:lnTo>
                    <a:pt x="21242" y="7092"/>
                  </a:lnTo>
                  <a:lnTo>
                    <a:pt x="21239" y="7017"/>
                  </a:lnTo>
                  <a:lnTo>
                    <a:pt x="21236" y="6935"/>
                  </a:lnTo>
                  <a:lnTo>
                    <a:pt x="21234" y="6852"/>
                  </a:lnTo>
                  <a:lnTo>
                    <a:pt x="21232" y="6762"/>
                  </a:lnTo>
                  <a:lnTo>
                    <a:pt x="21231" y="6657"/>
                  </a:lnTo>
                  <a:lnTo>
                    <a:pt x="21231" y="878"/>
                  </a:lnTo>
                  <a:lnTo>
                    <a:pt x="21230" y="788"/>
                  </a:lnTo>
                  <a:lnTo>
                    <a:pt x="21228" y="705"/>
                  </a:lnTo>
                  <a:lnTo>
                    <a:pt x="21221" y="540"/>
                  </a:lnTo>
                  <a:lnTo>
                    <a:pt x="21217" y="465"/>
                  </a:lnTo>
                  <a:lnTo>
                    <a:pt x="21211" y="398"/>
                  </a:lnTo>
                  <a:lnTo>
                    <a:pt x="21205" y="330"/>
                  </a:lnTo>
                  <a:lnTo>
                    <a:pt x="21198" y="270"/>
                  </a:lnTo>
                  <a:lnTo>
                    <a:pt x="21191" y="218"/>
                  </a:lnTo>
                  <a:lnTo>
                    <a:pt x="21183" y="173"/>
                  </a:lnTo>
                  <a:lnTo>
                    <a:pt x="21176" y="135"/>
                  </a:lnTo>
                  <a:lnTo>
                    <a:pt x="21159" y="75"/>
                  </a:lnTo>
                  <a:lnTo>
                    <a:pt x="21150" y="68"/>
                  </a:lnTo>
                  <a:lnTo>
                    <a:pt x="21140" y="60"/>
                  </a:lnTo>
                  <a:lnTo>
                    <a:pt x="21131" y="68"/>
                  </a:lnTo>
                  <a:lnTo>
                    <a:pt x="21122" y="75"/>
                  </a:lnTo>
                  <a:lnTo>
                    <a:pt x="21112" y="105"/>
                  </a:lnTo>
                  <a:lnTo>
                    <a:pt x="21104" y="135"/>
                  </a:lnTo>
                  <a:lnTo>
                    <a:pt x="21097" y="173"/>
                  </a:lnTo>
                  <a:lnTo>
                    <a:pt x="21089" y="218"/>
                  </a:lnTo>
                  <a:lnTo>
                    <a:pt x="21082" y="270"/>
                  </a:lnTo>
                  <a:lnTo>
                    <a:pt x="21075" y="330"/>
                  </a:lnTo>
                  <a:lnTo>
                    <a:pt x="21070" y="398"/>
                  </a:lnTo>
                  <a:lnTo>
                    <a:pt x="21064" y="465"/>
                  </a:lnTo>
                  <a:lnTo>
                    <a:pt x="21059" y="540"/>
                  </a:lnTo>
                  <a:lnTo>
                    <a:pt x="21052" y="705"/>
                  </a:lnTo>
                  <a:lnTo>
                    <a:pt x="21050" y="788"/>
                  </a:lnTo>
                  <a:lnTo>
                    <a:pt x="21049" y="878"/>
                  </a:lnTo>
                  <a:lnTo>
                    <a:pt x="21049" y="10425"/>
                  </a:lnTo>
                  <a:lnTo>
                    <a:pt x="21048" y="10515"/>
                  </a:lnTo>
                  <a:lnTo>
                    <a:pt x="21046" y="10612"/>
                  </a:lnTo>
                  <a:lnTo>
                    <a:pt x="21044" y="10695"/>
                  </a:lnTo>
                  <a:lnTo>
                    <a:pt x="21042" y="10785"/>
                  </a:lnTo>
                  <a:lnTo>
                    <a:pt x="21038" y="10868"/>
                  </a:lnTo>
                  <a:lnTo>
                    <a:pt x="21033" y="10935"/>
                  </a:lnTo>
                  <a:lnTo>
                    <a:pt x="21028" y="11010"/>
                  </a:lnTo>
                  <a:lnTo>
                    <a:pt x="21022" y="11070"/>
                  </a:lnTo>
                  <a:lnTo>
                    <a:pt x="21016" y="11138"/>
                  </a:lnTo>
                  <a:lnTo>
                    <a:pt x="21008" y="11190"/>
                  </a:lnTo>
                  <a:lnTo>
                    <a:pt x="21001" y="11228"/>
                  </a:lnTo>
                  <a:lnTo>
                    <a:pt x="20984" y="11303"/>
                  </a:lnTo>
                  <a:lnTo>
                    <a:pt x="20975" y="11325"/>
                  </a:lnTo>
                  <a:lnTo>
                    <a:pt x="20966" y="11333"/>
                  </a:lnTo>
                  <a:lnTo>
                    <a:pt x="20956" y="11340"/>
                  </a:lnTo>
                  <a:lnTo>
                    <a:pt x="20939" y="11325"/>
                  </a:lnTo>
                  <a:lnTo>
                    <a:pt x="20930" y="11303"/>
                  </a:lnTo>
                  <a:lnTo>
                    <a:pt x="20913" y="11228"/>
                  </a:lnTo>
                  <a:lnTo>
                    <a:pt x="20906" y="11190"/>
                  </a:lnTo>
                  <a:lnTo>
                    <a:pt x="20898" y="11138"/>
                  </a:lnTo>
                  <a:lnTo>
                    <a:pt x="20892" y="11070"/>
                  </a:lnTo>
                  <a:lnTo>
                    <a:pt x="20886" y="11010"/>
                  </a:lnTo>
                  <a:lnTo>
                    <a:pt x="20881" y="10935"/>
                  </a:lnTo>
                  <a:lnTo>
                    <a:pt x="20876" y="10868"/>
                  </a:lnTo>
                  <a:lnTo>
                    <a:pt x="20872" y="10785"/>
                  </a:lnTo>
                  <a:lnTo>
                    <a:pt x="20870" y="10695"/>
                  </a:lnTo>
                  <a:lnTo>
                    <a:pt x="20866" y="10612"/>
                  </a:lnTo>
                  <a:lnTo>
                    <a:pt x="20865" y="10515"/>
                  </a:lnTo>
                  <a:lnTo>
                    <a:pt x="20865" y="5974"/>
                  </a:lnTo>
                  <a:lnTo>
                    <a:pt x="20864" y="5892"/>
                  </a:lnTo>
                  <a:lnTo>
                    <a:pt x="20858" y="5711"/>
                  </a:lnTo>
                  <a:lnTo>
                    <a:pt x="20854" y="5629"/>
                  </a:lnTo>
                  <a:lnTo>
                    <a:pt x="20849" y="5554"/>
                  </a:lnTo>
                  <a:lnTo>
                    <a:pt x="20844" y="5486"/>
                  </a:lnTo>
                  <a:lnTo>
                    <a:pt x="20832" y="5366"/>
                  </a:lnTo>
                  <a:lnTo>
                    <a:pt x="20824" y="5314"/>
                  </a:lnTo>
                  <a:lnTo>
                    <a:pt x="20817" y="5269"/>
                  </a:lnTo>
                  <a:lnTo>
                    <a:pt x="20810" y="5224"/>
                  </a:lnTo>
                  <a:lnTo>
                    <a:pt x="20801" y="5201"/>
                  </a:lnTo>
                  <a:lnTo>
                    <a:pt x="20792" y="5171"/>
                  </a:lnTo>
                  <a:lnTo>
                    <a:pt x="20783" y="5156"/>
                  </a:lnTo>
                  <a:lnTo>
                    <a:pt x="20764" y="5156"/>
                  </a:lnTo>
                  <a:lnTo>
                    <a:pt x="20755" y="5171"/>
                  </a:lnTo>
                  <a:lnTo>
                    <a:pt x="20746" y="5201"/>
                  </a:lnTo>
                  <a:lnTo>
                    <a:pt x="20738" y="5224"/>
                  </a:lnTo>
                  <a:lnTo>
                    <a:pt x="20730" y="5269"/>
                  </a:lnTo>
                  <a:lnTo>
                    <a:pt x="20722" y="5314"/>
                  </a:lnTo>
                  <a:lnTo>
                    <a:pt x="20715" y="5366"/>
                  </a:lnTo>
                  <a:lnTo>
                    <a:pt x="20708" y="5426"/>
                  </a:lnTo>
                  <a:lnTo>
                    <a:pt x="20702" y="5486"/>
                  </a:lnTo>
                  <a:lnTo>
                    <a:pt x="20697" y="5554"/>
                  </a:lnTo>
                  <a:lnTo>
                    <a:pt x="20693" y="5629"/>
                  </a:lnTo>
                  <a:lnTo>
                    <a:pt x="20689" y="5711"/>
                  </a:lnTo>
                  <a:lnTo>
                    <a:pt x="20685" y="5802"/>
                  </a:lnTo>
                  <a:lnTo>
                    <a:pt x="20684" y="5892"/>
                  </a:lnTo>
                  <a:lnTo>
                    <a:pt x="20683" y="5974"/>
                  </a:lnTo>
                  <a:lnTo>
                    <a:pt x="20681" y="6072"/>
                  </a:lnTo>
                  <a:lnTo>
                    <a:pt x="20681" y="7122"/>
                  </a:lnTo>
                  <a:lnTo>
                    <a:pt x="20680" y="7303"/>
                  </a:lnTo>
                  <a:lnTo>
                    <a:pt x="20678" y="7393"/>
                  </a:lnTo>
                  <a:lnTo>
                    <a:pt x="20670" y="7558"/>
                  </a:lnTo>
                  <a:lnTo>
                    <a:pt x="20666" y="7625"/>
                  </a:lnTo>
                  <a:lnTo>
                    <a:pt x="20661" y="7693"/>
                  </a:lnTo>
                  <a:lnTo>
                    <a:pt x="20656" y="7768"/>
                  </a:lnTo>
                  <a:lnTo>
                    <a:pt x="20648" y="7820"/>
                  </a:lnTo>
                  <a:lnTo>
                    <a:pt x="20641" y="7880"/>
                  </a:lnTo>
                  <a:lnTo>
                    <a:pt x="20633" y="7926"/>
                  </a:lnTo>
                  <a:lnTo>
                    <a:pt x="20626" y="7963"/>
                  </a:lnTo>
                  <a:lnTo>
                    <a:pt x="20618" y="7993"/>
                  </a:lnTo>
                  <a:lnTo>
                    <a:pt x="20609" y="8016"/>
                  </a:lnTo>
                  <a:lnTo>
                    <a:pt x="20600" y="8031"/>
                  </a:lnTo>
                  <a:lnTo>
                    <a:pt x="20591" y="8038"/>
                  </a:lnTo>
                  <a:lnTo>
                    <a:pt x="20580" y="8031"/>
                  </a:lnTo>
                  <a:lnTo>
                    <a:pt x="20571" y="8016"/>
                  </a:lnTo>
                  <a:lnTo>
                    <a:pt x="20563" y="7993"/>
                  </a:lnTo>
                  <a:lnTo>
                    <a:pt x="20554" y="7963"/>
                  </a:lnTo>
                  <a:lnTo>
                    <a:pt x="20546" y="7926"/>
                  </a:lnTo>
                  <a:lnTo>
                    <a:pt x="20540" y="7880"/>
                  </a:lnTo>
                  <a:lnTo>
                    <a:pt x="20532" y="7820"/>
                  </a:lnTo>
                  <a:lnTo>
                    <a:pt x="20525" y="7768"/>
                  </a:lnTo>
                  <a:lnTo>
                    <a:pt x="20520" y="7693"/>
                  </a:lnTo>
                  <a:lnTo>
                    <a:pt x="20514" y="7625"/>
                  </a:lnTo>
                  <a:lnTo>
                    <a:pt x="20510" y="7558"/>
                  </a:lnTo>
                  <a:lnTo>
                    <a:pt x="20506" y="7468"/>
                  </a:lnTo>
                  <a:lnTo>
                    <a:pt x="20503" y="7393"/>
                  </a:lnTo>
                  <a:lnTo>
                    <a:pt x="20500" y="7303"/>
                  </a:lnTo>
                  <a:lnTo>
                    <a:pt x="20499" y="7213"/>
                  </a:lnTo>
                  <a:lnTo>
                    <a:pt x="20499" y="4180"/>
                  </a:lnTo>
                  <a:lnTo>
                    <a:pt x="20498" y="4090"/>
                  </a:lnTo>
                  <a:lnTo>
                    <a:pt x="20494" y="3910"/>
                  </a:lnTo>
                  <a:lnTo>
                    <a:pt x="20491" y="3820"/>
                  </a:lnTo>
                  <a:lnTo>
                    <a:pt x="20488" y="3753"/>
                  </a:lnTo>
                  <a:lnTo>
                    <a:pt x="20482" y="3670"/>
                  </a:lnTo>
                  <a:lnTo>
                    <a:pt x="20477" y="3595"/>
                  </a:lnTo>
                  <a:lnTo>
                    <a:pt x="20472" y="3535"/>
                  </a:lnTo>
                  <a:lnTo>
                    <a:pt x="20465" y="3467"/>
                  </a:lnTo>
                  <a:lnTo>
                    <a:pt x="20458" y="3415"/>
                  </a:lnTo>
                  <a:lnTo>
                    <a:pt x="20450" y="3377"/>
                  </a:lnTo>
                  <a:lnTo>
                    <a:pt x="20434" y="3302"/>
                  </a:lnTo>
                  <a:lnTo>
                    <a:pt x="20416" y="3272"/>
                  </a:lnTo>
                  <a:lnTo>
                    <a:pt x="20406" y="3265"/>
                  </a:lnTo>
                  <a:lnTo>
                    <a:pt x="20398" y="3272"/>
                  </a:lnTo>
                  <a:lnTo>
                    <a:pt x="20388" y="3287"/>
                  </a:lnTo>
                  <a:lnTo>
                    <a:pt x="20379" y="3302"/>
                  </a:lnTo>
                  <a:lnTo>
                    <a:pt x="20362" y="3377"/>
                  </a:lnTo>
                  <a:lnTo>
                    <a:pt x="20356" y="3415"/>
                  </a:lnTo>
                  <a:lnTo>
                    <a:pt x="20349" y="3467"/>
                  </a:lnTo>
                  <a:lnTo>
                    <a:pt x="20341" y="3535"/>
                  </a:lnTo>
                  <a:lnTo>
                    <a:pt x="20336" y="3595"/>
                  </a:lnTo>
                  <a:lnTo>
                    <a:pt x="20330" y="3670"/>
                  </a:lnTo>
                  <a:lnTo>
                    <a:pt x="20326" y="3753"/>
                  </a:lnTo>
                  <a:lnTo>
                    <a:pt x="20323" y="3820"/>
                  </a:lnTo>
                  <a:lnTo>
                    <a:pt x="20319" y="3910"/>
                  </a:lnTo>
                  <a:lnTo>
                    <a:pt x="20316" y="4000"/>
                  </a:lnTo>
                  <a:lnTo>
                    <a:pt x="20315" y="4180"/>
                  </a:lnTo>
                  <a:lnTo>
                    <a:pt x="20315" y="9517"/>
                  </a:lnTo>
                  <a:lnTo>
                    <a:pt x="20313" y="9607"/>
                  </a:lnTo>
                  <a:lnTo>
                    <a:pt x="20311" y="9704"/>
                  </a:lnTo>
                  <a:lnTo>
                    <a:pt x="20308" y="9787"/>
                  </a:lnTo>
                  <a:lnTo>
                    <a:pt x="20304" y="9869"/>
                  </a:lnTo>
                  <a:lnTo>
                    <a:pt x="20300" y="9937"/>
                  </a:lnTo>
                  <a:lnTo>
                    <a:pt x="20294" y="10019"/>
                  </a:lnTo>
                  <a:lnTo>
                    <a:pt x="20288" y="10079"/>
                  </a:lnTo>
                  <a:lnTo>
                    <a:pt x="20281" y="10140"/>
                  </a:lnTo>
                  <a:lnTo>
                    <a:pt x="20275" y="10185"/>
                  </a:lnTo>
                  <a:lnTo>
                    <a:pt x="20266" y="10237"/>
                  </a:lnTo>
                  <a:lnTo>
                    <a:pt x="20259" y="10267"/>
                  </a:lnTo>
                  <a:lnTo>
                    <a:pt x="20251" y="10305"/>
                  </a:lnTo>
                  <a:lnTo>
                    <a:pt x="20241" y="10320"/>
                  </a:lnTo>
                  <a:lnTo>
                    <a:pt x="20233" y="10335"/>
                  </a:lnTo>
                  <a:lnTo>
                    <a:pt x="20223" y="10342"/>
                  </a:lnTo>
                  <a:lnTo>
                    <a:pt x="20214" y="10335"/>
                  </a:lnTo>
                  <a:lnTo>
                    <a:pt x="20204" y="10320"/>
                  </a:lnTo>
                  <a:lnTo>
                    <a:pt x="20196" y="10305"/>
                  </a:lnTo>
                  <a:lnTo>
                    <a:pt x="20188" y="10267"/>
                  </a:lnTo>
                  <a:lnTo>
                    <a:pt x="20180" y="10237"/>
                  </a:lnTo>
                  <a:lnTo>
                    <a:pt x="20172" y="10185"/>
                  </a:lnTo>
                  <a:lnTo>
                    <a:pt x="20165" y="10140"/>
                  </a:lnTo>
                  <a:lnTo>
                    <a:pt x="20152" y="10019"/>
                  </a:lnTo>
                  <a:lnTo>
                    <a:pt x="20148" y="9937"/>
                  </a:lnTo>
                  <a:lnTo>
                    <a:pt x="20143" y="9869"/>
                  </a:lnTo>
                  <a:lnTo>
                    <a:pt x="20135" y="9704"/>
                  </a:lnTo>
                  <a:lnTo>
                    <a:pt x="20134" y="9607"/>
                  </a:lnTo>
                  <a:lnTo>
                    <a:pt x="20132" y="9517"/>
                  </a:lnTo>
                  <a:lnTo>
                    <a:pt x="20132" y="8391"/>
                  </a:lnTo>
                  <a:lnTo>
                    <a:pt x="20129" y="8211"/>
                  </a:lnTo>
                  <a:lnTo>
                    <a:pt x="20128" y="8113"/>
                  </a:lnTo>
                  <a:lnTo>
                    <a:pt x="20125" y="8038"/>
                  </a:lnTo>
                  <a:lnTo>
                    <a:pt x="20120" y="7956"/>
                  </a:lnTo>
                  <a:lnTo>
                    <a:pt x="20116" y="7880"/>
                  </a:lnTo>
                  <a:lnTo>
                    <a:pt x="20111" y="7820"/>
                  </a:lnTo>
                  <a:lnTo>
                    <a:pt x="20105" y="7745"/>
                  </a:lnTo>
                  <a:lnTo>
                    <a:pt x="20098" y="7685"/>
                  </a:lnTo>
                  <a:lnTo>
                    <a:pt x="20091" y="7633"/>
                  </a:lnTo>
                  <a:lnTo>
                    <a:pt x="20084" y="7588"/>
                  </a:lnTo>
                  <a:lnTo>
                    <a:pt x="20075" y="7550"/>
                  </a:lnTo>
                  <a:lnTo>
                    <a:pt x="20066" y="7520"/>
                  </a:lnTo>
                  <a:lnTo>
                    <a:pt x="20059" y="7498"/>
                  </a:lnTo>
                  <a:lnTo>
                    <a:pt x="20050" y="7483"/>
                  </a:lnTo>
                  <a:lnTo>
                    <a:pt x="20039" y="7475"/>
                  </a:lnTo>
                  <a:lnTo>
                    <a:pt x="20030" y="7483"/>
                  </a:lnTo>
                  <a:lnTo>
                    <a:pt x="20021" y="7498"/>
                  </a:lnTo>
                  <a:lnTo>
                    <a:pt x="20012" y="7520"/>
                  </a:lnTo>
                  <a:lnTo>
                    <a:pt x="20005" y="7550"/>
                  </a:lnTo>
                  <a:lnTo>
                    <a:pt x="19996" y="7588"/>
                  </a:lnTo>
                  <a:lnTo>
                    <a:pt x="19990" y="7633"/>
                  </a:lnTo>
                  <a:lnTo>
                    <a:pt x="19981" y="7685"/>
                  </a:lnTo>
                  <a:lnTo>
                    <a:pt x="19976" y="7745"/>
                  </a:lnTo>
                  <a:lnTo>
                    <a:pt x="19970" y="7820"/>
                  </a:lnTo>
                  <a:lnTo>
                    <a:pt x="19964" y="7880"/>
                  </a:lnTo>
                  <a:lnTo>
                    <a:pt x="19959" y="7956"/>
                  </a:lnTo>
                  <a:lnTo>
                    <a:pt x="19955" y="8038"/>
                  </a:lnTo>
                  <a:lnTo>
                    <a:pt x="19953" y="8113"/>
                  </a:lnTo>
                  <a:lnTo>
                    <a:pt x="19950" y="8211"/>
                  </a:lnTo>
                  <a:lnTo>
                    <a:pt x="19949" y="8301"/>
                  </a:lnTo>
                  <a:lnTo>
                    <a:pt x="19949" y="11798"/>
                  </a:lnTo>
                  <a:lnTo>
                    <a:pt x="19946" y="11896"/>
                  </a:lnTo>
                  <a:lnTo>
                    <a:pt x="19944" y="11978"/>
                  </a:lnTo>
                  <a:lnTo>
                    <a:pt x="19940" y="12068"/>
                  </a:lnTo>
                  <a:lnTo>
                    <a:pt x="19937" y="12136"/>
                  </a:lnTo>
                  <a:lnTo>
                    <a:pt x="19933" y="12226"/>
                  </a:lnTo>
                  <a:lnTo>
                    <a:pt x="19928" y="12286"/>
                  </a:lnTo>
                  <a:lnTo>
                    <a:pt x="19921" y="12346"/>
                  </a:lnTo>
                  <a:lnTo>
                    <a:pt x="19916" y="12421"/>
                  </a:lnTo>
                  <a:lnTo>
                    <a:pt x="19907" y="12474"/>
                  </a:lnTo>
                  <a:lnTo>
                    <a:pt x="19901" y="12511"/>
                  </a:lnTo>
                  <a:lnTo>
                    <a:pt x="19892" y="12549"/>
                  </a:lnTo>
                  <a:lnTo>
                    <a:pt x="19884" y="12571"/>
                  </a:lnTo>
                  <a:lnTo>
                    <a:pt x="19875" y="12609"/>
                  </a:lnTo>
                  <a:lnTo>
                    <a:pt x="19865" y="12616"/>
                  </a:lnTo>
                  <a:lnTo>
                    <a:pt x="19857" y="12624"/>
                  </a:lnTo>
                  <a:lnTo>
                    <a:pt x="19847" y="12616"/>
                  </a:lnTo>
                  <a:lnTo>
                    <a:pt x="19838" y="12609"/>
                  </a:lnTo>
                  <a:lnTo>
                    <a:pt x="19830" y="12571"/>
                  </a:lnTo>
                  <a:lnTo>
                    <a:pt x="19821" y="12549"/>
                  </a:lnTo>
                  <a:lnTo>
                    <a:pt x="19813" y="12511"/>
                  </a:lnTo>
                  <a:lnTo>
                    <a:pt x="19805" y="12474"/>
                  </a:lnTo>
                  <a:lnTo>
                    <a:pt x="19799" y="12421"/>
                  </a:lnTo>
                  <a:lnTo>
                    <a:pt x="19792" y="12346"/>
                  </a:lnTo>
                  <a:lnTo>
                    <a:pt x="19786" y="12286"/>
                  </a:lnTo>
                  <a:lnTo>
                    <a:pt x="19781" y="12226"/>
                  </a:lnTo>
                  <a:lnTo>
                    <a:pt x="19776" y="12136"/>
                  </a:lnTo>
                  <a:lnTo>
                    <a:pt x="19772" y="12068"/>
                  </a:lnTo>
                  <a:lnTo>
                    <a:pt x="19769" y="11978"/>
                  </a:lnTo>
                  <a:lnTo>
                    <a:pt x="19767" y="11896"/>
                  </a:lnTo>
                  <a:lnTo>
                    <a:pt x="19766" y="11798"/>
                  </a:lnTo>
                  <a:lnTo>
                    <a:pt x="19765" y="11708"/>
                  </a:lnTo>
                  <a:lnTo>
                    <a:pt x="19765" y="8211"/>
                  </a:lnTo>
                  <a:lnTo>
                    <a:pt x="19763" y="8113"/>
                  </a:lnTo>
                  <a:lnTo>
                    <a:pt x="19760" y="8031"/>
                  </a:lnTo>
                  <a:lnTo>
                    <a:pt x="19758" y="7948"/>
                  </a:lnTo>
                  <a:lnTo>
                    <a:pt x="19754" y="7873"/>
                  </a:lnTo>
                  <a:lnTo>
                    <a:pt x="19749" y="7790"/>
                  </a:lnTo>
                  <a:lnTo>
                    <a:pt x="19744" y="7723"/>
                  </a:lnTo>
                  <a:lnTo>
                    <a:pt x="19737" y="7663"/>
                  </a:lnTo>
                  <a:lnTo>
                    <a:pt x="19732" y="7588"/>
                  </a:lnTo>
                  <a:lnTo>
                    <a:pt x="19725" y="7550"/>
                  </a:lnTo>
                  <a:lnTo>
                    <a:pt x="19717" y="7498"/>
                  </a:lnTo>
                  <a:lnTo>
                    <a:pt x="19709" y="7460"/>
                  </a:lnTo>
                  <a:lnTo>
                    <a:pt x="19701" y="7430"/>
                  </a:lnTo>
                  <a:lnTo>
                    <a:pt x="19691" y="7408"/>
                  </a:lnTo>
                  <a:lnTo>
                    <a:pt x="19683" y="7393"/>
                  </a:lnTo>
                  <a:lnTo>
                    <a:pt x="19664" y="7393"/>
                  </a:lnTo>
                  <a:lnTo>
                    <a:pt x="19655" y="7408"/>
                  </a:lnTo>
                  <a:lnTo>
                    <a:pt x="19646" y="7430"/>
                  </a:lnTo>
                  <a:lnTo>
                    <a:pt x="19638" y="7460"/>
                  </a:lnTo>
                  <a:lnTo>
                    <a:pt x="19629" y="7498"/>
                  </a:lnTo>
                  <a:lnTo>
                    <a:pt x="19622" y="7550"/>
                  </a:lnTo>
                  <a:lnTo>
                    <a:pt x="19616" y="7588"/>
                  </a:lnTo>
                  <a:lnTo>
                    <a:pt x="19609" y="7663"/>
                  </a:lnTo>
                  <a:lnTo>
                    <a:pt x="19603" y="7723"/>
                  </a:lnTo>
                  <a:lnTo>
                    <a:pt x="19598" y="7790"/>
                  </a:lnTo>
                  <a:lnTo>
                    <a:pt x="19593" y="7873"/>
                  </a:lnTo>
                  <a:lnTo>
                    <a:pt x="19589" y="7948"/>
                  </a:lnTo>
                  <a:lnTo>
                    <a:pt x="19586" y="8031"/>
                  </a:lnTo>
                  <a:lnTo>
                    <a:pt x="19583" y="8113"/>
                  </a:lnTo>
                  <a:lnTo>
                    <a:pt x="19582" y="8211"/>
                  </a:lnTo>
                  <a:lnTo>
                    <a:pt x="19582" y="8301"/>
                  </a:lnTo>
                  <a:lnTo>
                    <a:pt x="19582" y="9884"/>
                  </a:lnTo>
                  <a:lnTo>
                    <a:pt x="19580" y="9982"/>
                  </a:lnTo>
                  <a:lnTo>
                    <a:pt x="19578" y="10072"/>
                  </a:lnTo>
                  <a:lnTo>
                    <a:pt x="19566" y="10312"/>
                  </a:lnTo>
                  <a:lnTo>
                    <a:pt x="19561" y="10387"/>
                  </a:lnTo>
                  <a:lnTo>
                    <a:pt x="19555" y="10447"/>
                  </a:lnTo>
                  <a:lnTo>
                    <a:pt x="19548" y="10507"/>
                  </a:lnTo>
                  <a:lnTo>
                    <a:pt x="19541" y="10560"/>
                  </a:lnTo>
                  <a:lnTo>
                    <a:pt x="19534" y="10605"/>
                  </a:lnTo>
                  <a:lnTo>
                    <a:pt x="19526" y="10635"/>
                  </a:lnTo>
                  <a:lnTo>
                    <a:pt x="19516" y="10672"/>
                  </a:lnTo>
                  <a:lnTo>
                    <a:pt x="19508" y="10695"/>
                  </a:lnTo>
                  <a:lnTo>
                    <a:pt x="19499" y="10710"/>
                  </a:lnTo>
                  <a:lnTo>
                    <a:pt x="19481" y="10710"/>
                  </a:lnTo>
                  <a:lnTo>
                    <a:pt x="19471" y="10695"/>
                  </a:lnTo>
                  <a:lnTo>
                    <a:pt x="19462" y="10672"/>
                  </a:lnTo>
                  <a:lnTo>
                    <a:pt x="19454" y="10635"/>
                  </a:lnTo>
                  <a:lnTo>
                    <a:pt x="19446" y="10605"/>
                  </a:lnTo>
                  <a:lnTo>
                    <a:pt x="19439" y="10560"/>
                  </a:lnTo>
                  <a:lnTo>
                    <a:pt x="19431" y="10507"/>
                  </a:lnTo>
                  <a:lnTo>
                    <a:pt x="19419" y="10387"/>
                  </a:lnTo>
                  <a:lnTo>
                    <a:pt x="19414" y="10312"/>
                  </a:lnTo>
                  <a:lnTo>
                    <a:pt x="19409" y="10237"/>
                  </a:lnTo>
                  <a:lnTo>
                    <a:pt x="19405" y="10147"/>
                  </a:lnTo>
                  <a:lnTo>
                    <a:pt x="19402" y="10072"/>
                  </a:lnTo>
                  <a:lnTo>
                    <a:pt x="19400" y="9982"/>
                  </a:lnTo>
                  <a:lnTo>
                    <a:pt x="19399" y="9884"/>
                  </a:lnTo>
                  <a:lnTo>
                    <a:pt x="19398" y="9802"/>
                  </a:lnTo>
                  <a:lnTo>
                    <a:pt x="19398" y="5569"/>
                  </a:lnTo>
                  <a:lnTo>
                    <a:pt x="19396" y="5389"/>
                  </a:lnTo>
                  <a:lnTo>
                    <a:pt x="19394" y="5299"/>
                  </a:lnTo>
                  <a:lnTo>
                    <a:pt x="19391" y="5209"/>
                  </a:lnTo>
                  <a:lnTo>
                    <a:pt x="19388" y="5126"/>
                  </a:lnTo>
                  <a:lnTo>
                    <a:pt x="19382" y="5059"/>
                  </a:lnTo>
                  <a:lnTo>
                    <a:pt x="19377" y="4983"/>
                  </a:lnTo>
                  <a:lnTo>
                    <a:pt x="19371" y="4923"/>
                  </a:lnTo>
                  <a:lnTo>
                    <a:pt x="19365" y="4856"/>
                  </a:lnTo>
                  <a:lnTo>
                    <a:pt x="19358" y="4803"/>
                  </a:lnTo>
                  <a:lnTo>
                    <a:pt x="19350" y="4766"/>
                  </a:lnTo>
                  <a:lnTo>
                    <a:pt x="19343" y="4728"/>
                  </a:lnTo>
                  <a:lnTo>
                    <a:pt x="19334" y="4691"/>
                  </a:lnTo>
                  <a:lnTo>
                    <a:pt x="19306" y="4646"/>
                  </a:lnTo>
                  <a:lnTo>
                    <a:pt x="19297" y="4661"/>
                  </a:lnTo>
                  <a:lnTo>
                    <a:pt x="19288" y="4676"/>
                  </a:lnTo>
                  <a:lnTo>
                    <a:pt x="19280" y="4691"/>
                  </a:lnTo>
                  <a:lnTo>
                    <a:pt x="19271" y="4728"/>
                  </a:lnTo>
                  <a:lnTo>
                    <a:pt x="19262" y="4766"/>
                  </a:lnTo>
                  <a:lnTo>
                    <a:pt x="19255" y="4803"/>
                  </a:lnTo>
                  <a:lnTo>
                    <a:pt x="19248" y="4856"/>
                  </a:lnTo>
                  <a:lnTo>
                    <a:pt x="19235" y="4983"/>
                  </a:lnTo>
                  <a:lnTo>
                    <a:pt x="19231" y="5059"/>
                  </a:lnTo>
                  <a:lnTo>
                    <a:pt x="19227" y="5126"/>
                  </a:lnTo>
                  <a:lnTo>
                    <a:pt x="19222" y="5209"/>
                  </a:lnTo>
                  <a:lnTo>
                    <a:pt x="19219" y="5299"/>
                  </a:lnTo>
                  <a:lnTo>
                    <a:pt x="19216" y="5389"/>
                  </a:lnTo>
                  <a:lnTo>
                    <a:pt x="19215" y="5479"/>
                  </a:lnTo>
                  <a:lnTo>
                    <a:pt x="19214" y="5569"/>
                  </a:lnTo>
                  <a:lnTo>
                    <a:pt x="19214" y="8556"/>
                  </a:lnTo>
                  <a:lnTo>
                    <a:pt x="19213" y="8646"/>
                  </a:lnTo>
                  <a:lnTo>
                    <a:pt x="19210" y="8736"/>
                  </a:lnTo>
                  <a:lnTo>
                    <a:pt x="19208" y="8819"/>
                  </a:lnTo>
                  <a:lnTo>
                    <a:pt x="19203" y="8901"/>
                  </a:lnTo>
                  <a:lnTo>
                    <a:pt x="19199" y="8976"/>
                  </a:lnTo>
                  <a:lnTo>
                    <a:pt x="19193" y="9051"/>
                  </a:lnTo>
                  <a:lnTo>
                    <a:pt x="19181" y="9171"/>
                  </a:lnTo>
                  <a:lnTo>
                    <a:pt x="19175" y="9224"/>
                  </a:lnTo>
                  <a:lnTo>
                    <a:pt x="19167" y="9269"/>
                  </a:lnTo>
                  <a:lnTo>
                    <a:pt x="19159" y="9306"/>
                  </a:lnTo>
                  <a:lnTo>
                    <a:pt x="19150" y="9336"/>
                  </a:lnTo>
                  <a:lnTo>
                    <a:pt x="19142" y="9359"/>
                  </a:lnTo>
                  <a:lnTo>
                    <a:pt x="19133" y="9382"/>
                  </a:lnTo>
                  <a:lnTo>
                    <a:pt x="19113" y="9382"/>
                  </a:lnTo>
                  <a:lnTo>
                    <a:pt x="19104" y="9359"/>
                  </a:lnTo>
                  <a:lnTo>
                    <a:pt x="19096" y="9336"/>
                  </a:lnTo>
                  <a:lnTo>
                    <a:pt x="19087" y="9306"/>
                  </a:lnTo>
                  <a:lnTo>
                    <a:pt x="19079" y="9269"/>
                  </a:lnTo>
                  <a:lnTo>
                    <a:pt x="19071" y="9224"/>
                  </a:lnTo>
                  <a:lnTo>
                    <a:pt x="19064" y="9171"/>
                  </a:lnTo>
                  <a:lnTo>
                    <a:pt x="19052" y="9051"/>
                  </a:lnTo>
                  <a:lnTo>
                    <a:pt x="19047" y="8976"/>
                  </a:lnTo>
                  <a:lnTo>
                    <a:pt x="19042" y="8901"/>
                  </a:lnTo>
                  <a:lnTo>
                    <a:pt x="19038" y="8819"/>
                  </a:lnTo>
                  <a:lnTo>
                    <a:pt x="19035" y="8736"/>
                  </a:lnTo>
                  <a:lnTo>
                    <a:pt x="19032" y="8556"/>
                  </a:lnTo>
                  <a:lnTo>
                    <a:pt x="19031" y="8466"/>
                  </a:lnTo>
                  <a:lnTo>
                    <a:pt x="19031" y="7017"/>
                  </a:lnTo>
                  <a:lnTo>
                    <a:pt x="19030" y="6920"/>
                  </a:lnTo>
                  <a:lnTo>
                    <a:pt x="19029" y="6830"/>
                  </a:lnTo>
                  <a:lnTo>
                    <a:pt x="19028" y="6747"/>
                  </a:lnTo>
                  <a:lnTo>
                    <a:pt x="19025" y="6657"/>
                  </a:lnTo>
                  <a:lnTo>
                    <a:pt x="19019" y="6575"/>
                  </a:lnTo>
                  <a:lnTo>
                    <a:pt x="19016" y="6507"/>
                  </a:lnTo>
                  <a:lnTo>
                    <a:pt x="19011" y="6432"/>
                  </a:lnTo>
                  <a:lnTo>
                    <a:pt x="19005" y="6372"/>
                  </a:lnTo>
                  <a:lnTo>
                    <a:pt x="18999" y="6304"/>
                  </a:lnTo>
                  <a:lnTo>
                    <a:pt x="18991" y="6267"/>
                  </a:lnTo>
                  <a:lnTo>
                    <a:pt x="18984" y="6199"/>
                  </a:lnTo>
                  <a:lnTo>
                    <a:pt x="18975" y="6169"/>
                  </a:lnTo>
                  <a:lnTo>
                    <a:pt x="18968" y="6139"/>
                  </a:lnTo>
                  <a:lnTo>
                    <a:pt x="18959" y="6117"/>
                  </a:lnTo>
                  <a:lnTo>
                    <a:pt x="18949" y="6109"/>
                  </a:lnTo>
                  <a:lnTo>
                    <a:pt x="18940" y="6102"/>
                  </a:lnTo>
                  <a:lnTo>
                    <a:pt x="18929" y="6109"/>
                  </a:lnTo>
                  <a:lnTo>
                    <a:pt x="18921" y="6117"/>
                  </a:lnTo>
                  <a:lnTo>
                    <a:pt x="18913" y="6139"/>
                  </a:lnTo>
                  <a:lnTo>
                    <a:pt x="18896" y="6199"/>
                  </a:lnTo>
                  <a:lnTo>
                    <a:pt x="18889" y="6267"/>
                  </a:lnTo>
                  <a:lnTo>
                    <a:pt x="18881" y="6304"/>
                  </a:lnTo>
                  <a:lnTo>
                    <a:pt x="18875" y="6372"/>
                  </a:lnTo>
                  <a:lnTo>
                    <a:pt x="18869" y="6432"/>
                  </a:lnTo>
                  <a:lnTo>
                    <a:pt x="18864" y="6507"/>
                  </a:lnTo>
                  <a:lnTo>
                    <a:pt x="18859" y="6575"/>
                  </a:lnTo>
                  <a:lnTo>
                    <a:pt x="18855" y="6657"/>
                  </a:lnTo>
                  <a:lnTo>
                    <a:pt x="18852" y="6747"/>
                  </a:lnTo>
                  <a:lnTo>
                    <a:pt x="18849" y="6830"/>
                  </a:lnTo>
                  <a:lnTo>
                    <a:pt x="18848" y="6920"/>
                  </a:lnTo>
                  <a:lnTo>
                    <a:pt x="18848" y="8999"/>
                  </a:lnTo>
                  <a:lnTo>
                    <a:pt x="18848" y="9081"/>
                  </a:lnTo>
                  <a:lnTo>
                    <a:pt x="18847" y="9171"/>
                  </a:lnTo>
                  <a:lnTo>
                    <a:pt x="18844" y="9269"/>
                  </a:lnTo>
                  <a:lnTo>
                    <a:pt x="18841" y="9344"/>
                  </a:lnTo>
                  <a:lnTo>
                    <a:pt x="18837" y="9427"/>
                  </a:lnTo>
                  <a:lnTo>
                    <a:pt x="18832" y="9502"/>
                  </a:lnTo>
                  <a:lnTo>
                    <a:pt x="18827" y="9569"/>
                  </a:lnTo>
                  <a:lnTo>
                    <a:pt x="18821" y="9644"/>
                  </a:lnTo>
                  <a:lnTo>
                    <a:pt x="18815" y="9697"/>
                  </a:lnTo>
                  <a:lnTo>
                    <a:pt x="18807" y="9757"/>
                  </a:lnTo>
                  <a:lnTo>
                    <a:pt x="18800" y="9802"/>
                  </a:lnTo>
                  <a:lnTo>
                    <a:pt x="18791" y="9832"/>
                  </a:lnTo>
                  <a:lnTo>
                    <a:pt x="18784" y="9869"/>
                  </a:lnTo>
                  <a:lnTo>
                    <a:pt x="18775" y="9884"/>
                  </a:lnTo>
                  <a:lnTo>
                    <a:pt x="18765" y="9907"/>
                  </a:lnTo>
                  <a:lnTo>
                    <a:pt x="18757" y="9914"/>
                  </a:lnTo>
                  <a:lnTo>
                    <a:pt x="18747" y="9907"/>
                  </a:lnTo>
                  <a:lnTo>
                    <a:pt x="18738" y="9884"/>
                  </a:lnTo>
                  <a:lnTo>
                    <a:pt x="18728" y="9869"/>
                  </a:lnTo>
                  <a:lnTo>
                    <a:pt x="18720" y="9832"/>
                  </a:lnTo>
                  <a:lnTo>
                    <a:pt x="18712" y="9802"/>
                  </a:lnTo>
                  <a:lnTo>
                    <a:pt x="18705" y="9757"/>
                  </a:lnTo>
                  <a:lnTo>
                    <a:pt x="18698" y="9697"/>
                  </a:lnTo>
                  <a:lnTo>
                    <a:pt x="18692" y="9644"/>
                  </a:lnTo>
                  <a:lnTo>
                    <a:pt x="18685" y="9569"/>
                  </a:lnTo>
                  <a:lnTo>
                    <a:pt x="18680" y="9502"/>
                  </a:lnTo>
                  <a:lnTo>
                    <a:pt x="18675" y="9427"/>
                  </a:lnTo>
                  <a:lnTo>
                    <a:pt x="18672" y="9344"/>
                  </a:lnTo>
                  <a:lnTo>
                    <a:pt x="18668" y="9269"/>
                  </a:lnTo>
                  <a:lnTo>
                    <a:pt x="18667" y="9171"/>
                  </a:lnTo>
                  <a:lnTo>
                    <a:pt x="18665" y="9081"/>
                  </a:lnTo>
                  <a:lnTo>
                    <a:pt x="18664" y="8999"/>
                  </a:lnTo>
                  <a:lnTo>
                    <a:pt x="18664" y="826"/>
                  </a:lnTo>
                  <a:lnTo>
                    <a:pt x="18663" y="728"/>
                  </a:lnTo>
                  <a:lnTo>
                    <a:pt x="18661" y="645"/>
                  </a:lnTo>
                  <a:lnTo>
                    <a:pt x="18657" y="555"/>
                  </a:lnTo>
                  <a:lnTo>
                    <a:pt x="18653" y="480"/>
                  </a:lnTo>
                  <a:lnTo>
                    <a:pt x="18649" y="398"/>
                  </a:lnTo>
                  <a:lnTo>
                    <a:pt x="18644" y="330"/>
                  </a:lnTo>
                  <a:lnTo>
                    <a:pt x="18631" y="203"/>
                  </a:lnTo>
                  <a:lnTo>
                    <a:pt x="18625" y="158"/>
                  </a:lnTo>
                  <a:lnTo>
                    <a:pt x="18616" y="113"/>
                  </a:lnTo>
                  <a:lnTo>
                    <a:pt x="18608" y="68"/>
                  </a:lnTo>
                  <a:lnTo>
                    <a:pt x="18600" y="38"/>
                  </a:lnTo>
                  <a:lnTo>
                    <a:pt x="18592" y="23"/>
                  </a:lnTo>
                  <a:lnTo>
                    <a:pt x="18582" y="8"/>
                  </a:lnTo>
                  <a:lnTo>
                    <a:pt x="18573" y="0"/>
                  </a:lnTo>
                  <a:lnTo>
                    <a:pt x="18563" y="8"/>
                  </a:lnTo>
                  <a:lnTo>
                    <a:pt x="18554" y="23"/>
                  </a:lnTo>
                  <a:lnTo>
                    <a:pt x="18545" y="38"/>
                  </a:lnTo>
                  <a:lnTo>
                    <a:pt x="18537" y="68"/>
                  </a:lnTo>
                  <a:lnTo>
                    <a:pt x="18530" y="113"/>
                  </a:lnTo>
                  <a:lnTo>
                    <a:pt x="18521" y="158"/>
                  </a:lnTo>
                  <a:lnTo>
                    <a:pt x="18515" y="203"/>
                  </a:lnTo>
                  <a:lnTo>
                    <a:pt x="18508" y="270"/>
                  </a:lnTo>
                  <a:lnTo>
                    <a:pt x="18502" y="330"/>
                  </a:lnTo>
                  <a:lnTo>
                    <a:pt x="18497" y="398"/>
                  </a:lnTo>
                  <a:lnTo>
                    <a:pt x="18493" y="480"/>
                  </a:lnTo>
                  <a:lnTo>
                    <a:pt x="18488" y="555"/>
                  </a:lnTo>
                  <a:lnTo>
                    <a:pt x="18485" y="645"/>
                  </a:lnTo>
                  <a:lnTo>
                    <a:pt x="18483" y="728"/>
                  </a:lnTo>
                  <a:lnTo>
                    <a:pt x="18481" y="826"/>
                  </a:lnTo>
                  <a:lnTo>
                    <a:pt x="18481" y="10740"/>
                  </a:lnTo>
                  <a:lnTo>
                    <a:pt x="18481" y="10845"/>
                  </a:lnTo>
                  <a:lnTo>
                    <a:pt x="18479" y="10935"/>
                  </a:lnTo>
                  <a:lnTo>
                    <a:pt x="18477" y="11010"/>
                  </a:lnTo>
                  <a:lnTo>
                    <a:pt x="18474" y="11100"/>
                  </a:lnTo>
                  <a:lnTo>
                    <a:pt x="18470" y="11190"/>
                  </a:lnTo>
                  <a:lnTo>
                    <a:pt x="18466" y="11258"/>
                  </a:lnTo>
                  <a:lnTo>
                    <a:pt x="18461" y="11325"/>
                  </a:lnTo>
                  <a:lnTo>
                    <a:pt x="18455" y="11385"/>
                  </a:lnTo>
                  <a:lnTo>
                    <a:pt x="18447" y="11445"/>
                  </a:lnTo>
                  <a:lnTo>
                    <a:pt x="18440" y="11513"/>
                  </a:lnTo>
                  <a:lnTo>
                    <a:pt x="18434" y="11551"/>
                  </a:lnTo>
                  <a:lnTo>
                    <a:pt x="18425" y="11596"/>
                  </a:lnTo>
                  <a:lnTo>
                    <a:pt x="18417" y="11618"/>
                  </a:lnTo>
                  <a:lnTo>
                    <a:pt x="18408" y="11641"/>
                  </a:lnTo>
                  <a:lnTo>
                    <a:pt x="18399" y="11656"/>
                  </a:lnTo>
                  <a:lnTo>
                    <a:pt x="18389" y="11671"/>
                  </a:lnTo>
                  <a:lnTo>
                    <a:pt x="18371" y="11641"/>
                  </a:lnTo>
                  <a:lnTo>
                    <a:pt x="18362" y="11618"/>
                  </a:lnTo>
                  <a:lnTo>
                    <a:pt x="18354" y="11596"/>
                  </a:lnTo>
                  <a:lnTo>
                    <a:pt x="18346" y="11551"/>
                  </a:lnTo>
                  <a:lnTo>
                    <a:pt x="18339" y="11513"/>
                  </a:lnTo>
                  <a:lnTo>
                    <a:pt x="18331" y="11445"/>
                  </a:lnTo>
                  <a:lnTo>
                    <a:pt x="18319" y="11325"/>
                  </a:lnTo>
                  <a:lnTo>
                    <a:pt x="18313" y="11258"/>
                  </a:lnTo>
                  <a:lnTo>
                    <a:pt x="18308" y="11190"/>
                  </a:lnTo>
                  <a:lnTo>
                    <a:pt x="18305" y="11100"/>
                  </a:lnTo>
                  <a:lnTo>
                    <a:pt x="18302" y="11010"/>
                  </a:lnTo>
                  <a:lnTo>
                    <a:pt x="18299" y="10935"/>
                  </a:lnTo>
                  <a:lnTo>
                    <a:pt x="18298" y="10845"/>
                  </a:lnTo>
                  <a:lnTo>
                    <a:pt x="18298" y="7408"/>
                  </a:lnTo>
                  <a:lnTo>
                    <a:pt x="18296" y="7318"/>
                  </a:lnTo>
                  <a:lnTo>
                    <a:pt x="18293" y="7228"/>
                  </a:lnTo>
                  <a:lnTo>
                    <a:pt x="18291" y="7137"/>
                  </a:lnTo>
                  <a:lnTo>
                    <a:pt x="18286" y="7055"/>
                  </a:lnTo>
                  <a:lnTo>
                    <a:pt x="18282" y="6987"/>
                  </a:lnTo>
                  <a:lnTo>
                    <a:pt x="18277" y="6920"/>
                  </a:lnTo>
                  <a:lnTo>
                    <a:pt x="18271" y="6860"/>
                  </a:lnTo>
                  <a:lnTo>
                    <a:pt x="18265" y="6785"/>
                  </a:lnTo>
                  <a:lnTo>
                    <a:pt x="18258" y="6747"/>
                  </a:lnTo>
                  <a:lnTo>
                    <a:pt x="18250" y="6695"/>
                  </a:lnTo>
                  <a:lnTo>
                    <a:pt x="18242" y="6657"/>
                  </a:lnTo>
                  <a:lnTo>
                    <a:pt x="18233" y="6627"/>
                  </a:lnTo>
                  <a:lnTo>
                    <a:pt x="18225" y="6605"/>
                  </a:lnTo>
                  <a:lnTo>
                    <a:pt x="18216" y="6597"/>
                  </a:lnTo>
                  <a:lnTo>
                    <a:pt x="18206" y="6575"/>
                  </a:lnTo>
                  <a:lnTo>
                    <a:pt x="18197" y="6597"/>
                  </a:lnTo>
                  <a:lnTo>
                    <a:pt x="18188" y="6605"/>
                  </a:lnTo>
                  <a:lnTo>
                    <a:pt x="18179" y="6627"/>
                  </a:lnTo>
                  <a:lnTo>
                    <a:pt x="18170" y="6657"/>
                  </a:lnTo>
                  <a:lnTo>
                    <a:pt x="18163" y="6695"/>
                  </a:lnTo>
                  <a:lnTo>
                    <a:pt x="18155" y="6747"/>
                  </a:lnTo>
                  <a:lnTo>
                    <a:pt x="18148" y="6785"/>
                  </a:lnTo>
                  <a:lnTo>
                    <a:pt x="18142" y="6860"/>
                  </a:lnTo>
                  <a:lnTo>
                    <a:pt x="18135" y="6920"/>
                  </a:lnTo>
                  <a:lnTo>
                    <a:pt x="18130" y="6987"/>
                  </a:lnTo>
                  <a:lnTo>
                    <a:pt x="18126" y="7055"/>
                  </a:lnTo>
                  <a:lnTo>
                    <a:pt x="18121" y="7137"/>
                  </a:lnTo>
                  <a:lnTo>
                    <a:pt x="18119" y="7228"/>
                  </a:lnTo>
                  <a:lnTo>
                    <a:pt x="18114" y="7498"/>
                  </a:lnTo>
                  <a:lnTo>
                    <a:pt x="18114" y="13787"/>
                  </a:lnTo>
                  <a:lnTo>
                    <a:pt x="18112" y="13877"/>
                  </a:lnTo>
                  <a:lnTo>
                    <a:pt x="18110" y="13960"/>
                  </a:lnTo>
                  <a:lnTo>
                    <a:pt x="18107" y="14042"/>
                  </a:lnTo>
                  <a:lnTo>
                    <a:pt x="18104" y="14125"/>
                  </a:lnTo>
                  <a:lnTo>
                    <a:pt x="18098" y="14200"/>
                  </a:lnTo>
                  <a:lnTo>
                    <a:pt x="18095" y="14267"/>
                  </a:lnTo>
                  <a:lnTo>
                    <a:pt x="18087" y="14335"/>
                  </a:lnTo>
                  <a:lnTo>
                    <a:pt x="18081" y="14387"/>
                  </a:lnTo>
                  <a:lnTo>
                    <a:pt x="18074" y="14455"/>
                  </a:lnTo>
                  <a:lnTo>
                    <a:pt x="18066" y="14493"/>
                  </a:lnTo>
                  <a:lnTo>
                    <a:pt x="18059" y="14530"/>
                  </a:lnTo>
                  <a:lnTo>
                    <a:pt x="18050" y="14568"/>
                  </a:lnTo>
                  <a:lnTo>
                    <a:pt x="18042" y="14583"/>
                  </a:lnTo>
                  <a:lnTo>
                    <a:pt x="18032" y="14598"/>
                  </a:lnTo>
                  <a:lnTo>
                    <a:pt x="18013" y="14598"/>
                  </a:lnTo>
                  <a:lnTo>
                    <a:pt x="18005" y="14583"/>
                  </a:lnTo>
                  <a:lnTo>
                    <a:pt x="17996" y="14568"/>
                  </a:lnTo>
                  <a:lnTo>
                    <a:pt x="17979" y="14493"/>
                  </a:lnTo>
                  <a:lnTo>
                    <a:pt x="17972" y="14455"/>
                  </a:lnTo>
                  <a:lnTo>
                    <a:pt x="17965" y="14387"/>
                  </a:lnTo>
                  <a:lnTo>
                    <a:pt x="17958" y="14335"/>
                  </a:lnTo>
                  <a:lnTo>
                    <a:pt x="17953" y="14267"/>
                  </a:lnTo>
                  <a:lnTo>
                    <a:pt x="17947" y="14200"/>
                  </a:lnTo>
                  <a:lnTo>
                    <a:pt x="17942" y="14125"/>
                  </a:lnTo>
                  <a:lnTo>
                    <a:pt x="17939" y="14042"/>
                  </a:lnTo>
                  <a:lnTo>
                    <a:pt x="17936" y="13960"/>
                  </a:lnTo>
                  <a:lnTo>
                    <a:pt x="17933" y="13877"/>
                  </a:lnTo>
                  <a:lnTo>
                    <a:pt x="17932" y="13787"/>
                  </a:lnTo>
                  <a:lnTo>
                    <a:pt x="17931" y="13690"/>
                  </a:lnTo>
                  <a:lnTo>
                    <a:pt x="17931" y="7580"/>
                  </a:lnTo>
                  <a:lnTo>
                    <a:pt x="17930" y="7498"/>
                  </a:lnTo>
                  <a:lnTo>
                    <a:pt x="17927" y="7400"/>
                  </a:lnTo>
                  <a:lnTo>
                    <a:pt x="17924" y="7318"/>
                  </a:lnTo>
                  <a:lnTo>
                    <a:pt x="17920" y="7243"/>
                  </a:lnTo>
                  <a:lnTo>
                    <a:pt x="17915" y="7160"/>
                  </a:lnTo>
                  <a:lnTo>
                    <a:pt x="17905" y="7025"/>
                  </a:lnTo>
                  <a:lnTo>
                    <a:pt x="17897" y="6972"/>
                  </a:lnTo>
                  <a:lnTo>
                    <a:pt x="17891" y="6912"/>
                  </a:lnTo>
                  <a:lnTo>
                    <a:pt x="17883" y="6867"/>
                  </a:lnTo>
                  <a:lnTo>
                    <a:pt x="17875" y="6830"/>
                  </a:lnTo>
                  <a:lnTo>
                    <a:pt x="17867" y="6800"/>
                  </a:lnTo>
                  <a:lnTo>
                    <a:pt x="17858" y="6777"/>
                  </a:lnTo>
                  <a:lnTo>
                    <a:pt x="17849" y="6762"/>
                  </a:lnTo>
                  <a:lnTo>
                    <a:pt x="17831" y="6762"/>
                  </a:lnTo>
                  <a:lnTo>
                    <a:pt x="17821" y="6777"/>
                  </a:lnTo>
                  <a:lnTo>
                    <a:pt x="17812" y="6800"/>
                  </a:lnTo>
                  <a:lnTo>
                    <a:pt x="17804" y="6830"/>
                  </a:lnTo>
                  <a:lnTo>
                    <a:pt x="17796" y="6867"/>
                  </a:lnTo>
                  <a:lnTo>
                    <a:pt x="17789" y="6912"/>
                  </a:lnTo>
                  <a:lnTo>
                    <a:pt x="17780" y="6972"/>
                  </a:lnTo>
                  <a:lnTo>
                    <a:pt x="17774" y="7025"/>
                  </a:lnTo>
                  <a:lnTo>
                    <a:pt x="17769" y="7092"/>
                  </a:lnTo>
                  <a:lnTo>
                    <a:pt x="17763" y="7160"/>
                  </a:lnTo>
                  <a:lnTo>
                    <a:pt x="17759" y="7243"/>
                  </a:lnTo>
                  <a:lnTo>
                    <a:pt x="17756" y="7318"/>
                  </a:lnTo>
                  <a:lnTo>
                    <a:pt x="17752" y="7400"/>
                  </a:lnTo>
                  <a:lnTo>
                    <a:pt x="17750" y="7498"/>
                  </a:lnTo>
                  <a:lnTo>
                    <a:pt x="17748" y="7580"/>
                  </a:lnTo>
                  <a:lnTo>
                    <a:pt x="17748" y="9246"/>
                  </a:lnTo>
                  <a:lnTo>
                    <a:pt x="17747" y="9344"/>
                  </a:lnTo>
                  <a:lnTo>
                    <a:pt x="17746" y="9434"/>
                  </a:lnTo>
                  <a:lnTo>
                    <a:pt x="17744" y="9517"/>
                  </a:lnTo>
                  <a:lnTo>
                    <a:pt x="17741" y="9607"/>
                  </a:lnTo>
                  <a:lnTo>
                    <a:pt x="17737" y="9689"/>
                  </a:lnTo>
                  <a:lnTo>
                    <a:pt x="17732" y="9757"/>
                  </a:lnTo>
                  <a:lnTo>
                    <a:pt x="17726" y="9832"/>
                  </a:lnTo>
                  <a:lnTo>
                    <a:pt x="17721" y="9892"/>
                  </a:lnTo>
                  <a:lnTo>
                    <a:pt x="17715" y="9959"/>
                  </a:lnTo>
                  <a:lnTo>
                    <a:pt x="17707" y="10012"/>
                  </a:lnTo>
                  <a:lnTo>
                    <a:pt x="17699" y="10049"/>
                  </a:lnTo>
                  <a:lnTo>
                    <a:pt x="17692" y="10087"/>
                  </a:lnTo>
                  <a:lnTo>
                    <a:pt x="17684" y="10125"/>
                  </a:lnTo>
                  <a:lnTo>
                    <a:pt x="17674" y="10140"/>
                  </a:lnTo>
                  <a:lnTo>
                    <a:pt x="17666" y="10162"/>
                  </a:lnTo>
                  <a:lnTo>
                    <a:pt x="17647" y="10162"/>
                  </a:lnTo>
                  <a:lnTo>
                    <a:pt x="17637" y="10140"/>
                  </a:lnTo>
                  <a:lnTo>
                    <a:pt x="17629" y="10125"/>
                  </a:lnTo>
                  <a:lnTo>
                    <a:pt x="17612" y="10049"/>
                  </a:lnTo>
                  <a:lnTo>
                    <a:pt x="17605" y="10012"/>
                  </a:lnTo>
                  <a:lnTo>
                    <a:pt x="17598" y="9959"/>
                  </a:lnTo>
                  <a:lnTo>
                    <a:pt x="17591" y="9892"/>
                  </a:lnTo>
                  <a:lnTo>
                    <a:pt x="17586" y="9832"/>
                  </a:lnTo>
                  <a:lnTo>
                    <a:pt x="17581" y="9757"/>
                  </a:lnTo>
                  <a:lnTo>
                    <a:pt x="17576" y="9689"/>
                  </a:lnTo>
                  <a:lnTo>
                    <a:pt x="17572" y="9607"/>
                  </a:lnTo>
                  <a:lnTo>
                    <a:pt x="17568" y="9517"/>
                  </a:lnTo>
                  <a:lnTo>
                    <a:pt x="17566" y="9434"/>
                  </a:lnTo>
                  <a:lnTo>
                    <a:pt x="17565" y="9344"/>
                  </a:lnTo>
                  <a:lnTo>
                    <a:pt x="17565" y="5359"/>
                  </a:lnTo>
                  <a:lnTo>
                    <a:pt x="17564" y="5254"/>
                  </a:lnTo>
                  <a:lnTo>
                    <a:pt x="17561" y="5074"/>
                  </a:lnTo>
                  <a:lnTo>
                    <a:pt x="17557" y="4998"/>
                  </a:lnTo>
                  <a:lnTo>
                    <a:pt x="17553" y="4908"/>
                  </a:lnTo>
                  <a:lnTo>
                    <a:pt x="17549" y="4841"/>
                  </a:lnTo>
                  <a:lnTo>
                    <a:pt x="17542" y="4773"/>
                  </a:lnTo>
                  <a:lnTo>
                    <a:pt x="17537" y="4698"/>
                  </a:lnTo>
                  <a:lnTo>
                    <a:pt x="17531" y="4646"/>
                  </a:lnTo>
                  <a:lnTo>
                    <a:pt x="17524" y="4586"/>
                  </a:lnTo>
                  <a:lnTo>
                    <a:pt x="17517" y="4548"/>
                  </a:lnTo>
                  <a:lnTo>
                    <a:pt x="17508" y="4503"/>
                  </a:lnTo>
                  <a:lnTo>
                    <a:pt x="17500" y="4473"/>
                  </a:lnTo>
                  <a:lnTo>
                    <a:pt x="17491" y="4458"/>
                  </a:lnTo>
                  <a:lnTo>
                    <a:pt x="17482" y="4443"/>
                  </a:lnTo>
                  <a:lnTo>
                    <a:pt x="17472" y="4428"/>
                  </a:lnTo>
                  <a:lnTo>
                    <a:pt x="17445" y="4473"/>
                  </a:lnTo>
                  <a:lnTo>
                    <a:pt x="17437" y="4503"/>
                  </a:lnTo>
                  <a:lnTo>
                    <a:pt x="17429" y="4548"/>
                  </a:lnTo>
                  <a:lnTo>
                    <a:pt x="17422" y="4586"/>
                  </a:lnTo>
                  <a:lnTo>
                    <a:pt x="17414" y="4646"/>
                  </a:lnTo>
                  <a:lnTo>
                    <a:pt x="17408" y="4698"/>
                  </a:lnTo>
                  <a:lnTo>
                    <a:pt x="17401" y="4773"/>
                  </a:lnTo>
                  <a:lnTo>
                    <a:pt x="17397" y="4841"/>
                  </a:lnTo>
                  <a:lnTo>
                    <a:pt x="17392" y="4908"/>
                  </a:lnTo>
                  <a:lnTo>
                    <a:pt x="17388" y="4998"/>
                  </a:lnTo>
                  <a:lnTo>
                    <a:pt x="17385" y="5074"/>
                  </a:lnTo>
                  <a:lnTo>
                    <a:pt x="17383" y="5164"/>
                  </a:lnTo>
                  <a:lnTo>
                    <a:pt x="17381" y="5254"/>
                  </a:lnTo>
                  <a:lnTo>
                    <a:pt x="17381" y="7685"/>
                  </a:lnTo>
                  <a:lnTo>
                    <a:pt x="17381" y="7783"/>
                  </a:lnTo>
                  <a:lnTo>
                    <a:pt x="17378" y="7880"/>
                  </a:lnTo>
                  <a:lnTo>
                    <a:pt x="17377" y="7956"/>
                  </a:lnTo>
                  <a:lnTo>
                    <a:pt x="17375" y="8046"/>
                  </a:lnTo>
                  <a:lnTo>
                    <a:pt x="17366" y="8196"/>
                  </a:lnTo>
                  <a:lnTo>
                    <a:pt x="17360" y="8271"/>
                  </a:lnTo>
                  <a:lnTo>
                    <a:pt x="17348" y="8391"/>
                  </a:lnTo>
                  <a:lnTo>
                    <a:pt x="17341" y="8443"/>
                  </a:lnTo>
                  <a:lnTo>
                    <a:pt x="17333" y="8488"/>
                  </a:lnTo>
                  <a:lnTo>
                    <a:pt x="17325" y="8526"/>
                  </a:lnTo>
                  <a:lnTo>
                    <a:pt x="17317" y="8556"/>
                  </a:lnTo>
                  <a:lnTo>
                    <a:pt x="17308" y="8586"/>
                  </a:lnTo>
                  <a:lnTo>
                    <a:pt x="17298" y="8601"/>
                  </a:lnTo>
                  <a:lnTo>
                    <a:pt x="17280" y="8601"/>
                  </a:lnTo>
                  <a:lnTo>
                    <a:pt x="17270" y="8586"/>
                  </a:lnTo>
                  <a:lnTo>
                    <a:pt x="17254" y="8526"/>
                  </a:lnTo>
                  <a:lnTo>
                    <a:pt x="17246" y="8488"/>
                  </a:lnTo>
                  <a:lnTo>
                    <a:pt x="17238" y="8443"/>
                  </a:lnTo>
                  <a:lnTo>
                    <a:pt x="17231" y="8391"/>
                  </a:lnTo>
                  <a:lnTo>
                    <a:pt x="17225" y="8331"/>
                  </a:lnTo>
                  <a:lnTo>
                    <a:pt x="17219" y="8271"/>
                  </a:lnTo>
                  <a:lnTo>
                    <a:pt x="17213" y="8196"/>
                  </a:lnTo>
                  <a:lnTo>
                    <a:pt x="17209" y="8121"/>
                  </a:lnTo>
                  <a:lnTo>
                    <a:pt x="17206" y="8046"/>
                  </a:lnTo>
                  <a:lnTo>
                    <a:pt x="17202" y="7956"/>
                  </a:lnTo>
                  <a:lnTo>
                    <a:pt x="17200" y="7880"/>
                  </a:lnTo>
                  <a:lnTo>
                    <a:pt x="17198" y="7783"/>
                  </a:lnTo>
                  <a:lnTo>
                    <a:pt x="17198" y="3655"/>
                  </a:lnTo>
                  <a:lnTo>
                    <a:pt x="17196" y="3565"/>
                  </a:lnTo>
                  <a:lnTo>
                    <a:pt x="17193" y="3482"/>
                  </a:lnTo>
                  <a:lnTo>
                    <a:pt x="17191" y="3400"/>
                  </a:lnTo>
                  <a:lnTo>
                    <a:pt x="17187" y="3302"/>
                  </a:lnTo>
                  <a:lnTo>
                    <a:pt x="17182" y="3235"/>
                  </a:lnTo>
                  <a:lnTo>
                    <a:pt x="17176" y="3175"/>
                  </a:lnTo>
                  <a:lnTo>
                    <a:pt x="17165" y="3040"/>
                  </a:lnTo>
                  <a:lnTo>
                    <a:pt x="17156" y="2987"/>
                  </a:lnTo>
                  <a:lnTo>
                    <a:pt x="17150" y="2942"/>
                  </a:lnTo>
                  <a:lnTo>
                    <a:pt x="17142" y="2905"/>
                  </a:lnTo>
                  <a:lnTo>
                    <a:pt x="17133" y="2874"/>
                  </a:lnTo>
                  <a:lnTo>
                    <a:pt x="17124" y="2852"/>
                  </a:lnTo>
                  <a:lnTo>
                    <a:pt x="17116" y="2844"/>
                  </a:lnTo>
                  <a:lnTo>
                    <a:pt x="17106" y="2837"/>
                  </a:lnTo>
                  <a:lnTo>
                    <a:pt x="17096" y="2844"/>
                  </a:lnTo>
                  <a:lnTo>
                    <a:pt x="17087" y="2852"/>
                  </a:lnTo>
                  <a:lnTo>
                    <a:pt x="17079" y="2874"/>
                  </a:lnTo>
                  <a:lnTo>
                    <a:pt x="17070" y="2905"/>
                  </a:lnTo>
                  <a:lnTo>
                    <a:pt x="17062" y="2942"/>
                  </a:lnTo>
                  <a:lnTo>
                    <a:pt x="17054" y="2987"/>
                  </a:lnTo>
                  <a:lnTo>
                    <a:pt x="17048" y="3040"/>
                  </a:lnTo>
                  <a:lnTo>
                    <a:pt x="17041" y="3107"/>
                  </a:lnTo>
                  <a:lnTo>
                    <a:pt x="17036" y="3175"/>
                  </a:lnTo>
                  <a:lnTo>
                    <a:pt x="17030" y="3235"/>
                  </a:lnTo>
                  <a:lnTo>
                    <a:pt x="17026" y="3302"/>
                  </a:lnTo>
                  <a:lnTo>
                    <a:pt x="17021" y="3400"/>
                  </a:lnTo>
                  <a:lnTo>
                    <a:pt x="17018" y="3482"/>
                  </a:lnTo>
                  <a:lnTo>
                    <a:pt x="17016" y="3565"/>
                  </a:lnTo>
                  <a:lnTo>
                    <a:pt x="17015" y="3655"/>
                  </a:lnTo>
                  <a:lnTo>
                    <a:pt x="17015" y="3753"/>
                  </a:lnTo>
                  <a:lnTo>
                    <a:pt x="17015" y="8819"/>
                  </a:lnTo>
                  <a:lnTo>
                    <a:pt x="17013" y="8916"/>
                  </a:lnTo>
                  <a:lnTo>
                    <a:pt x="17012" y="9006"/>
                  </a:lnTo>
                  <a:lnTo>
                    <a:pt x="17011" y="9104"/>
                  </a:lnTo>
                  <a:lnTo>
                    <a:pt x="17007" y="9186"/>
                  </a:lnTo>
                  <a:lnTo>
                    <a:pt x="17002" y="9269"/>
                  </a:lnTo>
                  <a:lnTo>
                    <a:pt x="16999" y="9336"/>
                  </a:lnTo>
                  <a:lnTo>
                    <a:pt x="16994" y="9412"/>
                  </a:lnTo>
                  <a:lnTo>
                    <a:pt x="16988" y="9479"/>
                  </a:lnTo>
                  <a:lnTo>
                    <a:pt x="16981" y="9539"/>
                  </a:lnTo>
                  <a:lnTo>
                    <a:pt x="16974" y="9584"/>
                  </a:lnTo>
                  <a:lnTo>
                    <a:pt x="16966" y="9637"/>
                  </a:lnTo>
                  <a:lnTo>
                    <a:pt x="16958" y="9667"/>
                  </a:lnTo>
                  <a:lnTo>
                    <a:pt x="16951" y="9704"/>
                  </a:lnTo>
                  <a:lnTo>
                    <a:pt x="16941" y="9719"/>
                  </a:lnTo>
                  <a:lnTo>
                    <a:pt x="16932" y="9727"/>
                  </a:lnTo>
                  <a:lnTo>
                    <a:pt x="16922" y="9734"/>
                  </a:lnTo>
                  <a:lnTo>
                    <a:pt x="16914" y="9727"/>
                  </a:lnTo>
                  <a:lnTo>
                    <a:pt x="16904" y="9719"/>
                  </a:lnTo>
                  <a:lnTo>
                    <a:pt x="16895" y="9704"/>
                  </a:lnTo>
                  <a:lnTo>
                    <a:pt x="16888" y="9667"/>
                  </a:lnTo>
                  <a:lnTo>
                    <a:pt x="16880" y="9637"/>
                  </a:lnTo>
                  <a:lnTo>
                    <a:pt x="16871" y="9584"/>
                  </a:lnTo>
                  <a:lnTo>
                    <a:pt x="16865" y="9539"/>
                  </a:lnTo>
                  <a:lnTo>
                    <a:pt x="16858" y="9479"/>
                  </a:lnTo>
                  <a:lnTo>
                    <a:pt x="16852" y="9412"/>
                  </a:lnTo>
                  <a:lnTo>
                    <a:pt x="16846" y="9336"/>
                  </a:lnTo>
                  <a:lnTo>
                    <a:pt x="16842" y="9269"/>
                  </a:lnTo>
                  <a:lnTo>
                    <a:pt x="16838" y="9186"/>
                  </a:lnTo>
                  <a:lnTo>
                    <a:pt x="16835" y="9104"/>
                  </a:lnTo>
                  <a:lnTo>
                    <a:pt x="16832" y="9006"/>
                  </a:lnTo>
                  <a:lnTo>
                    <a:pt x="16831" y="8916"/>
                  </a:lnTo>
                  <a:lnTo>
                    <a:pt x="16831" y="6409"/>
                  </a:lnTo>
                  <a:lnTo>
                    <a:pt x="16831" y="6304"/>
                  </a:lnTo>
                  <a:lnTo>
                    <a:pt x="16829" y="6222"/>
                  </a:lnTo>
                  <a:lnTo>
                    <a:pt x="16827" y="6139"/>
                  </a:lnTo>
                  <a:lnTo>
                    <a:pt x="16824" y="6057"/>
                  </a:lnTo>
                  <a:lnTo>
                    <a:pt x="16820" y="5974"/>
                  </a:lnTo>
                  <a:lnTo>
                    <a:pt x="16816" y="5899"/>
                  </a:lnTo>
                  <a:lnTo>
                    <a:pt x="16811" y="5824"/>
                  </a:lnTo>
                  <a:lnTo>
                    <a:pt x="16804" y="5764"/>
                  </a:lnTo>
                  <a:lnTo>
                    <a:pt x="16798" y="5704"/>
                  </a:lnTo>
                  <a:lnTo>
                    <a:pt x="16790" y="5651"/>
                  </a:lnTo>
                  <a:lnTo>
                    <a:pt x="16784" y="5599"/>
                  </a:lnTo>
                  <a:lnTo>
                    <a:pt x="16776" y="5569"/>
                  </a:lnTo>
                  <a:lnTo>
                    <a:pt x="16767" y="5531"/>
                  </a:lnTo>
                  <a:lnTo>
                    <a:pt x="16757" y="5516"/>
                  </a:lnTo>
                  <a:lnTo>
                    <a:pt x="16748" y="5494"/>
                  </a:lnTo>
                  <a:lnTo>
                    <a:pt x="16730" y="5494"/>
                  </a:lnTo>
                  <a:lnTo>
                    <a:pt x="16721" y="5516"/>
                  </a:lnTo>
                  <a:lnTo>
                    <a:pt x="16711" y="5531"/>
                  </a:lnTo>
                  <a:lnTo>
                    <a:pt x="16704" y="5569"/>
                  </a:lnTo>
                  <a:lnTo>
                    <a:pt x="16695" y="5599"/>
                  </a:lnTo>
                  <a:lnTo>
                    <a:pt x="16681" y="5704"/>
                  </a:lnTo>
                  <a:lnTo>
                    <a:pt x="16674" y="5764"/>
                  </a:lnTo>
                  <a:lnTo>
                    <a:pt x="16668" y="5824"/>
                  </a:lnTo>
                  <a:lnTo>
                    <a:pt x="16663" y="5899"/>
                  </a:lnTo>
                  <a:lnTo>
                    <a:pt x="16658" y="5974"/>
                  </a:lnTo>
                  <a:lnTo>
                    <a:pt x="16655" y="6057"/>
                  </a:lnTo>
                  <a:lnTo>
                    <a:pt x="16651" y="6139"/>
                  </a:lnTo>
                  <a:lnTo>
                    <a:pt x="16649" y="6222"/>
                  </a:lnTo>
                  <a:lnTo>
                    <a:pt x="16648" y="6304"/>
                  </a:lnTo>
                  <a:lnTo>
                    <a:pt x="16647" y="6409"/>
                  </a:lnTo>
                  <a:lnTo>
                    <a:pt x="16647" y="10905"/>
                  </a:lnTo>
                  <a:lnTo>
                    <a:pt x="16644" y="11085"/>
                  </a:lnTo>
                  <a:lnTo>
                    <a:pt x="16640" y="11160"/>
                  </a:lnTo>
                  <a:lnTo>
                    <a:pt x="16636" y="11250"/>
                  </a:lnTo>
                  <a:lnTo>
                    <a:pt x="16631" y="11325"/>
                  </a:lnTo>
                  <a:lnTo>
                    <a:pt x="16626" y="11385"/>
                  </a:lnTo>
                  <a:lnTo>
                    <a:pt x="16620" y="11460"/>
                  </a:lnTo>
                  <a:lnTo>
                    <a:pt x="16614" y="11521"/>
                  </a:lnTo>
                  <a:lnTo>
                    <a:pt x="16607" y="11573"/>
                  </a:lnTo>
                  <a:lnTo>
                    <a:pt x="16599" y="11618"/>
                  </a:lnTo>
                  <a:lnTo>
                    <a:pt x="16591" y="11648"/>
                  </a:lnTo>
                  <a:lnTo>
                    <a:pt x="16582" y="11686"/>
                  </a:lnTo>
                  <a:lnTo>
                    <a:pt x="16575" y="11708"/>
                  </a:lnTo>
                  <a:lnTo>
                    <a:pt x="16566" y="11716"/>
                  </a:lnTo>
                  <a:lnTo>
                    <a:pt x="16556" y="11731"/>
                  </a:lnTo>
                  <a:lnTo>
                    <a:pt x="16546" y="11716"/>
                  </a:lnTo>
                  <a:lnTo>
                    <a:pt x="16537" y="11708"/>
                  </a:lnTo>
                  <a:lnTo>
                    <a:pt x="16529" y="11686"/>
                  </a:lnTo>
                  <a:lnTo>
                    <a:pt x="16520" y="11648"/>
                  </a:lnTo>
                  <a:lnTo>
                    <a:pt x="16512" y="11618"/>
                  </a:lnTo>
                  <a:lnTo>
                    <a:pt x="16504" y="11573"/>
                  </a:lnTo>
                  <a:lnTo>
                    <a:pt x="16497" y="11521"/>
                  </a:lnTo>
                  <a:lnTo>
                    <a:pt x="16491" y="11460"/>
                  </a:lnTo>
                  <a:lnTo>
                    <a:pt x="16485" y="11385"/>
                  </a:lnTo>
                  <a:lnTo>
                    <a:pt x="16481" y="11325"/>
                  </a:lnTo>
                  <a:lnTo>
                    <a:pt x="16476" y="11250"/>
                  </a:lnTo>
                  <a:lnTo>
                    <a:pt x="16471" y="11160"/>
                  </a:lnTo>
                  <a:lnTo>
                    <a:pt x="16468" y="11085"/>
                  </a:lnTo>
                  <a:lnTo>
                    <a:pt x="16466" y="10995"/>
                  </a:lnTo>
                  <a:lnTo>
                    <a:pt x="16465" y="10815"/>
                  </a:lnTo>
                  <a:lnTo>
                    <a:pt x="16465" y="2814"/>
                  </a:lnTo>
                  <a:lnTo>
                    <a:pt x="16462" y="2814"/>
                  </a:lnTo>
                  <a:lnTo>
                    <a:pt x="16461" y="2739"/>
                  </a:lnTo>
                  <a:lnTo>
                    <a:pt x="16459" y="2657"/>
                  </a:lnTo>
                  <a:lnTo>
                    <a:pt x="16451" y="2522"/>
                  </a:lnTo>
                  <a:lnTo>
                    <a:pt x="16447" y="2447"/>
                  </a:lnTo>
                  <a:lnTo>
                    <a:pt x="16443" y="2387"/>
                  </a:lnTo>
                  <a:lnTo>
                    <a:pt x="16438" y="2327"/>
                  </a:lnTo>
                  <a:lnTo>
                    <a:pt x="16432" y="2282"/>
                  </a:lnTo>
                  <a:lnTo>
                    <a:pt x="16425" y="2222"/>
                  </a:lnTo>
                  <a:lnTo>
                    <a:pt x="16418" y="2177"/>
                  </a:lnTo>
                  <a:lnTo>
                    <a:pt x="16412" y="2146"/>
                  </a:lnTo>
                  <a:lnTo>
                    <a:pt x="16406" y="2116"/>
                  </a:lnTo>
                  <a:lnTo>
                    <a:pt x="16397" y="2094"/>
                  </a:lnTo>
                  <a:lnTo>
                    <a:pt x="16388" y="2071"/>
                  </a:lnTo>
                  <a:lnTo>
                    <a:pt x="16381" y="2064"/>
                  </a:lnTo>
                  <a:lnTo>
                    <a:pt x="16372" y="2056"/>
                  </a:lnTo>
                  <a:lnTo>
                    <a:pt x="16356" y="2071"/>
                  </a:lnTo>
                  <a:lnTo>
                    <a:pt x="16340" y="2116"/>
                  </a:lnTo>
                  <a:lnTo>
                    <a:pt x="16333" y="2146"/>
                  </a:lnTo>
                  <a:lnTo>
                    <a:pt x="16327" y="2177"/>
                  </a:lnTo>
                  <a:lnTo>
                    <a:pt x="16319" y="2222"/>
                  </a:lnTo>
                  <a:lnTo>
                    <a:pt x="16312" y="2282"/>
                  </a:lnTo>
                  <a:lnTo>
                    <a:pt x="16307" y="2327"/>
                  </a:lnTo>
                  <a:lnTo>
                    <a:pt x="16302" y="2387"/>
                  </a:lnTo>
                  <a:lnTo>
                    <a:pt x="16298" y="2447"/>
                  </a:lnTo>
                  <a:lnTo>
                    <a:pt x="16293" y="2522"/>
                  </a:lnTo>
                  <a:lnTo>
                    <a:pt x="16290" y="2589"/>
                  </a:lnTo>
                  <a:lnTo>
                    <a:pt x="16286" y="2657"/>
                  </a:lnTo>
                  <a:lnTo>
                    <a:pt x="16284" y="2739"/>
                  </a:lnTo>
                  <a:lnTo>
                    <a:pt x="16282" y="2814"/>
                  </a:lnTo>
                  <a:lnTo>
                    <a:pt x="16280" y="2814"/>
                  </a:lnTo>
                  <a:lnTo>
                    <a:pt x="16280" y="7197"/>
                  </a:lnTo>
                  <a:lnTo>
                    <a:pt x="16280" y="7288"/>
                  </a:lnTo>
                  <a:lnTo>
                    <a:pt x="16276" y="7363"/>
                  </a:lnTo>
                  <a:lnTo>
                    <a:pt x="16274" y="7453"/>
                  </a:lnTo>
                  <a:lnTo>
                    <a:pt x="16269" y="7528"/>
                  </a:lnTo>
                  <a:lnTo>
                    <a:pt x="16265" y="7610"/>
                  </a:lnTo>
                  <a:lnTo>
                    <a:pt x="16260" y="7678"/>
                  </a:lnTo>
                  <a:lnTo>
                    <a:pt x="16248" y="7798"/>
                  </a:lnTo>
                  <a:lnTo>
                    <a:pt x="16241" y="7850"/>
                  </a:lnTo>
                  <a:lnTo>
                    <a:pt x="16233" y="7895"/>
                  </a:lnTo>
                  <a:lnTo>
                    <a:pt x="16224" y="7941"/>
                  </a:lnTo>
                  <a:lnTo>
                    <a:pt x="16216" y="7963"/>
                  </a:lnTo>
                  <a:lnTo>
                    <a:pt x="16208" y="7993"/>
                  </a:lnTo>
                  <a:lnTo>
                    <a:pt x="16199" y="8008"/>
                  </a:lnTo>
                  <a:lnTo>
                    <a:pt x="16180" y="8008"/>
                  </a:lnTo>
                  <a:lnTo>
                    <a:pt x="16171" y="7993"/>
                  </a:lnTo>
                  <a:lnTo>
                    <a:pt x="16162" y="7963"/>
                  </a:lnTo>
                  <a:lnTo>
                    <a:pt x="16154" y="7941"/>
                  </a:lnTo>
                  <a:lnTo>
                    <a:pt x="16145" y="7895"/>
                  </a:lnTo>
                  <a:lnTo>
                    <a:pt x="16138" y="7850"/>
                  </a:lnTo>
                  <a:lnTo>
                    <a:pt x="16131" y="7798"/>
                  </a:lnTo>
                  <a:lnTo>
                    <a:pt x="16125" y="7738"/>
                  </a:lnTo>
                  <a:lnTo>
                    <a:pt x="16118" y="7678"/>
                  </a:lnTo>
                  <a:lnTo>
                    <a:pt x="16113" y="7610"/>
                  </a:lnTo>
                  <a:lnTo>
                    <a:pt x="16108" y="7528"/>
                  </a:lnTo>
                  <a:lnTo>
                    <a:pt x="16105" y="7453"/>
                  </a:lnTo>
                  <a:lnTo>
                    <a:pt x="16101" y="7363"/>
                  </a:lnTo>
                  <a:lnTo>
                    <a:pt x="16100" y="7288"/>
                  </a:lnTo>
                  <a:lnTo>
                    <a:pt x="16099" y="7197"/>
                  </a:lnTo>
                  <a:lnTo>
                    <a:pt x="16097" y="7092"/>
                  </a:lnTo>
                  <a:lnTo>
                    <a:pt x="16097" y="1749"/>
                  </a:lnTo>
                  <a:lnTo>
                    <a:pt x="16096" y="1644"/>
                  </a:lnTo>
                  <a:lnTo>
                    <a:pt x="16096" y="1561"/>
                  </a:lnTo>
                  <a:lnTo>
                    <a:pt x="16094" y="1471"/>
                  </a:lnTo>
                  <a:lnTo>
                    <a:pt x="16091" y="1396"/>
                  </a:lnTo>
                  <a:lnTo>
                    <a:pt x="16086" y="1306"/>
                  </a:lnTo>
                  <a:lnTo>
                    <a:pt x="16081" y="1238"/>
                  </a:lnTo>
                  <a:lnTo>
                    <a:pt x="16076" y="1163"/>
                  </a:lnTo>
                  <a:lnTo>
                    <a:pt x="16070" y="1096"/>
                  </a:lnTo>
                  <a:lnTo>
                    <a:pt x="16064" y="1043"/>
                  </a:lnTo>
                  <a:lnTo>
                    <a:pt x="16058" y="983"/>
                  </a:lnTo>
                  <a:lnTo>
                    <a:pt x="16049" y="938"/>
                  </a:lnTo>
                  <a:lnTo>
                    <a:pt x="16042" y="893"/>
                  </a:lnTo>
                  <a:lnTo>
                    <a:pt x="16033" y="871"/>
                  </a:lnTo>
                  <a:lnTo>
                    <a:pt x="16025" y="856"/>
                  </a:lnTo>
                  <a:lnTo>
                    <a:pt x="16015" y="833"/>
                  </a:lnTo>
                  <a:lnTo>
                    <a:pt x="16006" y="826"/>
                  </a:lnTo>
                  <a:lnTo>
                    <a:pt x="15996" y="833"/>
                  </a:lnTo>
                  <a:lnTo>
                    <a:pt x="15988" y="856"/>
                  </a:lnTo>
                  <a:lnTo>
                    <a:pt x="15979" y="871"/>
                  </a:lnTo>
                  <a:lnTo>
                    <a:pt x="15970" y="893"/>
                  </a:lnTo>
                  <a:lnTo>
                    <a:pt x="15961" y="938"/>
                  </a:lnTo>
                  <a:lnTo>
                    <a:pt x="15954" y="983"/>
                  </a:lnTo>
                  <a:lnTo>
                    <a:pt x="15947" y="1043"/>
                  </a:lnTo>
                  <a:lnTo>
                    <a:pt x="15941" y="1096"/>
                  </a:lnTo>
                  <a:lnTo>
                    <a:pt x="15935" y="1163"/>
                  </a:lnTo>
                  <a:lnTo>
                    <a:pt x="15930" y="1238"/>
                  </a:lnTo>
                  <a:lnTo>
                    <a:pt x="15926" y="1306"/>
                  </a:lnTo>
                  <a:lnTo>
                    <a:pt x="15917" y="1471"/>
                  </a:lnTo>
                  <a:lnTo>
                    <a:pt x="15916" y="1561"/>
                  </a:lnTo>
                  <a:lnTo>
                    <a:pt x="15914" y="1644"/>
                  </a:lnTo>
                  <a:lnTo>
                    <a:pt x="15914" y="10357"/>
                  </a:lnTo>
                  <a:lnTo>
                    <a:pt x="15914" y="10447"/>
                  </a:lnTo>
                  <a:lnTo>
                    <a:pt x="15912" y="10537"/>
                  </a:lnTo>
                  <a:lnTo>
                    <a:pt x="15910" y="10627"/>
                  </a:lnTo>
                  <a:lnTo>
                    <a:pt x="15906" y="10710"/>
                  </a:lnTo>
                  <a:lnTo>
                    <a:pt x="15903" y="10785"/>
                  </a:lnTo>
                  <a:lnTo>
                    <a:pt x="15899" y="10868"/>
                  </a:lnTo>
                  <a:lnTo>
                    <a:pt x="15893" y="10935"/>
                  </a:lnTo>
                  <a:lnTo>
                    <a:pt x="15887" y="11003"/>
                  </a:lnTo>
                  <a:lnTo>
                    <a:pt x="15880" y="11063"/>
                  </a:lnTo>
                  <a:lnTo>
                    <a:pt x="15873" y="11115"/>
                  </a:lnTo>
                  <a:lnTo>
                    <a:pt x="15867" y="11160"/>
                  </a:lnTo>
                  <a:lnTo>
                    <a:pt x="15857" y="11198"/>
                  </a:lnTo>
                  <a:lnTo>
                    <a:pt x="15850" y="11228"/>
                  </a:lnTo>
                  <a:lnTo>
                    <a:pt x="15841" y="11250"/>
                  </a:lnTo>
                  <a:lnTo>
                    <a:pt x="15832" y="11265"/>
                  </a:lnTo>
                  <a:lnTo>
                    <a:pt x="15813" y="11265"/>
                  </a:lnTo>
                  <a:lnTo>
                    <a:pt x="15804" y="11250"/>
                  </a:lnTo>
                  <a:lnTo>
                    <a:pt x="15794" y="11228"/>
                  </a:lnTo>
                  <a:lnTo>
                    <a:pt x="15787" y="11198"/>
                  </a:lnTo>
                  <a:lnTo>
                    <a:pt x="15779" y="11160"/>
                  </a:lnTo>
                  <a:lnTo>
                    <a:pt x="15771" y="11115"/>
                  </a:lnTo>
                  <a:lnTo>
                    <a:pt x="15764" y="11063"/>
                  </a:lnTo>
                  <a:lnTo>
                    <a:pt x="15757" y="11003"/>
                  </a:lnTo>
                  <a:lnTo>
                    <a:pt x="15746" y="10868"/>
                  </a:lnTo>
                  <a:lnTo>
                    <a:pt x="15742" y="10785"/>
                  </a:lnTo>
                  <a:lnTo>
                    <a:pt x="15737" y="10710"/>
                  </a:lnTo>
                  <a:lnTo>
                    <a:pt x="15734" y="10627"/>
                  </a:lnTo>
                  <a:lnTo>
                    <a:pt x="15732" y="10537"/>
                  </a:lnTo>
                  <a:lnTo>
                    <a:pt x="15731" y="10357"/>
                  </a:lnTo>
                  <a:lnTo>
                    <a:pt x="15731" y="5997"/>
                  </a:lnTo>
                  <a:lnTo>
                    <a:pt x="15730" y="5892"/>
                  </a:lnTo>
                  <a:lnTo>
                    <a:pt x="15729" y="5802"/>
                  </a:lnTo>
                  <a:lnTo>
                    <a:pt x="15726" y="5711"/>
                  </a:lnTo>
                  <a:lnTo>
                    <a:pt x="15724" y="5629"/>
                  </a:lnTo>
                  <a:lnTo>
                    <a:pt x="15715" y="5479"/>
                  </a:lnTo>
                  <a:lnTo>
                    <a:pt x="15710" y="5396"/>
                  </a:lnTo>
                  <a:lnTo>
                    <a:pt x="15704" y="5336"/>
                  </a:lnTo>
                  <a:lnTo>
                    <a:pt x="15698" y="5284"/>
                  </a:lnTo>
                  <a:lnTo>
                    <a:pt x="15690" y="5224"/>
                  </a:lnTo>
                  <a:lnTo>
                    <a:pt x="15682" y="5179"/>
                  </a:lnTo>
                  <a:lnTo>
                    <a:pt x="15674" y="5149"/>
                  </a:lnTo>
                  <a:lnTo>
                    <a:pt x="15666" y="5111"/>
                  </a:lnTo>
                  <a:lnTo>
                    <a:pt x="15657" y="5096"/>
                  </a:lnTo>
                  <a:lnTo>
                    <a:pt x="15649" y="5066"/>
                  </a:lnTo>
                  <a:lnTo>
                    <a:pt x="15629" y="5066"/>
                  </a:lnTo>
                  <a:lnTo>
                    <a:pt x="15620" y="5096"/>
                  </a:lnTo>
                  <a:lnTo>
                    <a:pt x="15612" y="5111"/>
                  </a:lnTo>
                  <a:lnTo>
                    <a:pt x="15603" y="5149"/>
                  </a:lnTo>
                  <a:lnTo>
                    <a:pt x="15595" y="5179"/>
                  </a:lnTo>
                  <a:lnTo>
                    <a:pt x="15588" y="5224"/>
                  </a:lnTo>
                  <a:lnTo>
                    <a:pt x="15581" y="5284"/>
                  </a:lnTo>
                  <a:lnTo>
                    <a:pt x="15575" y="5336"/>
                  </a:lnTo>
                  <a:lnTo>
                    <a:pt x="15568" y="5396"/>
                  </a:lnTo>
                  <a:lnTo>
                    <a:pt x="15562" y="5479"/>
                  </a:lnTo>
                  <a:lnTo>
                    <a:pt x="15555" y="5629"/>
                  </a:lnTo>
                  <a:lnTo>
                    <a:pt x="15551" y="5711"/>
                  </a:lnTo>
                  <a:lnTo>
                    <a:pt x="15550" y="5802"/>
                  </a:lnTo>
                  <a:lnTo>
                    <a:pt x="15547" y="5892"/>
                  </a:lnTo>
                  <a:lnTo>
                    <a:pt x="15547" y="10072"/>
                  </a:lnTo>
                  <a:lnTo>
                    <a:pt x="15545" y="10162"/>
                  </a:lnTo>
                  <a:lnTo>
                    <a:pt x="15543" y="10252"/>
                  </a:lnTo>
                  <a:lnTo>
                    <a:pt x="15540" y="10335"/>
                  </a:lnTo>
                  <a:lnTo>
                    <a:pt x="15536" y="10410"/>
                  </a:lnTo>
                  <a:lnTo>
                    <a:pt x="15532" y="10492"/>
                  </a:lnTo>
                  <a:lnTo>
                    <a:pt x="15526" y="10560"/>
                  </a:lnTo>
                  <a:lnTo>
                    <a:pt x="15520" y="10627"/>
                  </a:lnTo>
                  <a:lnTo>
                    <a:pt x="15514" y="10687"/>
                  </a:lnTo>
                  <a:lnTo>
                    <a:pt x="15507" y="10740"/>
                  </a:lnTo>
                  <a:lnTo>
                    <a:pt x="15499" y="10785"/>
                  </a:lnTo>
                  <a:lnTo>
                    <a:pt x="15491" y="10823"/>
                  </a:lnTo>
                  <a:lnTo>
                    <a:pt x="15482" y="10853"/>
                  </a:lnTo>
                  <a:lnTo>
                    <a:pt x="15475" y="10875"/>
                  </a:lnTo>
                  <a:lnTo>
                    <a:pt x="15465" y="10890"/>
                  </a:lnTo>
                  <a:lnTo>
                    <a:pt x="15446" y="10890"/>
                  </a:lnTo>
                  <a:lnTo>
                    <a:pt x="15437" y="10875"/>
                  </a:lnTo>
                  <a:lnTo>
                    <a:pt x="15428" y="10853"/>
                  </a:lnTo>
                  <a:lnTo>
                    <a:pt x="15419" y="10823"/>
                  </a:lnTo>
                  <a:lnTo>
                    <a:pt x="15412" y="10785"/>
                  </a:lnTo>
                  <a:lnTo>
                    <a:pt x="15404" y="10740"/>
                  </a:lnTo>
                  <a:lnTo>
                    <a:pt x="15398" y="10687"/>
                  </a:lnTo>
                  <a:lnTo>
                    <a:pt x="15391" y="10627"/>
                  </a:lnTo>
                  <a:lnTo>
                    <a:pt x="15385" y="10560"/>
                  </a:lnTo>
                  <a:lnTo>
                    <a:pt x="15380" y="10492"/>
                  </a:lnTo>
                  <a:lnTo>
                    <a:pt x="15375" y="10410"/>
                  </a:lnTo>
                  <a:lnTo>
                    <a:pt x="15371" y="10335"/>
                  </a:lnTo>
                  <a:lnTo>
                    <a:pt x="15368" y="10252"/>
                  </a:lnTo>
                  <a:lnTo>
                    <a:pt x="15366" y="10162"/>
                  </a:lnTo>
                  <a:lnTo>
                    <a:pt x="15365" y="10072"/>
                  </a:lnTo>
                  <a:lnTo>
                    <a:pt x="15364" y="9982"/>
                  </a:lnTo>
                  <a:lnTo>
                    <a:pt x="15364" y="6710"/>
                  </a:lnTo>
                  <a:lnTo>
                    <a:pt x="15361" y="6612"/>
                  </a:lnTo>
                  <a:lnTo>
                    <a:pt x="15360" y="6530"/>
                  </a:lnTo>
                  <a:lnTo>
                    <a:pt x="15356" y="6447"/>
                  </a:lnTo>
                  <a:lnTo>
                    <a:pt x="15353" y="6372"/>
                  </a:lnTo>
                  <a:lnTo>
                    <a:pt x="15348" y="6282"/>
                  </a:lnTo>
                  <a:lnTo>
                    <a:pt x="15344" y="6222"/>
                  </a:lnTo>
                  <a:lnTo>
                    <a:pt x="15338" y="6147"/>
                  </a:lnTo>
                  <a:lnTo>
                    <a:pt x="15330" y="6087"/>
                  </a:lnTo>
                  <a:lnTo>
                    <a:pt x="15323" y="6034"/>
                  </a:lnTo>
                  <a:lnTo>
                    <a:pt x="15316" y="5997"/>
                  </a:lnTo>
                  <a:lnTo>
                    <a:pt x="15308" y="5959"/>
                  </a:lnTo>
                  <a:lnTo>
                    <a:pt x="15300" y="5922"/>
                  </a:lnTo>
                  <a:lnTo>
                    <a:pt x="15291" y="5899"/>
                  </a:lnTo>
                  <a:lnTo>
                    <a:pt x="15281" y="5892"/>
                  </a:lnTo>
                  <a:lnTo>
                    <a:pt x="15263" y="5892"/>
                  </a:lnTo>
                  <a:lnTo>
                    <a:pt x="15254" y="5899"/>
                  </a:lnTo>
                  <a:lnTo>
                    <a:pt x="15244" y="5922"/>
                  </a:lnTo>
                  <a:lnTo>
                    <a:pt x="15237" y="5959"/>
                  </a:lnTo>
                  <a:lnTo>
                    <a:pt x="15229" y="5997"/>
                  </a:lnTo>
                  <a:lnTo>
                    <a:pt x="15221" y="6034"/>
                  </a:lnTo>
                  <a:lnTo>
                    <a:pt x="15214" y="6087"/>
                  </a:lnTo>
                  <a:lnTo>
                    <a:pt x="15207" y="6147"/>
                  </a:lnTo>
                  <a:lnTo>
                    <a:pt x="15202" y="6222"/>
                  </a:lnTo>
                  <a:lnTo>
                    <a:pt x="15196" y="6282"/>
                  </a:lnTo>
                  <a:lnTo>
                    <a:pt x="15191" y="6372"/>
                  </a:lnTo>
                  <a:lnTo>
                    <a:pt x="15188" y="6447"/>
                  </a:lnTo>
                  <a:lnTo>
                    <a:pt x="15184" y="6530"/>
                  </a:lnTo>
                  <a:lnTo>
                    <a:pt x="15183" y="6612"/>
                  </a:lnTo>
                  <a:lnTo>
                    <a:pt x="15181" y="6710"/>
                  </a:lnTo>
                  <a:lnTo>
                    <a:pt x="15181" y="8383"/>
                  </a:lnTo>
                  <a:lnTo>
                    <a:pt x="15180" y="8481"/>
                  </a:lnTo>
                  <a:lnTo>
                    <a:pt x="15179" y="8571"/>
                  </a:lnTo>
                  <a:lnTo>
                    <a:pt x="15176" y="8654"/>
                  </a:lnTo>
                  <a:lnTo>
                    <a:pt x="15173" y="8744"/>
                  </a:lnTo>
                  <a:lnTo>
                    <a:pt x="15169" y="8819"/>
                  </a:lnTo>
                  <a:lnTo>
                    <a:pt x="15165" y="8901"/>
                  </a:lnTo>
                  <a:lnTo>
                    <a:pt x="15160" y="8969"/>
                  </a:lnTo>
                  <a:lnTo>
                    <a:pt x="15154" y="9036"/>
                  </a:lnTo>
                  <a:lnTo>
                    <a:pt x="15147" y="9089"/>
                  </a:lnTo>
                  <a:lnTo>
                    <a:pt x="15139" y="9156"/>
                  </a:lnTo>
                  <a:lnTo>
                    <a:pt x="15133" y="9194"/>
                  </a:lnTo>
                  <a:lnTo>
                    <a:pt x="15125" y="9231"/>
                  </a:lnTo>
                  <a:lnTo>
                    <a:pt x="15116" y="9269"/>
                  </a:lnTo>
                  <a:lnTo>
                    <a:pt x="15098" y="9299"/>
                  </a:lnTo>
                  <a:lnTo>
                    <a:pt x="15089" y="9306"/>
                  </a:lnTo>
                  <a:lnTo>
                    <a:pt x="15079" y="9299"/>
                  </a:lnTo>
                  <a:lnTo>
                    <a:pt x="15071" y="9284"/>
                  </a:lnTo>
                  <a:lnTo>
                    <a:pt x="15062" y="9269"/>
                  </a:lnTo>
                  <a:lnTo>
                    <a:pt x="15053" y="9231"/>
                  </a:lnTo>
                  <a:lnTo>
                    <a:pt x="15046" y="9194"/>
                  </a:lnTo>
                  <a:lnTo>
                    <a:pt x="15038" y="9156"/>
                  </a:lnTo>
                  <a:lnTo>
                    <a:pt x="15031" y="9089"/>
                  </a:lnTo>
                  <a:lnTo>
                    <a:pt x="15025" y="9036"/>
                  </a:lnTo>
                  <a:lnTo>
                    <a:pt x="15018" y="8969"/>
                  </a:lnTo>
                  <a:lnTo>
                    <a:pt x="15012" y="8901"/>
                  </a:lnTo>
                  <a:lnTo>
                    <a:pt x="15008" y="8819"/>
                  </a:lnTo>
                  <a:lnTo>
                    <a:pt x="15004" y="8744"/>
                  </a:lnTo>
                  <a:lnTo>
                    <a:pt x="15002" y="8654"/>
                  </a:lnTo>
                  <a:lnTo>
                    <a:pt x="14999" y="8571"/>
                  </a:lnTo>
                  <a:lnTo>
                    <a:pt x="14998" y="8481"/>
                  </a:lnTo>
                  <a:lnTo>
                    <a:pt x="14996" y="8383"/>
                  </a:lnTo>
                  <a:lnTo>
                    <a:pt x="14996" y="4901"/>
                  </a:lnTo>
                  <a:lnTo>
                    <a:pt x="14995" y="4803"/>
                  </a:lnTo>
                  <a:lnTo>
                    <a:pt x="14993" y="4721"/>
                  </a:lnTo>
                  <a:lnTo>
                    <a:pt x="14989" y="4631"/>
                  </a:lnTo>
                  <a:lnTo>
                    <a:pt x="14986" y="4556"/>
                  </a:lnTo>
                  <a:lnTo>
                    <a:pt x="14982" y="4473"/>
                  </a:lnTo>
                  <a:lnTo>
                    <a:pt x="14975" y="4413"/>
                  </a:lnTo>
                  <a:lnTo>
                    <a:pt x="14970" y="4353"/>
                  </a:lnTo>
                  <a:lnTo>
                    <a:pt x="14964" y="4285"/>
                  </a:lnTo>
                  <a:lnTo>
                    <a:pt x="14957" y="4233"/>
                  </a:lnTo>
                  <a:lnTo>
                    <a:pt x="14948" y="4188"/>
                  </a:lnTo>
                  <a:lnTo>
                    <a:pt x="14942" y="4150"/>
                  </a:lnTo>
                  <a:lnTo>
                    <a:pt x="14932" y="4128"/>
                  </a:lnTo>
                  <a:lnTo>
                    <a:pt x="14925" y="4090"/>
                  </a:lnTo>
                  <a:lnTo>
                    <a:pt x="14915" y="4083"/>
                  </a:lnTo>
                  <a:lnTo>
                    <a:pt x="14905" y="4075"/>
                  </a:lnTo>
                  <a:lnTo>
                    <a:pt x="14896" y="4083"/>
                  </a:lnTo>
                  <a:lnTo>
                    <a:pt x="14888" y="4090"/>
                  </a:lnTo>
                  <a:lnTo>
                    <a:pt x="14878" y="4128"/>
                  </a:lnTo>
                  <a:lnTo>
                    <a:pt x="14869" y="4150"/>
                  </a:lnTo>
                  <a:lnTo>
                    <a:pt x="14862" y="4188"/>
                  </a:lnTo>
                  <a:lnTo>
                    <a:pt x="14854" y="4233"/>
                  </a:lnTo>
                  <a:lnTo>
                    <a:pt x="14847" y="4285"/>
                  </a:lnTo>
                  <a:lnTo>
                    <a:pt x="14840" y="4353"/>
                  </a:lnTo>
                  <a:lnTo>
                    <a:pt x="14830" y="4473"/>
                  </a:lnTo>
                  <a:lnTo>
                    <a:pt x="14825" y="4556"/>
                  </a:lnTo>
                  <a:lnTo>
                    <a:pt x="14821" y="4631"/>
                  </a:lnTo>
                  <a:lnTo>
                    <a:pt x="14818" y="4721"/>
                  </a:lnTo>
                  <a:lnTo>
                    <a:pt x="14816" y="4803"/>
                  </a:lnTo>
                  <a:lnTo>
                    <a:pt x="14815" y="4901"/>
                  </a:lnTo>
                  <a:lnTo>
                    <a:pt x="14814" y="4991"/>
                  </a:lnTo>
                  <a:lnTo>
                    <a:pt x="14814" y="10883"/>
                  </a:lnTo>
                  <a:lnTo>
                    <a:pt x="14813" y="10965"/>
                  </a:lnTo>
                  <a:lnTo>
                    <a:pt x="14811" y="11063"/>
                  </a:lnTo>
                  <a:lnTo>
                    <a:pt x="14810" y="11153"/>
                  </a:lnTo>
                  <a:lnTo>
                    <a:pt x="14807" y="11243"/>
                  </a:lnTo>
                  <a:lnTo>
                    <a:pt x="14803" y="11310"/>
                  </a:lnTo>
                  <a:lnTo>
                    <a:pt x="14798" y="11385"/>
                  </a:lnTo>
                  <a:lnTo>
                    <a:pt x="14793" y="11468"/>
                  </a:lnTo>
                  <a:lnTo>
                    <a:pt x="14788" y="11528"/>
                  </a:lnTo>
                  <a:lnTo>
                    <a:pt x="14779" y="11588"/>
                  </a:lnTo>
                  <a:lnTo>
                    <a:pt x="14774" y="11641"/>
                  </a:lnTo>
                  <a:lnTo>
                    <a:pt x="14766" y="11686"/>
                  </a:lnTo>
                  <a:lnTo>
                    <a:pt x="14758" y="11716"/>
                  </a:lnTo>
                  <a:lnTo>
                    <a:pt x="14750" y="11753"/>
                  </a:lnTo>
                  <a:lnTo>
                    <a:pt x="14741" y="11783"/>
                  </a:lnTo>
                  <a:lnTo>
                    <a:pt x="14732" y="11791"/>
                  </a:lnTo>
                  <a:lnTo>
                    <a:pt x="14723" y="11798"/>
                  </a:lnTo>
                  <a:lnTo>
                    <a:pt x="14713" y="11791"/>
                  </a:lnTo>
                  <a:lnTo>
                    <a:pt x="14703" y="11783"/>
                  </a:lnTo>
                  <a:lnTo>
                    <a:pt x="14695" y="11753"/>
                  </a:lnTo>
                  <a:lnTo>
                    <a:pt x="14687" y="11716"/>
                  </a:lnTo>
                  <a:lnTo>
                    <a:pt x="14678" y="11686"/>
                  </a:lnTo>
                  <a:lnTo>
                    <a:pt x="14672" y="11641"/>
                  </a:lnTo>
                  <a:lnTo>
                    <a:pt x="14663" y="11588"/>
                  </a:lnTo>
                  <a:lnTo>
                    <a:pt x="14651" y="11468"/>
                  </a:lnTo>
                  <a:lnTo>
                    <a:pt x="14646" y="11385"/>
                  </a:lnTo>
                  <a:lnTo>
                    <a:pt x="14641" y="11310"/>
                  </a:lnTo>
                  <a:lnTo>
                    <a:pt x="14639" y="11243"/>
                  </a:lnTo>
                  <a:lnTo>
                    <a:pt x="14635" y="11153"/>
                  </a:lnTo>
                  <a:lnTo>
                    <a:pt x="14632" y="11063"/>
                  </a:lnTo>
                  <a:lnTo>
                    <a:pt x="14630" y="10965"/>
                  </a:lnTo>
                  <a:lnTo>
                    <a:pt x="14630" y="6199"/>
                  </a:lnTo>
                  <a:lnTo>
                    <a:pt x="14629" y="6117"/>
                  </a:lnTo>
                  <a:lnTo>
                    <a:pt x="14626" y="6027"/>
                  </a:lnTo>
                  <a:lnTo>
                    <a:pt x="14624" y="5944"/>
                  </a:lnTo>
                  <a:lnTo>
                    <a:pt x="14619" y="5862"/>
                  </a:lnTo>
                  <a:lnTo>
                    <a:pt x="14614" y="5787"/>
                  </a:lnTo>
                  <a:lnTo>
                    <a:pt x="14609" y="5711"/>
                  </a:lnTo>
                  <a:lnTo>
                    <a:pt x="14597" y="5591"/>
                  </a:lnTo>
                  <a:lnTo>
                    <a:pt x="14591" y="5539"/>
                  </a:lnTo>
                  <a:lnTo>
                    <a:pt x="14582" y="5494"/>
                  </a:lnTo>
                  <a:lnTo>
                    <a:pt x="14575" y="5449"/>
                  </a:lnTo>
                  <a:lnTo>
                    <a:pt x="14566" y="5426"/>
                  </a:lnTo>
                  <a:lnTo>
                    <a:pt x="14557" y="5396"/>
                  </a:lnTo>
                  <a:lnTo>
                    <a:pt x="14549" y="5389"/>
                  </a:lnTo>
                  <a:lnTo>
                    <a:pt x="14530" y="5389"/>
                  </a:lnTo>
                  <a:lnTo>
                    <a:pt x="14520" y="5396"/>
                  </a:lnTo>
                  <a:lnTo>
                    <a:pt x="14512" y="5426"/>
                  </a:lnTo>
                  <a:lnTo>
                    <a:pt x="14503" y="5449"/>
                  </a:lnTo>
                  <a:lnTo>
                    <a:pt x="14495" y="5494"/>
                  </a:lnTo>
                  <a:lnTo>
                    <a:pt x="14487" y="5539"/>
                  </a:lnTo>
                  <a:lnTo>
                    <a:pt x="14480" y="5591"/>
                  </a:lnTo>
                  <a:lnTo>
                    <a:pt x="14474" y="5651"/>
                  </a:lnTo>
                  <a:lnTo>
                    <a:pt x="14468" y="5711"/>
                  </a:lnTo>
                  <a:lnTo>
                    <a:pt x="14462" y="5787"/>
                  </a:lnTo>
                  <a:lnTo>
                    <a:pt x="14459" y="5862"/>
                  </a:lnTo>
                  <a:lnTo>
                    <a:pt x="14454" y="5944"/>
                  </a:lnTo>
                  <a:lnTo>
                    <a:pt x="14451" y="6027"/>
                  </a:lnTo>
                  <a:lnTo>
                    <a:pt x="14449" y="6117"/>
                  </a:lnTo>
                  <a:lnTo>
                    <a:pt x="14448" y="6199"/>
                  </a:lnTo>
                  <a:lnTo>
                    <a:pt x="14447" y="6297"/>
                  </a:lnTo>
                  <a:lnTo>
                    <a:pt x="14447" y="9547"/>
                  </a:lnTo>
                  <a:lnTo>
                    <a:pt x="14445" y="9644"/>
                  </a:lnTo>
                  <a:lnTo>
                    <a:pt x="14444" y="9719"/>
                  </a:lnTo>
                  <a:lnTo>
                    <a:pt x="14440" y="9809"/>
                  </a:lnTo>
                  <a:lnTo>
                    <a:pt x="14437" y="9877"/>
                  </a:lnTo>
                  <a:lnTo>
                    <a:pt x="14432" y="9959"/>
                  </a:lnTo>
                  <a:lnTo>
                    <a:pt x="14426" y="10034"/>
                  </a:lnTo>
                  <a:lnTo>
                    <a:pt x="14421" y="10095"/>
                  </a:lnTo>
                  <a:lnTo>
                    <a:pt x="14414" y="10147"/>
                  </a:lnTo>
                  <a:lnTo>
                    <a:pt x="14407" y="10207"/>
                  </a:lnTo>
                  <a:lnTo>
                    <a:pt x="14399" y="10252"/>
                  </a:lnTo>
                  <a:lnTo>
                    <a:pt x="14391" y="10290"/>
                  </a:lnTo>
                  <a:lnTo>
                    <a:pt x="14383" y="10320"/>
                  </a:lnTo>
                  <a:lnTo>
                    <a:pt x="14365" y="10365"/>
                  </a:lnTo>
                  <a:lnTo>
                    <a:pt x="14345" y="10365"/>
                  </a:lnTo>
                  <a:lnTo>
                    <a:pt x="14337" y="10342"/>
                  </a:lnTo>
                  <a:lnTo>
                    <a:pt x="14328" y="10320"/>
                  </a:lnTo>
                  <a:lnTo>
                    <a:pt x="14321" y="10290"/>
                  </a:lnTo>
                  <a:lnTo>
                    <a:pt x="14312" y="10252"/>
                  </a:lnTo>
                  <a:lnTo>
                    <a:pt x="14305" y="10207"/>
                  </a:lnTo>
                  <a:lnTo>
                    <a:pt x="14297" y="10147"/>
                  </a:lnTo>
                  <a:lnTo>
                    <a:pt x="14291" y="10095"/>
                  </a:lnTo>
                  <a:lnTo>
                    <a:pt x="14284" y="10034"/>
                  </a:lnTo>
                  <a:lnTo>
                    <a:pt x="14279" y="9959"/>
                  </a:lnTo>
                  <a:lnTo>
                    <a:pt x="14275" y="9877"/>
                  </a:lnTo>
                  <a:lnTo>
                    <a:pt x="14271" y="9809"/>
                  </a:lnTo>
                  <a:lnTo>
                    <a:pt x="14268" y="9719"/>
                  </a:lnTo>
                  <a:lnTo>
                    <a:pt x="14265" y="9644"/>
                  </a:lnTo>
                  <a:lnTo>
                    <a:pt x="14264" y="9547"/>
                  </a:lnTo>
                  <a:lnTo>
                    <a:pt x="14264" y="3820"/>
                  </a:lnTo>
                  <a:lnTo>
                    <a:pt x="14264" y="3715"/>
                  </a:lnTo>
                  <a:lnTo>
                    <a:pt x="14262" y="3625"/>
                  </a:lnTo>
                  <a:lnTo>
                    <a:pt x="14260" y="3550"/>
                  </a:lnTo>
                  <a:lnTo>
                    <a:pt x="14257" y="3460"/>
                  </a:lnTo>
                  <a:lnTo>
                    <a:pt x="14253" y="3377"/>
                  </a:lnTo>
                  <a:lnTo>
                    <a:pt x="14248" y="3302"/>
                  </a:lnTo>
                  <a:lnTo>
                    <a:pt x="14242" y="3235"/>
                  </a:lnTo>
                  <a:lnTo>
                    <a:pt x="14237" y="3175"/>
                  </a:lnTo>
                  <a:lnTo>
                    <a:pt x="14231" y="3115"/>
                  </a:lnTo>
                  <a:lnTo>
                    <a:pt x="14223" y="3062"/>
                  </a:lnTo>
                  <a:lnTo>
                    <a:pt x="14216" y="3010"/>
                  </a:lnTo>
                  <a:lnTo>
                    <a:pt x="14207" y="2972"/>
                  </a:lnTo>
                  <a:lnTo>
                    <a:pt x="14199" y="2942"/>
                  </a:lnTo>
                  <a:lnTo>
                    <a:pt x="14191" y="2920"/>
                  </a:lnTo>
                  <a:lnTo>
                    <a:pt x="14181" y="2905"/>
                  </a:lnTo>
                  <a:lnTo>
                    <a:pt x="14172" y="2897"/>
                  </a:lnTo>
                  <a:lnTo>
                    <a:pt x="14163" y="2905"/>
                  </a:lnTo>
                  <a:lnTo>
                    <a:pt x="14153" y="2920"/>
                  </a:lnTo>
                  <a:lnTo>
                    <a:pt x="14144" y="2942"/>
                  </a:lnTo>
                  <a:lnTo>
                    <a:pt x="14137" y="2972"/>
                  </a:lnTo>
                  <a:lnTo>
                    <a:pt x="14129" y="3010"/>
                  </a:lnTo>
                  <a:lnTo>
                    <a:pt x="14120" y="3062"/>
                  </a:lnTo>
                  <a:lnTo>
                    <a:pt x="14114" y="3115"/>
                  </a:lnTo>
                  <a:lnTo>
                    <a:pt x="14107" y="3175"/>
                  </a:lnTo>
                  <a:lnTo>
                    <a:pt x="14101" y="3235"/>
                  </a:lnTo>
                  <a:lnTo>
                    <a:pt x="14096" y="3302"/>
                  </a:lnTo>
                  <a:lnTo>
                    <a:pt x="14091" y="3377"/>
                  </a:lnTo>
                  <a:lnTo>
                    <a:pt x="14088" y="3460"/>
                  </a:lnTo>
                  <a:lnTo>
                    <a:pt x="14084" y="3550"/>
                  </a:lnTo>
                  <a:lnTo>
                    <a:pt x="14082" y="3625"/>
                  </a:lnTo>
                  <a:lnTo>
                    <a:pt x="14081" y="3715"/>
                  </a:lnTo>
                  <a:lnTo>
                    <a:pt x="14081" y="6657"/>
                  </a:lnTo>
                  <a:lnTo>
                    <a:pt x="14080" y="6762"/>
                  </a:lnTo>
                  <a:lnTo>
                    <a:pt x="14078" y="6852"/>
                  </a:lnTo>
                  <a:lnTo>
                    <a:pt x="14077" y="6935"/>
                  </a:lnTo>
                  <a:lnTo>
                    <a:pt x="14073" y="7017"/>
                  </a:lnTo>
                  <a:lnTo>
                    <a:pt x="14069" y="7092"/>
                  </a:lnTo>
                  <a:lnTo>
                    <a:pt x="14065" y="7175"/>
                  </a:lnTo>
                  <a:lnTo>
                    <a:pt x="14059" y="7243"/>
                  </a:lnTo>
                  <a:lnTo>
                    <a:pt x="14054" y="7310"/>
                  </a:lnTo>
                  <a:lnTo>
                    <a:pt x="14048" y="7363"/>
                  </a:lnTo>
                  <a:lnTo>
                    <a:pt x="14040" y="7423"/>
                  </a:lnTo>
                  <a:lnTo>
                    <a:pt x="14032" y="7468"/>
                  </a:lnTo>
                  <a:lnTo>
                    <a:pt x="14025" y="7505"/>
                  </a:lnTo>
                  <a:lnTo>
                    <a:pt x="14016" y="7535"/>
                  </a:lnTo>
                  <a:lnTo>
                    <a:pt x="14006" y="7558"/>
                  </a:lnTo>
                  <a:lnTo>
                    <a:pt x="13998" y="7573"/>
                  </a:lnTo>
                  <a:lnTo>
                    <a:pt x="13979" y="7573"/>
                  </a:lnTo>
                  <a:lnTo>
                    <a:pt x="13969" y="7558"/>
                  </a:lnTo>
                  <a:lnTo>
                    <a:pt x="13961" y="7535"/>
                  </a:lnTo>
                  <a:lnTo>
                    <a:pt x="13953" y="7505"/>
                  </a:lnTo>
                  <a:lnTo>
                    <a:pt x="13946" y="7468"/>
                  </a:lnTo>
                  <a:lnTo>
                    <a:pt x="13937" y="7423"/>
                  </a:lnTo>
                  <a:lnTo>
                    <a:pt x="13931" y="7363"/>
                  </a:lnTo>
                  <a:lnTo>
                    <a:pt x="13924" y="7310"/>
                  </a:lnTo>
                  <a:lnTo>
                    <a:pt x="13917" y="7243"/>
                  </a:lnTo>
                  <a:lnTo>
                    <a:pt x="13913" y="7175"/>
                  </a:lnTo>
                  <a:lnTo>
                    <a:pt x="13909" y="7092"/>
                  </a:lnTo>
                  <a:lnTo>
                    <a:pt x="13904" y="7017"/>
                  </a:lnTo>
                  <a:lnTo>
                    <a:pt x="13901" y="6935"/>
                  </a:lnTo>
                  <a:lnTo>
                    <a:pt x="13899" y="6852"/>
                  </a:lnTo>
                  <a:lnTo>
                    <a:pt x="13898" y="6762"/>
                  </a:lnTo>
                  <a:lnTo>
                    <a:pt x="13898" y="976"/>
                  </a:lnTo>
                  <a:lnTo>
                    <a:pt x="13897" y="878"/>
                  </a:lnTo>
                  <a:lnTo>
                    <a:pt x="13895" y="788"/>
                  </a:lnTo>
                  <a:lnTo>
                    <a:pt x="13893" y="705"/>
                  </a:lnTo>
                  <a:lnTo>
                    <a:pt x="13890" y="623"/>
                  </a:lnTo>
                  <a:lnTo>
                    <a:pt x="13886" y="540"/>
                  </a:lnTo>
                  <a:lnTo>
                    <a:pt x="13882" y="465"/>
                  </a:lnTo>
                  <a:lnTo>
                    <a:pt x="13876" y="398"/>
                  </a:lnTo>
                  <a:lnTo>
                    <a:pt x="13863" y="270"/>
                  </a:lnTo>
                  <a:lnTo>
                    <a:pt x="13856" y="218"/>
                  </a:lnTo>
                  <a:lnTo>
                    <a:pt x="13849" y="173"/>
                  </a:lnTo>
                  <a:lnTo>
                    <a:pt x="13841" y="135"/>
                  </a:lnTo>
                  <a:lnTo>
                    <a:pt x="13832" y="105"/>
                  </a:lnTo>
                  <a:lnTo>
                    <a:pt x="13824" y="75"/>
                  </a:lnTo>
                  <a:lnTo>
                    <a:pt x="13815" y="68"/>
                  </a:lnTo>
                  <a:lnTo>
                    <a:pt x="13804" y="60"/>
                  </a:lnTo>
                  <a:lnTo>
                    <a:pt x="13796" y="68"/>
                  </a:lnTo>
                  <a:lnTo>
                    <a:pt x="13787" y="75"/>
                  </a:lnTo>
                  <a:lnTo>
                    <a:pt x="13769" y="135"/>
                  </a:lnTo>
                  <a:lnTo>
                    <a:pt x="13761" y="173"/>
                  </a:lnTo>
                  <a:lnTo>
                    <a:pt x="13753" y="218"/>
                  </a:lnTo>
                  <a:lnTo>
                    <a:pt x="13747" y="270"/>
                  </a:lnTo>
                  <a:lnTo>
                    <a:pt x="13734" y="398"/>
                  </a:lnTo>
                  <a:lnTo>
                    <a:pt x="13729" y="465"/>
                  </a:lnTo>
                  <a:lnTo>
                    <a:pt x="13725" y="540"/>
                  </a:lnTo>
                  <a:lnTo>
                    <a:pt x="13720" y="623"/>
                  </a:lnTo>
                  <a:lnTo>
                    <a:pt x="13718" y="705"/>
                  </a:lnTo>
                  <a:lnTo>
                    <a:pt x="13715" y="788"/>
                  </a:lnTo>
                  <a:lnTo>
                    <a:pt x="13714" y="878"/>
                  </a:lnTo>
                  <a:lnTo>
                    <a:pt x="13714" y="976"/>
                  </a:lnTo>
                  <a:lnTo>
                    <a:pt x="13714" y="10515"/>
                  </a:lnTo>
                  <a:lnTo>
                    <a:pt x="13712" y="10612"/>
                  </a:lnTo>
                  <a:lnTo>
                    <a:pt x="13709" y="10695"/>
                  </a:lnTo>
                  <a:lnTo>
                    <a:pt x="13707" y="10785"/>
                  </a:lnTo>
                  <a:lnTo>
                    <a:pt x="13702" y="10868"/>
                  </a:lnTo>
                  <a:lnTo>
                    <a:pt x="13698" y="10935"/>
                  </a:lnTo>
                  <a:lnTo>
                    <a:pt x="13693" y="11010"/>
                  </a:lnTo>
                  <a:lnTo>
                    <a:pt x="13687" y="11070"/>
                  </a:lnTo>
                  <a:lnTo>
                    <a:pt x="13681" y="11138"/>
                  </a:lnTo>
                  <a:lnTo>
                    <a:pt x="13673" y="11190"/>
                  </a:lnTo>
                  <a:lnTo>
                    <a:pt x="13666" y="11228"/>
                  </a:lnTo>
                  <a:lnTo>
                    <a:pt x="13649" y="11303"/>
                  </a:lnTo>
                  <a:lnTo>
                    <a:pt x="13640" y="11325"/>
                  </a:lnTo>
                  <a:lnTo>
                    <a:pt x="13631" y="11333"/>
                  </a:lnTo>
                  <a:lnTo>
                    <a:pt x="13622" y="11340"/>
                  </a:lnTo>
                  <a:lnTo>
                    <a:pt x="13613" y="11333"/>
                  </a:lnTo>
                  <a:lnTo>
                    <a:pt x="13604" y="11325"/>
                  </a:lnTo>
                  <a:lnTo>
                    <a:pt x="13595" y="11303"/>
                  </a:lnTo>
                  <a:lnTo>
                    <a:pt x="13586" y="11265"/>
                  </a:lnTo>
                  <a:lnTo>
                    <a:pt x="13578" y="11228"/>
                  </a:lnTo>
                  <a:lnTo>
                    <a:pt x="13571" y="11190"/>
                  </a:lnTo>
                  <a:lnTo>
                    <a:pt x="13564" y="11138"/>
                  </a:lnTo>
                  <a:lnTo>
                    <a:pt x="13551" y="11010"/>
                  </a:lnTo>
                  <a:lnTo>
                    <a:pt x="13546" y="10935"/>
                  </a:lnTo>
                  <a:lnTo>
                    <a:pt x="13541" y="10868"/>
                  </a:lnTo>
                  <a:lnTo>
                    <a:pt x="13538" y="10785"/>
                  </a:lnTo>
                  <a:lnTo>
                    <a:pt x="13534" y="10695"/>
                  </a:lnTo>
                  <a:lnTo>
                    <a:pt x="13532" y="10612"/>
                  </a:lnTo>
                  <a:lnTo>
                    <a:pt x="13532" y="10515"/>
                  </a:lnTo>
                  <a:lnTo>
                    <a:pt x="13530" y="10425"/>
                  </a:lnTo>
                  <a:lnTo>
                    <a:pt x="13530" y="6072"/>
                  </a:lnTo>
                  <a:lnTo>
                    <a:pt x="13529" y="5974"/>
                  </a:lnTo>
                  <a:lnTo>
                    <a:pt x="13529" y="5892"/>
                  </a:lnTo>
                  <a:lnTo>
                    <a:pt x="13526" y="5802"/>
                  </a:lnTo>
                  <a:lnTo>
                    <a:pt x="13523" y="5711"/>
                  </a:lnTo>
                  <a:lnTo>
                    <a:pt x="13519" y="5629"/>
                  </a:lnTo>
                  <a:lnTo>
                    <a:pt x="13514" y="5554"/>
                  </a:lnTo>
                  <a:lnTo>
                    <a:pt x="13509" y="5486"/>
                  </a:lnTo>
                  <a:lnTo>
                    <a:pt x="13497" y="5366"/>
                  </a:lnTo>
                  <a:lnTo>
                    <a:pt x="13490" y="5314"/>
                  </a:lnTo>
                  <a:lnTo>
                    <a:pt x="13482" y="5269"/>
                  </a:lnTo>
                  <a:lnTo>
                    <a:pt x="13474" y="5224"/>
                  </a:lnTo>
                  <a:lnTo>
                    <a:pt x="13466" y="5201"/>
                  </a:lnTo>
                  <a:lnTo>
                    <a:pt x="13457" y="5171"/>
                  </a:lnTo>
                  <a:lnTo>
                    <a:pt x="13448" y="5156"/>
                  </a:lnTo>
                  <a:lnTo>
                    <a:pt x="13429" y="5156"/>
                  </a:lnTo>
                  <a:lnTo>
                    <a:pt x="13421" y="5171"/>
                  </a:lnTo>
                  <a:lnTo>
                    <a:pt x="13412" y="5201"/>
                  </a:lnTo>
                  <a:lnTo>
                    <a:pt x="13403" y="5224"/>
                  </a:lnTo>
                  <a:lnTo>
                    <a:pt x="13387" y="5314"/>
                  </a:lnTo>
                  <a:lnTo>
                    <a:pt x="13380" y="5366"/>
                  </a:lnTo>
                  <a:lnTo>
                    <a:pt x="13368" y="5486"/>
                  </a:lnTo>
                  <a:lnTo>
                    <a:pt x="13363" y="5554"/>
                  </a:lnTo>
                  <a:lnTo>
                    <a:pt x="13358" y="5629"/>
                  </a:lnTo>
                  <a:lnTo>
                    <a:pt x="13354" y="5711"/>
                  </a:lnTo>
                  <a:lnTo>
                    <a:pt x="13351" y="5802"/>
                  </a:lnTo>
                  <a:lnTo>
                    <a:pt x="13349" y="5892"/>
                  </a:lnTo>
                  <a:lnTo>
                    <a:pt x="13348" y="5974"/>
                  </a:lnTo>
                  <a:lnTo>
                    <a:pt x="13347" y="6072"/>
                  </a:lnTo>
                  <a:lnTo>
                    <a:pt x="13347" y="7213"/>
                  </a:lnTo>
                  <a:lnTo>
                    <a:pt x="13342" y="7393"/>
                  </a:lnTo>
                  <a:lnTo>
                    <a:pt x="13339" y="7468"/>
                  </a:lnTo>
                  <a:lnTo>
                    <a:pt x="13336" y="7558"/>
                  </a:lnTo>
                  <a:lnTo>
                    <a:pt x="13331" y="7625"/>
                  </a:lnTo>
                  <a:lnTo>
                    <a:pt x="13326" y="7693"/>
                  </a:lnTo>
                  <a:lnTo>
                    <a:pt x="13320" y="7768"/>
                  </a:lnTo>
                  <a:lnTo>
                    <a:pt x="13313" y="7820"/>
                  </a:lnTo>
                  <a:lnTo>
                    <a:pt x="13307" y="7880"/>
                  </a:lnTo>
                  <a:lnTo>
                    <a:pt x="13299" y="7926"/>
                  </a:lnTo>
                  <a:lnTo>
                    <a:pt x="13291" y="7963"/>
                  </a:lnTo>
                  <a:lnTo>
                    <a:pt x="13282" y="7993"/>
                  </a:lnTo>
                  <a:lnTo>
                    <a:pt x="13274" y="8016"/>
                  </a:lnTo>
                  <a:lnTo>
                    <a:pt x="13264" y="8031"/>
                  </a:lnTo>
                  <a:lnTo>
                    <a:pt x="13255" y="8038"/>
                  </a:lnTo>
                  <a:lnTo>
                    <a:pt x="13246" y="8031"/>
                  </a:lnTo>
                  <a:lnTo>
                    <a:pt x="13237" y="8016"/>
                  </a:lnTo>
                  <a:lnTo>
                    <a:pt x="13228" y="7993"/>
                  </a:lnTo>
                  <a:lnTo>
                    <a:pt x="13219" y="7963"/>
                  </a:lnTo>
                  <a:lnTo>
                    <a:pt x="13211" y="7926"/>
                  </a:lnTo>
                  <a:lnTo>
                    <a:pt x="13204" y="7880"/>
                  </a:lnTo>
                  <a:lnTo>
                    <a:pt x="13196" y="7820"/>
                  </a:lnTo>
                  <a:lnTo>
                    <a:pt x="13190" y="7768"/>
                  </a:lnTo>
                  <a:lnTo>
                    <a:pt x="13184" y="7693"/>
                  </a:lnTo>
                  <a:lnTo>
                    <a:pt x="13179" y="7625"/>
                  </a:lnTo>
                  <a:lnTo>
                    <a:pt x="13174" y="7558"/>
                  </a:lnTo>
                  <a:lnTo>
                    <a:pt x="13170" y="7468"/>
                  </a:lnTo>
                  <a:lnTo>
                    <a:pt x="13167" y="7393"/>
                  </a:lnTo>
                  <a:lnTo>
                    <a:pt x="13164" y="7213"/>
                  </a:lnTo>
                  <a:lnTo>
                    <a:pt x="13163" y="7122"/>
                  </a:lnTo>
                  <a:lnTo>
                    <a:pt x="13163" y="4180"/>
                  </a:lnTo>
                  <a:lnTo>
                    <a:pt x="13162" y="4000"/>
                  </a:lnTo>
                  <a:lnTo>
                    <a:pt x="13159" y="3910"/>
                  </a:lnTo>
                  <a:lnTo>
                    <a:pt x="13157" y="3820"/>
                  </a:lnTo>
                  <a:lnTo>
                    <a:pt x="13152" y="3753"/>
                  </a:lnTo>
                  <a:lnTo>
                    <a:pt x="13148" y="3670"/>
                  </a:lnTo>
                  <a:lnTo>
                    <a:pt x="13143" y="3595"/>
                  </a:lnTo>
                  <a:lnTo>
                    <a:pt x="13137" y="3535"/>
                  </a:lnTo>
                  <a:lnTo>
                    <a:pt x="13131" y="3467"/>
                  </a:lnTo>
                  <a:lnTo>
                    <a:pt x="13123" y="3415"/>
                  </a:lnTo>
                  <a:lnTo>
                    <a:pt x="13116" y="3377"/>
                  </a:lnTo>
                  <a:lnTo>
                    <a:pt x="13107" y="3340"/>
                  </a:lnTo>
                  <a:lnTo>
                    <a:pt x="13099" y="3302"/>
                  </a:lnTo>
                  <a:lnTo>
                    <a:pt x="13090" y="3287"/>
                  </a:lnTo>
                  <a:lnTo>
                    <a:pt x="13081" y="3272"/>
                  </a:lnTo>
                  <a:lnTo>
                    <a:pt x="13072" y="3265"/>
                  </a:lnTo>
                  <a:lnTo>
                    <a:pt x="13062" y="3272"/>
                  </a:lnTo>
                  <a:lnTo>
                    <a:pt x="13053" y="3287"/>
                  </a:lnTo>
                  <a:lnTo>
                    <a:pt x="13046" y="3302"/>
                  </a:lnTo>
                  <a:lnTo>
                    <a:pt x="13036" y="3340"/>
                  </a:lnTo>
                  <a:lnTo>
                    <a:pt x="13028" y="3377"/>
                  </a:lnTo>
                  <a:lnTo>
                    <a:pt x="13021" y="3415"/>
                  </a:lnTo>
                  <a:lnTo>
                    <a:pt x="13013" y="3467"/>
                  </a:lnTo>
                  <a:lnTo>
                    <a:pt x="13008" y="3535"/>
                  </a:lnTo>
                  <a:lnTo>
                    <a:pt x="13001" y="3595"/>
                  </a:lnTo>
                  <a:lnTo>
                    <a:pt x="12996" y="3670"/>
                  </a:lnTo>
                  <a:lnTo>
                    <a:pt x="12991" y="3753"/>
                  </a:lnTo>
                  <a:lnTo>
                    <a:pt x="12988" y="3820"/>
                  </a:lnTo>
                  <a:lnTo>
                    <a:pt x="12984" y="3910"/>
                  </a:lnTo>
                  <a:lnTo>
                    <a:pt x="12979" y="4090"/>
                  </a:lnTo>
                  <a:lnTo>
                    <a:pt x="12979" y="9517"/>
                  </a:lnTo>
                  <a:lnTo>
                    <a:pt x="12979" y="9607"/>
                  </a:lnTo>
                  <a:lnTo>
                    <a:pt x="12976" y="9704"/>
                  </a:lnTo>
                  <a:lnTo>
                    <a:pt x="12973" y="9787"/>
                  </a:lnTo>
                  <a:lnTo>
                    <a:pt x="12968" y="9869"/>
                  </a:lnTo>
                  <a:lnTo>
                    <a:pt x="12964" y="9937"/>
                  </a:lnTo>
                  <a:lnTo>
                    <a:pt x="12959" y="10019"/>
                  </a:lnTo>
                  <a:lnTo>
                    <a:pt x="12947" y="10140"/>
                  </a:lnTo>
                  <a:lnTo>
                    <a:pt x="12940" y="10185"/>
                  </a:lnTo>
                  <a:lnTo>
                    <a:pt x="12932" y="10237"/>
                  </a:lnTo>
                  <a:lnTo>
                    <a:pt x="12924" y="10267"/>
                  </a:lnTo>
                  <a:lnTo>
                    <a:pt x="12915" y="10305"/>
                  </a:lnTo>
                  <a:lnTo>
                    <a:pt x="12908" y="10320"/>
                  </a:lnTo>
                  <a:lnTo>
                    <a:pt x="12898" y="10335"/>
                  </a:lnTo>
                  <a:lnTo>
                    <a:pt x="12888" y="10342"/>
                  </a:lnTo>
                  <a:lnTo>
                    <a:pt x="12879" y="10335"/>
                  </a:lnTo>
                  <a:lnTo>
                    <a:pt x="12871" y="10320"/>
                  </a:lnTo>
                  <a:lnTo>
                    <a:pt x="12861" y="10305"/>
                  </a:lnTo>
                  <a:lnTo>
                    <a:pt x="12852" y="10267"/>
                  </a:lnTo>
                  <a:lnTo>
                    <a:pt x="12844" y="10237"/>
                  </a:lnTo>
                  <a:lnTo>
                    <a:pt x="12837" y="10185"/>
                  </a:lnTo>
                  <a:lnTo>
                    <a:pt x="12829" y="10140"/>
                  </a:lnTo>
                  <a:lnTo>
                    <a:pt x="12818" y="10019"/>
                  </a:lnTo>
                  <a:lnTo>
                    <a:pt x="12812" y="9937"/>
                  </a:lnTo>
                  <a:lnTo>
                    <a:pt x="12808" y="9869"/>
                  </a:lnTo>
                  <a:lnTo>
                    <a:pt x="12800" y="9704"/>
                  </a:lnTo>
                  <a:lnTo>
                    <a:pt x="12799" y="9607"/>
                  </a:lnTo>
                  <a:lnTo>
                    <a:pt x="12797" y="9517"/>
                  </a:lnTo>
                  <a:lnTo>
                    <a:pt x="12797" y="9427"/>
                  </a:lnTo>
                  <a:lnTo>
                    <a:pt x="12797" y="8301"/>
                  </a:lnTo>
                  <a:lnTo>
                    <a:pt x="12794" y="8211"/>
                  </a:lnTo>
                  <a:lnTo>
                    <a:pt x="12793" y="8113"/>
                  </a:lnTo>
                  <a:lnTo>
                    <a:pt x="12789" y="8038"/>
                  </a:lnTo>
                  <a:lnTo>
                    <a:pt x="12786" y="7956"/>
                  </a:lnTo>
                  <a:lnTo>
                    <a:pt x="12782" y="7880"/>
                  </a:lnTo>
                  <a:lnTo>
                    <a:pt x="12776" y="7820"/>
                  </a:lnTo>
                  <a:lnTo>
                    <a:pt x="12770" y="7745"/>
                  </a:lnTo>
                  <a:lnTo>
                    <a:pt x="12763" y="7685"/>
                  </a:lnTo>
                  <a:lnTo>
                    <a:pt x="12757" y="7633"/>
                  </a:lnTo>
                  <a:lnTo>
                    <a:pt x="12749" y="7588"/>
                  </a:lnTo>
                  <a:lnTo>
                    <a:pt x="12740" y="7550"/>
                  </a:lnTo>
                  <a:lnTo>
                    <a:pt x="12733" y="7520"/>
                  </a:lnTo>
                  <a:lnTo>
                    <a:pt x="12724" y="7498"/>
                  </a:lnTo>
                  <a:lnTo>
                    <a:pt x="12714" y="7483"/>
                  </a:lnTo>
                  <a:lnTo>
                    <a:pt x="12705" y="7475"/>
                  </a:lnTo>
                  <a:lnTo>
                    <a:pt x="12695" y="7483"/>
                  </a:lnTo>
                  <a:lnTo>
                    <a:pt x="12686" y="7498"/>
                  </a:lnTo>
                  <a:lnTo>
                    <a:pt x="12677" y="7520"/>
                  </a:lnTo>
                  <a:lnTo>
                    <a:pt x="12670" y="7550"/>
                  </a:lnTo>
                  <a:lnTo>
                    <a:pt x="12661" y="7588"/>
                  </a:lnTo>
                  <a:lnTo>
                    <a:pt x="12654" y="7633"/>
                  </a:lnTo>
                  <a:lnTo>
                    <a:pt x="12647" y="7685"/>
                  </a:lnTo>
                  <a:lnTo>
                    <a:pt x="12640" y="7745"/>
                  </a:lnTo>
                  <a:lnTo>
                    <a:pt x="12634" y="7820"/>
                  </a:lnTo>
                  <a:lnTo>
                    <a:pt x="12629" y="7880"/>
                  </a:lnTo>
                  <a:lnTo>
                    <a:pt x="12624" y="7956"/>
                  </a:lnTo>
                  <a:lnTo>
                    <a:pt x="12620" y="8038"/>
                  </a:lnTo>
                  <a:lnTo>
                    <a:pt x="12617" y="8113"/>
                  </a:lnTo>
                  <a:lnTo>
                    <a:pt x="12615" y="8211"/>
                  </a:lnTo>
                  <a:lnTo>
                    <a:pt x="12614" y="8301"/>
                  </a:lnTo>
                  <a:lnTo>
                    <a:pt x="12614" y="11708"/>
                  </a:lnTo>
                  <a:lnTo>
                    <a:pt x="12613" y="11798"/>
                  </a:lnTo>
                  <a:lnTo>
                    <a:pt x="12612" y="11896"/>
                  </a:lnTo>
                  <a:lnTo>
                    <a:pt x="12609" y="11978"/>
                  </a:lnTo>
                  <a:lnTo>
                    <a:pt x="12606" y="12068"/>
                  </a:lnTo>
                  <a:lnTo>
                    <a:pt x="12602" y="12136"/>
                  </a:lnTo>
                  <a:lnTo>
                    <a:pt x="12597" y="12226"/>
                  </a:lnTo>
                  <a:lnTo>
                    <a:pt x="12592" y="12286"/>
                  </a:lnTo>
                  <a:lnTo>
                    <a:pt x="12587" y="12346"/>
                  </a:lnTo>
                  <a:lnTo>
                    <a:pt x="12580" y="12421"/>
                  </a:lnTo>
                  <a:lnTo>
                    <a:pt x="12572" y="12474"/>
                  </a:lnTo>
                  <a:lnTo>
                    <a:pt x="12566" y="12511"/>
                  </a:lnTo>
                  <a:lnTo>
                    <a:pt x="12557" y="12549"/>
                  </a:lnTo>
                  <a:lnTo>
                    <a:pt x="12549" y="12571"/>
                  </a:lnTo>
                  <a:lnTo>
                    <a:pt x="12540" y="12609"/>
                  </a:lnTo>
                  <a:lnTo>
                    <a:pt x="12530" y="12616"/>
                  </a:lnTo>
                  <a:lnTo>
                    <a:pt x="12522" y="12624"/>
                  </a:lnTo>
                  <a:lnTo>
                    <a:pt x="12512" y="12616"/>
                  </a:lnTo>
                  <a:lnTo>
                    <a:pt x="12503" y="12609"/>
                  </a:lnTo>
                  <a:lnTo>
                    <a:pt x="12494" y="12571"/>
                  </a:lnTo>
                  <a:lnTo>
                    <a:pt x="12486" y="12549"/>
                  </a:lnTo>
                  <a:lnTo>
                    <a:pt x="12479" y="12511"/>
                  </a:lnTo>
                  <a:lnTo>
                    <a:pt x="12470" y="12474"/>
                  </a:lnTo>
                  <a:lnTo>
                    <a:pt x="12464" y="12421"/>
                  </a:lnTo>
                  <a:lnTo>
                    <a:pt x="12456" y="12346"/>
                  </a:lnTo>
                  <a:lnTo>
                    <a:pt x="12451" y="12286"/>
                  </a:lnTo>
                  <a:lnTo>
                    <a:pt x="12445" y="12226"/>
                  </a:lnTo>
                  <a:lnTo>
                    <a:pt x="12440" y="12136"/>
                  </a:lnTo>
                  <a:lnTo>
                    <a:pt x="12437" y="12068"/>
                  </a:lnTo>
                  <a:lnTo>
                    <a:pt x="12434" y="11978"/>
                  </a:lnTo>
                  <a:lnTo>
                    <a:pt x="12432" y="11896"/>
                  </a:lnTo>
                  <a:lnTo>
                    <a:pt x="12430" y="11798"/>
                  </a:lnTo>
                  <a:lnTo>
                    <a:pt x="12430" y="8301"/>
                  </a:lnTo>
                  <a:lnTo>
                    <a:pt x="12429" y="8211"/>
                  </a:lnTo>
                  <a:lnTo>
                    <a:pt x="12428" y="8113"/>
                  </a:lnTo>
                  <a:lnTo>
                    <a:pt x="12426" y="8031"/>
                  </a:lnTo>
                  <a:lnTo>
                    <a:pt x="12422" y="7948"/>
                  </a:lnTo>
                  <a:lnTo>
                    <a:pt x="12419" y="7873"/>
                  </a:lnTo>
                  <a:lnTo>
                    <a:pt x="12415" y="7790"/>
                  </a:lnTo>
                  <a:lnTo>
                    <a:pt x="12409" y="7723"/>
                  </a:lnTo>
                  <a:lnTo>
                    <a:pt x="12403" y="7663"/>
                  </a:lnTo>
                  <a:lnTo>
                    <a:pt x="12397" y="7588"/>
                  </a:lnTo>
                  <a:lnTo>
                    <a:pt x="12389" y="7550"/>
                  </a:lnTo>
                  <a:lnTo>
                    <a:pt x="12382" y="7498"/>
                  </a:lnTo>
                  <a:lnTo>
                    <a:pt x="12374" y="7460"/>
                  </a:lnTo>
                  <a:lnTo>
                    <a:pt x="12365" y="7430"/>
                  </a:lnTo>
                  <a:lnTo>
                    <a:pt x="12357" y="7408"/>
                  </a:lnTo>
                  <a:lnTo>
                    <a:pt x="12347" y="7393"/>
                  </a:lnTo>
                  <a:lnTo>
                    <a:pt x="12329" y="7393"/>
                  </a:lnTo>
                  <a:lnTo>
                    <a:pt x="12320" y="7408"/>
                  </a:lnTo>
                  <a:lnTo>
                    <a:pt x="12311" y="7430"/>
                  </a:lnTo>
                  <a:lnTo>
                    <a:pt x="12302" y="7460"/>
                  </a:lnTo>
                  <a:lnTo>
                    <a:pt x="12295" y="7498"/>
                  </a:lnTo>
                  <a:lnTo>
                    <a:pt x="12287" y="7550"/>
                  </a:lnTo>
                  <a:lnTo>
                    <a:pt x="12280" y="7588"/>
                  </a:lnTo>
                  <a:lnTo>
                    <a:pt x="12273" y="7663"/>
                  </a:lnTo>
                  <a:lnTo>
                    <a:pt x="12268" y="7723"/>
                  </a:lnTo>
                  <a:lnTo>
                    <a:pt x="12262" y="7790"/>
                  </a:lnTo>
                  <a:lnTo>
                    <a:pt x="12258" y="7873"/>
                  </a:lnTo>
                  <a:lnTo>
                    <a:pt x="12254" y="7948"/>
                  </a:lnTo>
                  <a:lnTo>
                    <a:pt x="12249" y="8113"/>
                  </a:lnTo>
                  <a:lnTo>
                    <a:pt x="12247" y="8211"/>
                  </a:lnTo>
                  <a:lnTo>
                    <a:pt x="12247" y="9802"/>
                  </a:lnTo>
                  <a:lnTo>
                    <a:pt x="12246" y="9884"/>
                  </a:lnTo>
                  <a:lnTo>
                    <a:pt x="12244" y="9982"/>
                  </a:lnTo>
                  <a:lnTo>
                    <a:pt x="12242" y="10072"/>
                  </a:lnTo>
                  <a:lnTo>
                    <a:pt x="12239" y="10147"/>
                  </a:lnTo>
                  <a:lnTo>
                    <a:pt x="12236" y="10237"/>
                  </a:lnTo>
                  <a:lnTo>
                    <a:pt x="12231" y="10312"/>
                  </a:lnTo>
                  <a:lnTo>
                    <a:pt x="12225" y="10387"/>
                  </a:lnTo>
                  <a:lnTo>
                    <a:pt x="12220" y="10447"/>
                  </a:lnTo>
                  <a:lnTo>
                    <a:pt x="12212" y="10507"/>
                  </a:lnTo>
                  <a:lnTo>
                    <a:pt x="12206" y="10560"/>
                  </a:lnTo>
                  <a:lnTo>
                    <a:pt x="12199" y="10605"/>
                  </a:lnTo>
                  <a:lnTo>
                    <a:pt x="12191" y="10635"/>
                  </a:lnTo>
                  <a:lnTo>
                    <a:pt x="12182" y="10672"/>
                  </a:lnTo>
                  <a:lnTo>
                    <a:pt x="12174" y="10695"/>
                  </a:lnTo>
                  <a:lnTo>
                    <a:pt x="12164" y="10710"/>
                  </a:lnTo>
                  <a:lnTo>
                    <a:pt x="12146" y="10710"/>
                  </a:lnTo>
                  <a:lnTo>
                    <a:pt x="12137" y="10695"/>
                  </a:lnTo>
                  <a:lnTo>
                    <a:pt x="12127" y="10672"/>
                  </a:lnTo>
                  <a:lnTo>
                    <a:pt x="12120" y="10635"/>
                  </a:lnTo>
                  <a:lnTo>
                    <a:pt x="12111" y="10605"/>
                  </a:lnTo>
                  <a:lnTo>
                    <a:pt x="12104" y="10560"/>
                  </a:lnTo>
                  <a:lnTo>
                    <a:pt x="12098" y="10507"/>
                  </a:lnTo>
                  <a:lnTo>
                    <a:pt x="12090" y="10447"/>
                  </a:lnTo>
                  <a:lnTo>
                    <a:pt x="12085" y="10387"/>
                  </a:lnTo>
                  <a:lnTo>
                    <a:pt x="12079" y="10312"/>
                  </a:lnTo>
                  <a:lnTo>
                    <a:pt x="12074" y="10237"/>
                  </a:lnTo>
                  <a:lnTo>
                    <a:pt x="12070" y="10147"/>
                  </a:lnTo>
                  <a:lnTo>
                    <a:pt x="12068" y="10072"/>
                  </a:lnTo>
                  <a:lnTo>
                    <a:pt x="12064" y="9982"/>
                  </a:lnTo>
                  <a:lnTo>
                    <a:pt x="12064" y="9884"/>
                  </a:lnTo>
                  <a:lnTo>
                    <a:pt x="12063" y="9802"/>
                  </a:lnTo>
                  <a:lnTo>
                    <a:pt x="12063" y="5479"/>
                  </a:lnTo>
                  <a:lnTo>
                    <a:pt x="12061" y="5389"/>
                  </a:lnTo>
                  <a:lnTo>
                    <a:pt x="12059" y="5299"/>
                  </a:lnTo>
                  <a:lnTo>
                    <a:pt x="12056" y="5209"/>
                  </a:lnTo>
                  <a:lnTo>
                    <a:pt x="12052" y="5126"/>
                  </a:lnTo>
                  <a:lnTo>
                    <a:pt x="12047" y="5059"/>
                  </a:lnTo>
                  <a:lnTo>
                    <a:pt x="12042" y="4983"/>
                  </a:lnTo>
                  <a:lnTo>
                    <a:pt x="12037" y="4923"/>
                  </a:lnTo>
                  <a:lnTo>
                    <a:pt x="12030" y="4856"/>
                  </a:lnTo>
                  <a:lnTo>
                    <a:pt x="12023" y="4803"/>
                  </a:lnTo>
                  <a:lnTo>
                    <a:pt x="12015" y="4766"/>
                  </a:lnTo>
                  <a:lnTo>
                    <a:pt x="12008" y="4728"/>
                  </a:lnTo>
                  <a:lnTo>
                    <a:pt x="11999" y="4691"/>
                  </a:lnTo>
                  <a:lnTo>
                    <a:pt x="11989" y="4676"/>
                  </a:lnTo>
                  <a:lnTo>
                    <a:pt x="11981" y="4661"/>
                  </a:lnTo>
                  <a:lnTo>
                    <a:pt x="11972" y="4646"/>
                  </a:lnTo>
                  <a:lnTo>
                    <a:pt x="11962" y="4661"/>
                  </a:lnTo>
                  <a:lnTo>
                    <a:pt x="11954" y="4676"/>
                  </a:lnTo>
                  <a:lnTo>
                    <a:pt x="11944" y="4691"/>
                  </a:lnTo>
                  <a:lnTo>
                    <a:pt x="11936" y="4728"/>
                  </a:lnTo>
                  <a:lnTo>
                    <a:pt x="11921" y="4803"/>
                  </a:lnTo>
                  <a:lnTo>
                    <a:pt x="11913" y="4856"/>
                  </a:lnTo>
                  <a:lnTo>
                    <a:pt x="11907" y="4923"/>
                  </a:lnTo>
                  <a:lnTo>
                    <a:pt x="11900" y="4983"/>
                  </a:lnTo>
                  <a:lnTo>
                    <a:pt x="11895" y="5059"/>
                  </a:lnTo>
                  <a:lnTo>
                    <a:pt x="11891" y="5126"/>
                  </a:lnTo>
                  <a:lnTo>
                    <a:pt x="11888" y="5209"/>
                  </a:lnTo>
                  <a:lnTo>
                    <a:pt x="11884" y="5299"/>
                  </a:lnTo>
                  <a:lnTo>
                    <a:pt x="11879" y="5569"/>
                  </a:lnTo>
                  <a:lnTo>
                    <a:pt x="11879" y="8556"/>
                  </a:lnTo>
                  <a:lnTo>
                    <a:pt x="11876" y="8736"/>
                  </a:lnTo>
                  <a:lnTo>
                    <a:pt x="11869" y="8901"/>
                  </a:lnTo>
                  <a:lnTo>
                    <a:pt x="11865" y="8976"/>
                  </a:lnTo>
                  <a:lnTo>
                    <a:pt x="11859" y="9051"/>
                  </a:lnTo>
                  <a:lnTo>
                    <a:pt x="11854" y="9111"/>
                  </a:lnTo>
                  <a:lnTo>
                    <a:pt x="11846" y="9171"/>
                  </a:lnTo>
                  <a:lnTo>
                    <a:pt x="11839" y="9224"/>
                  </a:lnTo>
                  <a:lnTo>
                    <a:pt x="11831" y="9269"/>
                  </a:lnTo>
                  <a:lnTo>
                    <a:pt x="11824" y="9306"/>
                  </a:lnTo>
                  <a:lnTo>
                    <a:pt x="11816" y="9336"/>
                  </a:lnTo>
                  <a:lnTo>
                    <a:pt x="11798" y="9382"/>
                  </a:lnTo>
                  <a:lnTo>
                    <a:pt x="11779" y="9382"/>
                  </a:lnTo>
                  <a:lnTo>
                    <a:pt x="11761" y="9336"/>
                  </a:lnTo>
                  <a:lnTo>
                    <a:pt x="11753" y="9306"/>
                  </a:lnTo>
                  <a:lnTo>
                    <a:pt x="11745" y="9269"/>
                  </a:lnTo>
                  <a:lnTo>
                    <a:pt x="11738" y="9224"/>
                  </a:lnTo>
                  <a:lnTo>
                    <a:pt x="11730" y="9171"/>
                  </a:lnTo>
                  <a:lnTo>
                    <a:pt x="11723" y="9111"/>
                  </a:lnTo>
                  <a:lnTo>
                    <a:pt x="11718" y="9051"/>
                  </a:lnTo>
                  <a:lnTo>
                    <a:pt x="11713" y="8976"/>
                  </a:lnTo>
                  <a:lnTo>
                    <a:pt x="11708" y="8901"/>
                  </a:lnTo>
                  <a:lnTo>
                    <a:pt x="11704" y="8819"/>
                  </a:lnTo>
                  <a:lnTo>
                    <a:pt x="11701" y="8736"/>
                  </a:lnTo>
                  <a:lnTo>
                    <a:pt x="11699" y="8646"/>
                  </a:lnTo>
                  <a:lnTo>
                    <a:pt x="11697" y="8556"/>
                  </a:lnTo>
                  <a:lnTo>
                    <a:pt x="11697" y="7017"/>
                  </a:lnTo>
                  <a:lnTo>
                    <a:pt x="11696" y="6920"/>
                  </a:lnTo>
                  <a:lnTo>
                    <a:pt x="11694" y="6830"/>
                  </a:lnTo>
                  <a:lnTo>
                    <a:pt x="11692" y="6747"/>
                  </a:lnTo>
                  <a:lnTo>
                    <a:pt x="11690" y="6657"/>
                  </a:lnTo>
                  <a:lnTo>
                    <a:pt x="11686" y="6575"/>
                  </a:lnTo>
                  <a:lnTo>
                    <a:pt x="11681" y="6507"/>
                  </a:lnTo>
                  <a:lnTo>
                    <a:pt x="11675" y="6432"/>
                  </a:lnTo>
                  <a:lnTo>
                    <a:pt x="11670" y="6372"/>
                  </a:lnTo>
                  <a:lnTo>
                    <a:pt x="11663" y="6304"/>
                  </a:lnTo>
                  <a:lnTo>
                    <a:pt x="11656" y="6267"/>
                  </a:lnTo>
                  <a:lnTo>
                    <a:pt x="11649" y="6199"/>
                  </a:lnTo>
                  <a:lnTo>
                    <a:pt x="11640" y="6169"/>
                  </a:lnTo>
                  <a:lnTo>
                    <a:pt x="11632" y="6139"/>
                  </a:lnTo>
                  <a:lnTo>
                    <a:pt x="11624" y="6117"/>
                  </a:lnTo>
                  <a:lnTo>
                    <a:pt x="11606" y="6102"/>
                  </a:lnTo>
                  <a:lnTo>
                    <a:pt x="11586" y="6117"/>
                  </a:lnTo>
                  <a:lnTo>
                    <a:pt x="11579" y="6139"/>
                  </a:lnTo>
                  <a:lnTo>
                    <a:pt x="11569" y="6169"/>
                  </a:lnTo>
                  <a:lnTo>
                    <a:pt x="11561" y="6199"/>
                  </a:lnTo>
                  <a:lnTo>
                    <a:pt x="11554" y="6267"/>
                  </a:lnTo>
                  <a:lnTo>
                    <a:pt x="11547" y="6304"/>
                  </a:lnTo>
                  <a:lnTo>
                    <a:pt x="11534" y="6432"/>
                  </a:lnTo>
                  <a:lnTo>
                    <a:pt x="11528" y="6507"/>
                  </a:lnTo>
                  <a:lnTo>
                    <a:pt x="11524" y="6575"/>
                  </a:lnTo>
                  <a:lnTo>
                    <a:pt x="11521" y="6657"/>
                  </a:lnTo>
                  <a:lnTo>
                    <a:pt x="11518" y="6747"/>
                  </a:lnTo>
                  <a:lnTo>
                    <a:pt x="11516" y="6830"/>
                  </a:lnTo>
                  <a:lnTo>
                    <a:pt x="11513" y="6920"/>
                  </a:lnTo>
                  <a:lnTo>
                    <a:pt x="11513" y="9081"/>
                  </a:lnTo>
                  <a:lnTo>
                    <a:pt x="11511" y="9171"/>
                  </a:lnTo>
                  <a:lnTo>
                    <a:pt x="11509" y="9269"/>
                  </a:lnTo>
                  <a:lnTo>
                    <a:pt x="11506" y="9344"/>
                  </a:lnTo>
                  <a:lnTo>
                    <a:pt x="11502" y="9427"/>
                  </a:lnTo>
                  <a:lnTo>
                    <a:pt x="11498" y="9502"/>
                  </a:lnTo>
                  <a:lnTo>
                    <a:pt x="11492" y="9569"/>
                  </a:lnTo>
                  <a:lnTo>
                    <a:pt x="11486" y="9644"/>
                  </a:lnTo>
                  <a:lnTo>
                    <a:pt x="11480" y="9697"/>
                  </a:lnTo>
                  <a:lnTo>
                    <a:pt x="11474" y="9757"/>
                  </a:lnTo>
                  <a:lnTo>
                    <a:pt x="11465" y="9802"/>
                  </a:lnTo>
                  <a:lnTo>
                    <a:pt x="11458" y="9832"/>
                  </a:lnTo>
                  <a:lnTo>
                    <a:pt x="11449" y="9869"/>
                  </a:lnTo>
                  <a:lnTo>
                    <a:pt x="11440" y="9884"/>
                  </a:lnTo>
                  <a:lnTo>
                    <a:pt x="11432" y="9907"/>
                  </a:lnTo>
                  <a:lnTo>
                    <a:pt x="11422" y="9914"/>
                  </a:lnTo>
                  <a:lnTo>
                    <a:pt x="11413" y="9907"/>
                  </a:lnTo>
                  <a:lnTo>
                    <a:pt x="11403" y="9884"/>
                  </a:lnTo>
                  <a:lnTo>
                    <a:pt x="11395" y="9869"/>
                  </a:lnTo>
                  <a:lnTo>
                    <a:pt x="11386" y="9832"/>
                  </a:lnTo>
                  <a:lnTo>
                    <a:pt x="11378" y="9802"/>
                  </a:lnTo>
                  <a:lnTo>
                    <a:pt x="11370" y="9757"/>
                  </a:lnTo>
                  <a:lnTo>
                    <a:pt x="11363" y="9697"/>
                  </a:lnTo>
                  <a:lnTo>
                    <a:pt x="11357" y="9644"/>
                  </a:lnTo>
                  <a:lnTo>
                    <a:pt x="11351" y="9569"/>
                  </a:lnTo>
                  <a:lnTo>
                    <a:pt x="11346" y="9502"/>
                  </a:lnTo>
                  <a:lnTo>
                    <a:pt x="11342" y="9427"/>
                  </a:lnTo>
                  <a:lnTo>
                    <a:pt x="11337" y="9344"/>
                  </a:lnTo>
                  <a:lnTo>
                    <a:pt x="11334" y="9269"/>
                  </a:lnTo>
                  <a:lnTo>
                    <a:pt x="11332" y="9171"/>
                  </a:lnTo>
                  <a:lnTo>
                    <a:pt x="11331" y="9081"/>
                  </a:lnTo>
                  <a:lnTo>
                    <a:pt x="11330" y="8999"/>
                  </a:lnTo>
                  <a:lnTo>
                    <a:pt x="11330" y="826"/>
                  </a:lnTo>
                  <a:lnTo>
                    <a:pt x="11328" y="728"/>
                  </a:lnTo>
                  <a:lnTo>
                    <a:pt x="11327" y="645"/>
                  </a:lnTo>
                  <a:lnTo>
                    <a:pt x="11323" y="555"/>
                  </a:lnTo>
                  <a:lnTo>
                    <a:pt x="11320" y="480"/>
                  </a:lnTo>
                  <a:lnTo>
                    <a:pt x="11314" y="398"/>
                  </a:lnTo>
                  <a:lnTo>
                    <a:pt x="11309" y="330"/>
                  </a:lnTo>
                  <a:lnTo>
                    <a:pt x="11297" y="203"/>
                  </a:lnTo>
                  <a:lnTo>
                    <a:pt x="11290" y="158"/>
                  </a:lnTo>
                  <a:lnTo>
                    <a:pt x="11282" y="113"/>
                  </a:lnTo>
                  <a:lnTo>
                    <a:pt x="11274" y="68"/>
                  </a:lnTo>
                  <a:lnTo>
                    <a:pt x="11267" y="38"/>
                  </a:lnTo>
                  <a:lnTo>
                    <a:pt x="11257" y="23"/>
                  </a:lnTo>
                  <a:lnTo>
                    <a:pt x="11248" y="8"/>
                  </a:lnTo>
                  <a:lnTo>
                    <a:pt x="11238" y="0"/>
                  </a:lnTo>
                  <a:lnTo>
                    <a:pt x="11228" y="8"/>
                  </a:lnTo>
                  <a:lnTo>
                    <a:pt x="11220" y="23"/>
                  </a:lnTo>
                  <a:lnTo>
                    <a:pt x="11211" y="38"/>
                  </a:lnTo>
                  <a:lnTo>
                    <a:pt x="11204" y="68"/>
                  </a:lnTo>
                  <a:lnTo>
                    <a:pt x="11194" y="113"/>
                  </a:lnTo>
                  <a:lnTo>
                    <a:pt x="11188" y="158"/>
                  </a:lnTo>
                  <a:lnTo>
                    <a:pt x="11180" y="203"/>
                  </a:lnTo>
                  <a:lnTo>
                    <a:pt x="11168" y="330"/>
                  </a:lnTo>
                  <a:lnTo>
                    <a:pt x="11162" y="398"/>
                  </a:lnTo>
                  <a:lnTo>
                    <a:pt x="11158" y="480"/>
                  </a:lnTo>
                  <a:lnTo>
                    <a:pt x="11154" y="555"/>
                  </a:lnTo>
                  <a:lnTo>
                    <a:pt x="11151" y="645"/>
                  </a:lnTo>
                  <a:lnTo>
                    <a:pt x="11148" y="728"/>
                  </a:lnTo>
                  <a:lnTo>
                    <a:pt x="11147" y="826"/>
                  </a:lnTo>
                  <a:lnTo>
                    <a:pt x="11147" y="916"/>
                  </a:lnTo>
                  <a:lnTo>
                    <a:pt x="11147" y="10845"/>
                  </a:lnTo>
                  <a:lnTo>
                    <a:pt x="11145" y="10935"/>
                  </a:lnTo>
                  <a:lnTo>
                    <a:pt x="11143" y="11010"/>
                  </a:lnTo>
                  <a:lnTo>
                    <a:pt x="11140" y="11100"/>
                  </a:lnTo>
                  <a:lnTo>
                    <a:pt x="11135" y="11190"/>
                  </a:lnTo>
                  <a:lnTo>
                    <a:pt x="11131" y="11258"/>
                  </a:lnTo>
                  <a:lnTo>
                    <a:pt x="11126" y="11325"/>
                  </a:lnTo>
                  <a:lnTo>
                    <a:pt x="11120" y="11385"/>
                  </a:lnTo>
                  <a:lnTo>
                    <a:pt x="11114" y="11445"/>
                  </a:lnTo>
                  <a:lnTo>
                    <a:pt x="11106" y="11513"/>
                  </a:lnTo>
                  <a:lnTo>
                    <a:pt x="11099" y="11551"/>
                  </a:lnTo>
                  <a:lnTo>
                    <a:pt x="11090" y="11596"/>
                  </a:lnTo>
                  <a:lnTo>
                    <a:pt x="11083" y="11618"/>
                  </a:lnTo>
                  <a:lnTo>
                    <a:pt x="11073" y="11641"/>
                  </a:lnTo>
                  <a:lnTo>
                    <a:pt x="11055" y="11671"/>
                  </a:lnTo>
                  <a:lnTo>
                    <a:pt x="11046" y="11656"/>
                  </a:lnTo>
                  <a:lnTo>
                    <a:pt x="11036" y="11641"/>
                  </a:lnTo>
                  <a:lnTo>
                    <a:pt x="11028" y="11618"/>
                  </a:lnTo>
                  <a:lnTo>
                    <a:pt x="11019" y="11596"/>
                  </a:lnTo>
                  <a:lnTo>
                    <a:pt x="11012" y="11551"/>
                  </a:lnTo>
                  <a:lnTo>
                    <a:pt x="11003" y="11513"/>
                  </a:lnTo>
                  <a:lnTo>
                    <a:pt x="10997" y="11445"/>
                  </a:lnTo>
                  <a:lnTo>
                    <a:pt x="10990" y="11385"/>
                  </a:lnTo>
                  <a:lnTo>
                    <a:pt x="10984" y="11325"/>
                  </a:lnTo>
                  <a:lnTo>
                    <a:pt x="10979" y="11258"/>
                  </a:lnTo>
                  <a:lnTo>
                    <a:pt x="10974" y="11190"/>
                  </a:lnTo>
                  <a:lnTo>
                    <a:pt x="10971" y="11100"/>
                  </a:lnTo>
                  <a:lnTo>
                    <a:pt x="10967" y="11010"/>
                  </a:lnTo>
                  <a:lnTo>
                    <a:pt x="10965" y="10935"/>
                  </a:lnTo>
                  <a:lnTo>
                    <a:pt x="10964" y="10845"/>
                  </a:lnTo>
                  <a:lnTo>
                    <a:pt x="10963" y="10740"/>
                  </a:lnTo>
                  <a:lnTo>
                    <a:pt x="10963" y="7408"/>
                  </a:lnTo>
                  <a:lnTo>
                    <a:pt x="10960" y="7228"/>
                  </a:lnTo>
                  <a:lnTo>
                    <a:pt x="10956" y="7137"/>
                  </a:lnTo>
                  <a:lnTo>
                    <a:pt x="10952" y="7055"/>
                  </a:lnTo>
                  <a:lnTo>
                    <a:pt x="10948" y="6987"/>
                  </a:lnTo>
                  <a:lnTo>
                    <a:pt x="10942" y="6920"/>
                  </a:lnTo>
                  <a:lnTo>
                    <a:pt x="10937" y="6860"/>
                  </a:lnTo>
                  <a:lnTo>
                    <a:pt x="10931" y="6785"/>
                  </a:lnTo>
                  <a:lnTo>
                    <a:pt x="10923" y="6747"/>
                  </a:lnTo>
                  <a:lnTo>
                    <a:pt x="10915" y="6695"/>
                  </a:lnTo>
                  <a:lnTo>
                    <a:pt x="10908" y="6657"/>
                  </a:lnTo>
                  <a:lnTo>
                    <a:pt x="10899" y="6627"/>
                  </a:lnTo>
                  <a:lnTo>
                    <a:pt x="10889" y="6605"/>
                  </a:lnTo>
                  <a:lnTo>
                    <a:pt x="10881" y="6597"/>
                  </a:lnTo>
                  <a:lnTo>
                    <a:pt x="10871" y="6575"/>
                  </a:lnTo>
                  <a:lnTo>
                    <a:pt x="10862" y="6597"/>
                  </a:lnTo>
                  <a:lnTo>
                    <a:pt x="10852" y="6605"/>
                  </a:lnTo>
                  <a:lnTo>
                    <a:pt x="10844" y="6627"/>
                  </a:lnTo>
                  <a:lnTo>
                    <a:pt x="10836" y="6657"/>
                  </a:lnTo>
                  <a:lnTo>
                    <a:pt x="10828" y="6695"/>
                  </a:lnTo>
                  <a:lnTo>
                    <a:pt x="10820" y="6747"/>
                  </a:lnTo>
                  <a:lnTo>
                    <a:pt x="10814" y="6785"/>
                  </a:lnTo>
                  <a:lnTo>
                    <a:pt x="10807" y="6860"/>
                  </a:lnTo>
                  <a:lnTo>
                    <a:pt x="10801" y="6920"/>
                  </a:lnTo>
                  <a:lnTo>
                    <a:pt x="10792" y="7055"/>
                  </a:lnTo>
                  <a:lnTo>
                    <a:pt x="10787" y="7137"/>
                  </a:lnTo>
                  <a:lnTo>
                    <a:pt x="10784" y="7228"/>
                  </a:lnTo>
                  <a:lnTo>
                    <a:pt x="10781" y="7318"/>
                  </a:lnTo>
                  <a:lnTo>
                    <a:pt x="10781" y="7408"/>
                  </a:lnTo>
                  <a:lnTo>
                    <a:pt x="10781" y="13690"/>
                  </a:lnTo>
                  <a:lnTo>
                    <a:pt x="10780" y="13787"/>
                  </a:lnTo>
                  <a:lnTo>
                    <a:pt x="10778" y="13877"/>
                  </a:lnTo>
                  <a:lnTo>
                    <a:pt x="10776" y="13960"/>
                  </a:lnTo>
                  <a:lnTo>
                    <a:pt x="10772" y="14042"/>
                  </a:lnTo>
                  <a:lnTo>
                    <a:pt x="10769" y="14125"/>
                  </a:lnTo>
                  <a:lnTo>
                    <a:pt x="10764" y="14200"/>
                  </a:lnTo>
                  <a:lnTo>
                    <a:pt x="10759" y="14267"/>
                  </a:lnTo>
                  <a:lnTo>
                    <a:pt x="10753" y="14335"/>
                  </a:lnTo>
                  <a:lnTo>
                    <a:pt x="10746" y="14387"/>
                  </a:lnTo>
                  <a:lnTo>
                    <a:pt x="10739" y="14455"/>
                  </a:lnTo>
                  <a:lnTo>
                    <a:pt x="10732" y="14493"/>
                  </a:lnTo>
                  <a:lnTo>
                    <a:pt x="10714" y="14568"/>
                  </a:lnTo>
                  <a:lnTo>
                    <a:pt x="10707" y="14583"/>
                  </a:lnTo>
                  <a:lnTo>
                    <a:pt x="10698" y="14598"/>
                  </a:lnTo>
                  <a:lnTo>
                    <a:pt x="10679" y="14598"/>
                  </a:lnTo>
                  <a:lnTo>
                    <a:pt x="10669" y="14583"/>
                  </a:lnTo>
                  <a:lnTo>
                    <a:pt x="10661" y="14568"/>
                  </a:lnTo>
                  <a:lnTo>
                    <a:pt x="10653" y="14530"/>
                  </a:lnTo>
                  <a:lnTo>
                    <a:pt x="10644" y="14493"/>
                  </a:lnTo>
                  <a:lnTo>
                    <a:pt x="10637" y="14455"/>
                  </a:lnTo>
                  <a:lnTo>
                    <a:pt x="10629" y="14387"/>
                  </a:lnTo>
                  <a:lnTo>
                    <a:pt x="10623" y="14335"/>
                  </a:lnTo>
                  <a:lnTo>
                    <a:pt x="10617" y="14267"/>
                  </a:lnTo>
                  <a:lnTo>
                    <a:pt x="10612" y="14200"/>
                  </a:lnTo>
                  <a:lnTo>
                    <a:pt x="10607" y="14125"/>
                  </a:lnTo>
                  <a:lnTo>
                    <a:pt x="10603" y="14042"/>
                  </a:lnTo>
                  <a:lnTo>
                    <a:pt x="10598" y="13877"/>
                  </a:lnTo>
                  <a:lnTo>
                    <a:pt x="10597" y="13787"/>
                  </a:lnTo>
                  <a:lnTo>
                    <a:pt x="10597" y="7670"/>
                  </a:lnTo>
                  <a:lnTo>
                    <a:pt x="10596" y="7580"/>
                  </a:lnTo>
                  <a:lnTo>
                    <a:pt x="10594" y="7498"/>
                  </a:lnTo>
                  <a:lnTo>
                    <a:pt x="10592" y="7400"/>
                  </a:lnTo>
                  <a:lnTo>
                    <a:pt x="10590" y="7318"/>
                  </a:lnTo>
                  <a:lnTo>
                    <a:pt x="10586" y="7243"/>
                  </a:lnTo>
                  <a:lnTo>
                    <a:pt x="10580" y="7160"/>
                  </a:lnTo>
                  <a:lnTo>
                    <a:pt x="10576" y="7092"/>
                  </a:lnTo>
                  <a:lnTo>
                    <a:pt x="10570" y="7025"/>
                  </a:lnTo>
                  <a:lnTo>
                    <a:pt x="10564" y="6972"/>
                  </a:lnTo>
                  <a:lnTo>
                    <a:pt x="10557" y="6912"/>
                  </a:lnTo>
                  <a:lnTo>
                    <a:pt x="10549" y="6867"/>
                  </a:lnTo>
                  <a:lnTo>
                    <a:pt x="10541" y="6830"/>
                  </a:lnTo>
                  <a:lnTo>
                    <a:pt x="10532" y="6800"/>
                  </a:lnTo>
                  <a:lnTo>
                    <a:pt x="10523" y="6777"/>
                  </a:lnTo>
                  <a:lnTo>
                    <a:pt x="10514" y="6762"/>
                  </a:lnTo>
                  <a:lnTo>
                    <a:pt x="10495" y="6762"/>
                  </a:lnTo>
                  <a:lnTo>
                    <a:pt x="10486" y="6777"/>
                  </a:lnTo>
                  <a:lnTo>
                    <a:pt x="10478" y="6800"/>
                  </a:lnTo>
                  <a:lnTo>
                    <a:pt x="10469" y="6830"/>
                  </a:lnTo>
                  <a:lnTo>
                    <a:pt x="10462" y="6867"/>
                  </a:lnTo>
                  <a:lnTo>
                    <a:pt x="10454" y="6912"/>
                  </a:lnTo>
                  <a:lnTo>
                    <a:pt x="10447" y="6972"/>
                  </a:lnTo>
                  <a:lnTo>
                    <a:pt x="10441" y="7025"/>
                  </a:lnTo>
                  <a:lnTo>
                    <a:pt x="10434" y="7092"/>
                  </a:lnTo>
                  <a:lnTo>
                    <a:pt x="10429" y="7160"/>
                  </a:lnTo>
                  <a:lnTo>
                    <a:pt x="10425" y="7243"/>
                  </a:lnTo>
                  <a:lnTo>
                    <a:pt x="10421" y="7318"/>
                  </a:lnTo>
                  <a:lnTo>
                    <a:pt x="10418" y="7400"/>
                  </a:lnTo>
                  <a:lnTo>
                    <a:pt x="10415" y="7498"/>
                  </a:lnTo>
                  <a:lnTo>
                    <a:pt x="10413" y="7580"/>
                  </a:lnTo>
                  <a:lnTo>
                    <a:pt x="10413" y="9246"/>
                  </a:lnTo>
                  <a:lnTo>
                    <a:pt x="10412" y="9344"/>
                  </a:lnTo>
                  <a:lnTo>
                    <a:pt x="10412" y="9434"/>
                  </a:lnTo>
                  <a:lnTo>
                    <a:pt x="10409" y="9517"/>
                  </a:lnTo>
                  <a:lnTo>
                    <a:pt x="10406" y="9607"/>
                  </a:lnTo>
                  <a:lnTo>
                    <a:pt x="10402" y="9689"/>
                  </a:lnTo>
                  <a:lnTo>
                    <a:pt x="10397" y="9757"/>
                  </a:lnTo>
                  <a:lnTo>
                    <a:pt x="10392" y="9832"/>
                  </a:lnTo>
                  <a:lnTo>
                    <a:pt x="10386" y="9892"/>
                  </a:lnTo>
                  <a:lnTo>
                    <a:pt x="10380" y="9959"/>
                  </a:lnTo>
                  <a:lnTo>
                    <a:pt x="10372" y="10012"/>
                  </a:lnTo>
                  <a:lnTo>
                    <a:pt x="10365" y="10049"/>
                  </a:lnTo>
                  <a:lnTo>
                    <a:pt x="10349" y="10125"/>
                  </a:lnTo>
                  <a:lnTo>
                    <a:pt x="10340" y="10140"/>
                  </a:lnTo>
                  <a:lnTo>
                    <a:pt x="10331" y="10162"/>
                  </a:lnTo>
                  <a:lnTo>
                    <a:pt x="10312" y="10162"/>
                  </a:lnTo>
                  <a:lnTo>
                    <a:pt x="10304" y="10140"/>
                  </a:lnTo>
                  <a:lnTo>
                    <a:pt x="10294" y="10125"/>
                  </a:lnTo>
                  <a:lnTo>
                    <a:pt x="10285" y="10087"/>
                  </a:lnTo>
                  <a:lnTo>
                    <a:pt x="10278" y="10049"/>
                  </a:lnTo>
                  <a:lnTo>
                    <a:pt x="10270" y="10012"/>
                  </a:lnTo>
                  <a:lnTo>
                    <a:pt x="10263" y="9959"/>
                  </a:lnTo>
                  <a:lnTo>
                    <a:pt x="10257" y="9892"/>
                  </a:lnTo>
                  <a:lnTo>
                    <a:pt x="10251" y="9832"/>
                  </a:lnTo>
                  <a:lnTo>
                    <a:pt x="10246" y="9757"/>
                  </a:lnTo>
                  <a:lnTo>
                    <a:pt x="10241" y="9689"/>
                  </a:lnTo>
                  <a:lnTo>
                    <a:pt x="10237" y="9607"/>
                  </a:lnTo>
                  <a:lnTo>
                    <a:pt x="10234" y="9517"/>
                  </a:lnTo>
                  <a:lnTo>
                    <a:pt x="10232" y="9434"/>
                  </a:lnTo>
                  <a:lnTo>
                    <a:pt x="10231" y="9344"/>
                  </a:lnTo>
                  <a:lnTo>
                    <a:pt x="10229" y="9246"/>
                  </a:lnTo>
                  <a:lnTo>
                    <a:pt x="10229" y="5254"/>
                  </a:lnTo>
                  <a:lnTo>
                    <a:pt x="10228" y="5164"/>
                  </a:lnTo>
                  <a:lnTo>
                    <a:pt x="10226" y="5074"/>
                  </a:lnTo>
                  <a:lnTo>
                    <a:pt x="10222" y="4998"/>
                  </a:lnTo>
                  <a:lnTo>
                    <a:pt x="10219" y="4908"/>
                  </a:lnTo>
                  <a:lnTo>
                    <a:pt x="10214" y="4841"/>
                  </a:lnTo>
                  <a:lnTo>
                    <a:pt x="10209" y="4773"/>
                  </a:lnTo>
                  <a:lnTo>
                    <a:pt x="10203" y="4698"/>
                  </a:lnTo>
                  <a:lnTo>
                    <a:pt x="10197" y="4646"/>
                  </a:lnTo>
                  <a:lnTo>
                    <a:pt x="10189" y="4586"/>
                  </a:lnTo>
                  <a:lnTo>
                    <a:pt x="10182" y="4548"/>
                  </a:lnTo>
                  <a:lnTo>
                    <a:pt x="10174" y="4503"/>
                  </a:lnTo>
                  <a:lnTo>
                    <a:pt x="10166" y="4473"/>
                  </a:lnTo>
                  <a:lnTo>
                    <a:pt x="10157" y="4458"/>
                  </a:lnTo>
                  <a:lnTo>
                    <a:pt x="10147" y="4443"/>
                  </a:lnTo>
                  <a:lnTo>
                    <a:pt x="10138" y="4428"/>
                  </a:lnTo>
                  <a:lnTo>
                    <a:pt x="10129" y="4443"/>
                  </a:lnTo>
                  <a:lnTo>
                    <a:pt x="10120" y="4458"/>
                  </a:lnTo>
                  <a:lnTo>
                    <a:pt x="10111" y="4473"/>
                  </a:lnTo>
                  <a:lnTo>
                    <a:pt x="10102" y="4503"/>
                  </a:lnTo>
                  <a:lnTo>
                    <a:pt x="10094" y="4548"/>
                  </a:lnTo>
                  <a:lnTo>
                    <a:pt x="10087" y="4586"/>
                  </a:lnTo>
                  <a:lnTo>
                    <a:pt x="10079" y="4646"/>
                  </a:lnTo>
                  <a:lnTo>
                    <a:pt x="10073" y="4698"/>
                  </a:lnTo>
                  <a:lnTo>
                    <a:pt x="10067" y="4773"/>
                  </a:lnTo>
                  <a:lnTo>
                    <a:pt x="10062" y="4841"/>
                  </a:lnTo>
                  <a:lnTo>
                    <a:pt x="10058" y="4908"/>
                  </a:lnTo>
                  <a:lnTo>
                    <a:pt x="10053" y="4998"/>
                  </a:lnTo>
                  <a:lnTo>
                    <a:pt x="10050" y="5074"/>
                  </a:lnTo>
                  <a:lnTo>
                    <a:pt x="10048" y="5164"/>
                  </a:lnTo>
                  <a:lnTo>
                    <a:pt x="10046" y="5254"/>
                  </a:lnTo>
                  <a:lnTo>
                    <a:pt x="10046" y="7685"/>
                  </a:lnTo>
                  <a:lnTo>
                    <a:pt x="10045" y="7880"/>
                  </a:lnTo>
                  <a:lnTo>
                    <a:pt x="10042" y="7956"/>
                  </a:lnTo>
                  <a:lnTo>
                    <a:pt x="10039" y="8046"/>
                  </a:lnTo>
                  <a:lnTo>
                    <a:pt x="10026" y="8271"/>
                  </a:lnTo>
                  <a:lnTo>
                    <a:pt x="10012" y="8391"/>
                  </a:lnTo>
                  <a:lnTo>
                    <a:pt x="10007" y="8443"/>
                  </a:lnTo>
                  <a:lnTo>
                    <a:pt x="9999" y="8488"/>
                  </a:lnTo>
                  <a:lnTo>
                    <a:pt x="9992" y="8526"/>
                  </a:lnTo>
                  <a:lnTo>
                    <a:pt x="9982" y="8556"/>
                  </a:lnTo>
                  <a:lnTo>
                    <a:pt x="9973" y="8586"/>
                  </a:lnTo>
                  <a:lnTo>
                    <a:pt x="9964" y="8601"/>
                  </a:lnTo>
                  <a:lnTo>
                    <a:pt x="9945" y="8601"/>
                  </a:lnTo>
                  <a:lnTo>
                    <a:pt x="9936" y="8586"/>
                  </a:lnTo>
                  <a:lnTo>
                    <a:pt x="9928" y="8556"/>
                  </a:lnTo>
                  <a:lnTo>
                    <a:pt x="9919" y="8526"/>
                  </a:lnTo>
                  <a:lnTo>
                    <a:pt x="9911" y="8488"/>
                  </a:lnTo>
                  <a:lnTo>
                    <a:pt x="9904" y="8443"/>
                  </a:lnTo>
                  <a:lnTo>
                    <a:pt x="9896" y="8391"/>
                  </a:lnTo>
                  <a:lnTo>
                    <a:pt x="9890" y="8331"/>
                  </a:lnTo>
                  <a:lnTo>
                    <a:pt x="9884" y="8271"/>
                  </a:lnTo>
                  <a:lnTo>
                    <a:pt x="9873" y="8121"/>
                  </a:lnTo>
                  <a:lnTo>
                    <a:pt x="9870" y="8046"/>
                  </a:lnTo>
                  <a:lnTo>
                    <a:pt x="9867" y="7956"/>
                  </a:lnTo>
                  <a:lnTo>
                    <a:pt x="9865" y="7880"/>
                  </a:lnTo>
                  <a:lnTo>
                    <a:pt x="9862" y="7783"/>
                  </a:lnTo>
                  <a:lnTo>
                    <a:pt x="9862" y="3655"/>
                  </a:lnTo>
                  <a:lnTo>
                    <a:pt x="9861" y="3565"/>
                  </a:lnTo>
                  <a:lnTo>
                    <a:pt x="9859" y="3482"/>
                  </a:lnTo>
                  <a:lnTo>
                    <a:pt x="9856" y="3400"/>
                  </a:lnTo>
                  <a:lnTo>
                    <a:pt x="9851" y="3302"/>
                  </a:lnTo>
                  <a:lnTo>
                    <a:pt x="9847" y="3235"/>
                  </a:lnTo>
                  <a:lnTo>
                    <a:pt x="9842" y="3175"/>
                  </a:lnTo>
                  <a:lnTo>
                    <a:pt x="9829" y="3040"/>
                  </a:lnTo>
                  <a:lnTo>
                    <a:pt x="9823" y="2987"/>
                  </a:lnTo>
                  <a:lnTo>
                    <a:pt x="9814" y="2942"/>
                  </a:lnTo>
                  <a:lnTo>
                    <a:pt x="9807" y="2905"/>
                  </a:lnTo>
                  <a:lnTo>
                    <a:pt x="9798" y="2874"/>
                  </a:lnTo>
                  <a:lnTo>
                    <a:pt x="9791" y="2852"/>
                  </a:lnTo>
                  <a:lnTo>
                    <a:pt x="9771" y="2837"/>
                  </a:lnTo>
                  <a:lnTo>
                    <a:pt x="9753" y="2852"/>
                  </a:lnTo>
                  <a:lnTo>
                    <a:pt x="9744" y="2874"/>
                  </a:lnTo>
                  <a:lnTo>
                    <a:pt x="9735" y="2905"/>
                  </a:lnTo>
                  <a:lnTo>
                    <a:pt x="9728" y="2942"/>
                  </a:lnTo>
                  <a:lnTo>
                    <a:pt x="9719" y="2987"/>
                  </a:lnTo>
                  <a:lnTo>
                    <a:pt x="9712" y="3040"/>
                  </a:lnTo>
                  <a:lnTo>
                    <a:pt x="9701" y="3175"/>
                  </a:lnTo>
                  <a:lnTo>
                    <a:pt x="9695" y="3235"/>
                  </a:lnTo>
                  <a:lnTo>
                    <a:pt x="9691" y="3302"/>
                  </a:lnTo>
                  <a:lnTo>
                    <a:pt x="9686" y="3400"/>
                  </a:lnTo>
                  <a:lnTo>
                    <a:pt x="9682" y="3565"/>
                  </a:lnTo>
                  <a:lnTo>
                    <a:pt x="9680" y="3655"/>
                  </a:lnTo>
                  <a:lnTo>
                    <a:pt x="9679" y="3753"/>
                  </a:lnTo>
                  <a:lnTo>
                    <a:pt x="9679" y="8916"/>
                  </a:lnTo>
                  <a:lnTo>
                    <a:pt x="9677" y="9006"/>
                  </a:lnTo>
                  <a:lnTo>
                    <a:pt x="9676" y="9104"/>
                  </a:lnTo>
                  <a:lnTo>
                    <a:pt x="9672" y="9186"/>
                  </a:lnTo>
                  <a:lnTo>
                    <a:pt x="9669" y="9269"/>
                  </a:lnTo>
                  <a:lnTo>
                    <a:pt x="9664" y="9336"/>
                  </a:lnTo>
                  <a:lnTo>
                    <a:pt x="9659" y="9412"/>
                  </a:lnTo>
                  <a:lnTo>
                    <a:pt x="9653" y="9479"/>
                  </a:lnTo>
                  <a:lnTo>
                    <a:pt x="9646" y="9539"/>
                  </a:lnTo>
                  <a:lnTo>
                    <a:pt x="9640" y="9584"/>
                  </a:lnTo>
                  <a:lnTo>
                    <a:pt x="9632" y="9637"/>
                  </a:lnTo>
                  <a:lnTo>
                    <a:pt x="9623" y="9667"/>
                  </a:lnTo>
                  <a:lnTo>
                    <a:pt x="9616" y="9704"/>
                  </a:lnTo>
                  <a:lnTo>
                    <a:pt x="9607" y="9719"/>
                  </a:lnTo>
                  <a:lnTo>
                    <a:pt x="9597" y="9727"/>
                  </a:lnTo>
                  <a:lnTo>
                    <a:pt x="9589" y="9734"/>
                  </a:lnTo>
                  <a:lnTo>
                    <a:pt x="9578" y="9727"/>
                  </a:lnTo>
                  <a:lnTo>
                    <a:pt x="9569" y="9719"/>
                  </a:lnTo>
                  <a:lnTo>
                    <a:pt x="9561" y="9704"/>
                  </a:lnTo>
                  <a:lnTo>
                    <a:pt x="9553" y="9667"/>
                  </a:lnTo>
                  <a:lnTo>
                    <a:pt x="9544" y="9637"/>
                  </a:lnTo>
                  <a:lnTo>
                    <a:pt x="9537" y="9584"/>
                  </a:lnTo>
                  <a:lnTo>
                    <a:pt x="9530" y="9539"/>
                  </a:lnTo>
                  <a:lnTo>
                    <a:pt x="9523" y="9479"/>
                  </a:lnTo>
                  <a:lnTo>
                    <a:pt x="9518" y="9412"/>
                  </a:lnTo>
                  <a:lnTo>
                    <a:pt x="9512" y="9336"/>
                  </a:lnTo>
                  <a:lnTo>
                    <a:pt x="9507" y="9269"/>
                  </a:lnTo>
                  <a:lnTo>
                    <a:pt x="9504" y="9186"/>
                  </a:lnTo>
                  <a:lnTo>
                    <a:pt x="9500" y="9104"/>
                  </a:lnTo>
                  <a:lnTo>
                    <a:pt x="9499" y="9006"/>
                  </a:lnTo>
                  <a:lnTo>
                    <a:pt x="9497" y="8916"/>
                  </a:lnTo>
                  <a:lnTo>
                    <a:pt x="9496" y="8819"/>
                  </a:lnTo>
                  <a:lnTo>
                    <a:pt x="9496" y="6304"/>
                  </a:lnTo>
                  <a:lnTo>
                    <a:pt x="9495" y="6222"/>
                  </a:lnTo>
                  <a:lnTo>
                    <a:pt x="9489" y="6057"/>
                  </a:lnTo>
                  <a:lnTo>
                    <a:pt x="9484" y="5974"/>
                  </a:lnTo>
                  <a:lnTo>
                    <a:pt x="9476" y="5824"/>
                  </a:lnTo>
                  <a:lnTo>
                    <a:pt x="9469" y="5764"/>
                  </a:lnTo>
                  <a:lnTo>
                    <a:pt x="9463" y="5704"/>
                  </a:lnTo>
                  <a:lnTo>
                    <a:pt x="9456" y="5651"/>
                  </a:lnTo>
                  <a:lnTo>
                    <a:pt x="9449" y="5599"/>
                  </a:lnTo>
                  <a:lnTo>
                    <a:pt x="9440" y="5569"/>
                  </a:lnTo>
                  <a:lnTo>
                    <a:pt x="9432" y="5531"/>
                  </a:lnTo>
                  <a:lnTo>
                    <a:pt x="9423" y="5516"/>
                  </a:lnTo>
                  <a:lnTo>
                    <a:pt x="9414" y="5494"/>
                  </a:lnTo>
                  <a:lnTo>
                    <a:pt x="9395" y="5494"/>
                  </a:lnTo>
                  <a:lnTo>
                    <a:pt x="9386" y="5516"/>
                  </a:lnTo>
                  <a:lnTo>
                    <a:pt x="9377" y="5531"/>
                  </a:lnTo>
                  <a:lnTo>
                    <a:pt x="9368" y="5569"/>
                  </a:lnTo>
                  <a:lnTo>
                    <a:pt x="9362" y="5599"/>
                  </a:lnTo>
                  <a:lnTo>
                    <a:pt x="9353" y="5651"/>
                  </a:lnTo>
                  <a:lnTo>
                    <a:pt x="9347" y="5704"/>
                  </a:lnTo>
                  <a:lnTo>
                    <a:pt x="9340" y="5764"/>
                  </a:lnTo>
                  <a:lnTo>
                    <a:pt x="9334" y="5824"/>
                  </a:lnTo>
                  <a:lnTo>
                    <a:pt x="9328" y="5899"/>
                  </a:lnTo>
                  <a:lnTo>
                    <a:pt x="9324" y="5974"/>
                  </a:lnTo>
                  <a:lnTo>
                    <a:pt x="9317" y="6139"/>
                  </a:lnTo>
                  <a:lnTo>
                    <a:pt x="9314" y="6304"/>
                  </a:lnTo>
                  <a:lnTo>
                    <a:pt x="9314" y="10815"/>
                  </a:lnTo>
                  <a:lnTo>
                    <a:pt x="9312" y="10905"/>
                  </a:lnTo>
                  <a:lnTo>
                    <a:pt x="9311" y="10995"/>
                  </a:lnTo>
                  <a:lnTo>
                    <a:pt x="9309" y="11085"/>
                  </a:lnTo>
                  <a:lnTo>
                    <a:pt x="9305" y="11160"/>
                  </a:lnTo>
                  <a:lnTo>
                    <a:pt x="9302" y="11250"/>
                  </a:lnTo>
                  <a:lnTo>
                    <a:pt x="9298" y="11325"/>
                  </a:lnTo>
                  <a:lnTo>
                    <a:pt x="9292" y="11385"/>
                  </a:lnTo>
                  <a:lnTo>
                    <a:pt x="9286" y="11460"/>
                  </a:lnTo>
                  <a:lnTo>
                    <a:pt x="9280" y="11521"/>
                  </a:lnTo>
                  <a:lnTo>
                    <a:pt x="9272" y="11573"/>
                  </a:lnTo>
                  <a:lnTo>
                    <a:pt x="9264" y="11618"/>
                  </a:lnTo>
                  <a:lnTo>
                    <a:pt x="9257" y="11648"/>
                  </a:lnTo>
                  <a:lnTo>
                    <a:pt x="9248" y="11686"/>
                  </a:lnTo>
                  <a:lnTo>
                    <a:pt x="9240" y="11708"/>
                  </a:lnTo>
                  <a:lnTo>
                    <a:pt x="9230" y="11716"/>
                  </a:lnTo>
                  <a:lnTo>
                    <a:pt x="9221" y="11731"/>
                  </a:lnTo>
                  <a:lnTo>
                    <a:pt x="9212" y="11716"/>
                  </a:lnTo>
                  <a:lnTo>
                    <a:pt x="9203" y="11708"/>
                  </a:lnTo>
                  <a:lnTo>
                    <a:pt x="9194" y="11686"/>
                  </a:lnTo>
                  <a:lnTo>
                    <a:pt x="9185" y="11648"/>
                  </a:lnTo>
                  <a:lnTo>
                    <a:pt x="9177" y="11618"/>
                  </a:lnTo>
                  <a:lnTo>
                    <a:pt x="9170" y="11573"/>
                  </a:lnTo>
                  <a:lnTo>
                    <a:pt x="9163" y="11521"/>
                  </a:lnTo>
                  <a:lnTo>
                    <a:pt x="9156" y="11460"/>
                  </a:lnTo>
                  <a:lnTo>
                    <a:pt x="9151" y="11385"/>
                  </a:lnTo>
                  <a:lnTo>
                    <a:pt x="9146" y="11325"/>
                  </a:lnTo>
                  <a:lnTo>
                    <a:pt x="9141" y="11250"/>
                  </a:lnTo>
                  <a:lnTo>
                    <a:pt x="9137" y="11160"/>
                  </a:lnTo>
                  <a:lnTo>
                    <a:pt x="9134" y="11085"/>
                  </a:lnTo>
                  <a:lnTo>
                    <a:pt x="9131" y="10995"/>
                  </a:lnTo>
                  <a:lnTo>
                    <a:pt x="9130" y="10905"/>
                  </a:lnTo>
                  <a:lnTo>
                    <a:pt x="9130" y="2814"/>
                  </a:lnTo>
                  <a:lnTo>
                    <a:pt x="9128" y="2814"/>
                  </a:lnTo>
                  <a:lnTo>
                    <a:pt x="9126" y="2739"/>
                  </a:lnTo>
                  <a:lnTo>
                    <a:pt x="9124" y="2657"/>
                  </a:lnTo>
                  <a:lnTo>
                    <a:pt x="9121" y="2589"/>
                  </a:lnTo>
                  <a:lnTo>
                    <a:pt x="9118" y="2522"/>
                  </a:lnTo>
                  <a:lnTo>
                    <a:pt x="9113" y="2447"/>
                  </a:lnTo>
                  <a:lnTo>
                    <a:pt x="9103" y="2327"/>
                  </a:lnTo>
                  <a:lnTo>
                    <a:pt x="9098" y="2282"/>
                  </a:lnTo>
                  <a:lnTo>
                    <a:pt x="9092" y="2222"/>
                  </a:lnTo>
                  <a:lnTo>
                    <a:pt x="9084" y="2177"/>
                  </a:lnTo>
                  <a:lnTo>
                    <a:pt x="9071" y="2116"/>
                  </a:lnTo>
                  <a:lnTo>
                    <a:pt x="9062" y="2094"/>
                  </a:lnTo>
                  <a:lnTo>
                    <a:pt x="9055" y="2071"/>
                  </a:lnTo>
                  <a:lnTo>
                    <a:pt x="9037" y="2056"/>
                  </a:lnTo>
                  <a:lnTo>
                    <a:pt x="9029" y="2064"/>
                  </a:lnTo>
                  <a:lnTo>
                    <a:pt x="9021" y="2071"/>
                  </a:lnTo>
                  <a:lnTo>
                    <a:pt x="9014" y="2094"/>
                  </a:lnTo>
                  <a:lnTo>
                    <a:pt x="9005" y="2116"/>
                  </a:lnTo>
                  <a:lnTo>
                    <a:pt x="8992" y="2177"/>
                  </a:lnTo>
                  <a:lnTo>
                    <a:pt x="8985" y="2222"/>
                  </a:lnTo>
                  <a:lnTo>
                    <a:pt x="8978" y="2282"/>
                  </a:lnTo>
                  <a:lnTo>
                    <a:pt x="8972" y="2327"/>
                  </a:lnTo>
                  <a:lnTo>
                    <a:pt x="8968" y="2387"/>
                  </a:lnTo>
                  <a:lnTo>
                    <a:pt x="8962" y="2447"/>
                  </a:lnTo>
                  <a:lnTo>
                    <a:pt x="8959" y="2522"/>
                  </a:lnTo>
                  <a:lnTo>
                    <a:pt x="8955" y="2589"/>
                  </a:lnTo>
                  <a:lnTo>
                    <a:pt x="8952" y="2657"/>
                  </a:lnTo>
                  <a:lnTo>
                    <a:pt x="8950" y="2739"/>
                  </a:lnTo>
                  <a:lnTo>
                    <a:pt x="8947" y="2814"/>
                  </a:lnTo>
                  <a:lnTo>
                    <a:pt x="8946" y="2814"/>
                  </a:lnTo>
                  <a:lnTo>
                    <a:pt x="8946" y="7092"/>
                  </a:lnTo>
                  <a:lnTo>
                    <a:pt x="8945" y="7197"/>
                  </a:lnTo>
                  <a:lnTo>
                    <a:pt x="8944" y="7288"/>
                  </a:lnTo>
                  <a:lnTo>
                    <a:pt x="8942" y="7363"/>
                  </a:lnTo>
                  <a:lnTo>
                    <a:pt x="8939" y="7453"/>
                  </a:lnTo>
                  <a:lnTo>
                    <a:pt x="8935" y="7528"/>
                  </a:lnTo>
                  <a:lnTo>
                    <a:pt x="8930" y="7610"/>
                  </a:lnTo>
                  <a:lnTo>
                    <a:pt x="8925" y="7678"/>
                  </a:lnTo>
                  <a:lnTo>
                    <a:pt x="8913" y="7798"/>
                  </a:lnTo>
                  <a:lnTo>
                    <a:pt x="8906" y="7850"/>
                  </a:lnTo>
                  <a:lnTo>
                    <a:pt x="8898" y="7895"/>
                  </a:lnTo>
                  <a:lnTo>
                    <a:pt x="8891" y="7941"/>
                  </a:lnTo>
                  <a:lnTo>
                    <a:pt x="8882" y="7963"/>
                  </a:lnTo>
                  <a:lnTo>
                    <a:pt x="8872" y="7993"/>
                  </a:lnTo>
                  <a:lnTo>
                    <a:pt x="8864" y="8008"/>
                  </a:lnTo>
                  <a:lnTo>
                    <a:pt x="8845" y="8008"/>
                  </a:lnTo>
                  <a:lnTo>
                    <a:pt x="8835" y="7993"/>
                  </a:lnTo>
                  <a:lnTo>
                    <a:pt x="8828" y="7963"/>
                  </a:lnTo>
                  <a:lnTo>
                    <a:pt x="8819" y="7941"/>
                  </a:lnTo>
                  <a:lnTo>
                    <a:pt x="8804" y="7850"/>
                  </a:lnTo>
                  <a:lnTo>
                    <a:pt x="8796" y="7798"/>
                  </a:lnTo>
                  <a:lnTo>
                    <a:pt x="8784" y="7678"/>
                  </a:lnTo>
                  <a:lnTo>
                    <a:pt x="8779" y="7610"/>
                  </a:lnTo>
                  <a:lnTo>
                    <a:pt x="8774" y="7528"/>
                  </a:lnTo>
                  <a:lnTo>
                    <a:pt x="8771" y="7453"/>
                  </a:lnTo>
                  <a:lnTo>
                    <a:pt x="8767" y="7363"/>
                  </a:lnTo>
                  <a:lnTo>
                    <a:pt x="8765" y="7288"/>
                  </a:lnTo>
                  <a:lnTo>
                    <a:pt x="8763" y="7197"/>
                  </a:lnTo>
                  <a:lnTo>
                    <a:pt x="8763" y="1644"/>
                  </a:lnTo>
                  <a:lnTo>
                    <a:pt x="8761" y="1561"/>
                  </a:lnTo>
                  <a:lnTo>
                    <a:pt x="8759" y="1471"/>
                  </a:lnTo>
                  <a:lnTo>
                    <a:pt x="8756" y="1396"/>
                  </a:lnTo>
                  <a:lnTo>
                    <a:pt x="8752" y="1306"/>
                  </a:lnTo>
                  <a:lnTo>
                    <a:pt x="8748" y="1238"/>
                  </a:lnTo>
                  <a:lnTo>
                    <a:pt x="8742" y="1163"/>
                  </a:lnTo>
                  <a:lnTo>
                    <a:pt x="8735" y="1096"/>
                  </a:lnTo>
                  <a:lnTo>
                    <a:pt x="8729" y="1043"/>
                  </a:lnTo>
                  <a:lnTo>
                    <a:pt x="8722" y="983"/>
                  </a:lnTo>
                  <a:lnTo>
                    <a:pt x="8707" y="893"/>
                  </a:lnTo>
                  <a:lnTo>
                    <a:pt x="8698" y="871"/>
                  </a:lnTo>
                  <a:lnTo>
                    <a:pt x="8689" y="856"/>
                  </a:lnTo>
                  <a:lnTo>
                    <a:pt x="8681" y="833"/>
                  </a:lnTo>
                  <a:lnTo>
                    <a:pt x="8671" y="826"/>
                  </a:lnTo>
                  <a:lnTo>
                    <a:pt x="8661" y="833"/>
                  </a:lnTo>
                  <a:lnTo>
                    <a:pt x="8653" y="856"/>
                  </a:lnTo>
                  <a:lnTo>
                    <a:pt x="8644" y="871"/>
                  </a:lnTo>
                  <a:lnTo>
                    <a:pt x="8635" y="893"/>
                  </a:lnTo>
                  <a:lnTo>
                    <a:pt x="8620" y="983"/>
                  </a:lnTo>
                  <a:lnTo>
                    <a:pt x="8613" y="1043"/>
                  </a:lnTo>
                  <a:lnTo>
                    <a:pt x="8606" y="1096"/>
                  </a:lnTo>
                  <a:lnTo>
                    <a:pt x="8600" y="1163"/>
                  </a:lnTo>
                  <a:lnTo>
                    <a:pt x="8595" y="1238"/>
                  </a:lnTo>
                  <a:lnTo>
                    <a:pt x="8591" y="1306"/>
                  </a:lnTo>
                  <a:lnTo>
                    <a:pt x="8586" y="1396"/>
                  </a:lnTo>
                  <a:lnTo>
                    <a:pt x="8584" y="1471"/>
                  </a:lnTo>
                  <a:lnTo>
                    <a:pt x="8581" y="1561"/>
                  </a:lnTo>
                  <a:lnTo>
                    <a:pt x="8580" y="1644"/>
                  </a:lnTo>
                  <a:lnTo>
                    <a:pt x="8579" y="1749"/>
                  </a:lnTo>
                  <a:lnTo>
                    <a:pt x="8579" y="10447"/>
                  </a:lnTo>
                  <a:lnTo>
                    <a:pt x="8578" y="10537"/>
                  </a:lnTo>
                  <a:lnTo>
                    <a:pt x="8576" y="10627"/>
                  </a:lnTo>
                  <a:lnTo>
                    <a:pt x="8572" y="10710"/>
                  </a:lnTo>
                  <a:lnTo>
                    <a:pt x="8569" y="10785"/>
                  </a:lnTo>
                  <a:lnTo>
                    <a:pt x="8564" y="10868"/>
                  </a:lnTo>
                  <a:lnTo>
                    <a:pt x="8553" y="11003"/>
                  </a:lnTo>
                  <a:lnTo>
                    <a:pt x="8546" y="11063"/>
                  </a:lnTo>
                  <a:lnTo>
                    <a:pt x="8539" y="11115"/>
                  </a:lnTo>
                  <a:lnTo>
                    <a:pt x="8531" y="11160"/>
                  </a:lnTo>
                  <a:lnTo>
                    <a:pt x="8523" y="11198"/>
                  </a:lnTo>
                  <a:lnTo>
                    <a:pt x="8516" y="11228"/>
                  </a:lnTo>
                  <a:lnTo>
                    <a:pt x="8506" y="11250"/>
                  </a:lnTo>
                  <a:lnTo>
                    <a:pt x="8497" y="11265"/>
                  </a:lnTo>
                  <a:lnTo>
                    <a:pt x="8479" y="11265"/>
                  </a:lnTo>
                  <a:lnTo>
                    <a:pt x="8469" y="11250"/>
                  </a:lnTo>
                  <a:lnTo>
                    <a:pt x="8460" y="11228"/>
                  </a:lnTo>
                  <a:lnTo>
                    <a:pt x="8452" y="11198"/>
                  </a:lnTo>
                  <a:lnTo>
                    <a:pt x="8444" y="11160"/>
                  </a:lnTo>
                  <a:lnTo>
                    <a:pt x="8437" y="11115"/>
                  </a:lnTo>
                  <a:lnTo>
                    <a:pt x="8430" y="11063"/>
                  </a:lnTo>
                  <a:lnTo>
                    <a:pt x="8422" y="11003"/>
                  </a:lnTo>
                  <a:lnTo>
                    <a:pt x="8417" y="10935"/>
                  </a:lnTo>
                  <a:lnTo>
                    <a:pt x="8411" y="10868"/>
                  </a:lnTo>
                  <a:lnTo>
                    <a:pt x="8407" y="10785"/>
                  </a:lnTo>
                  <a:lnTo>
                    <a:pt x="8404" y="10710"/>
                  </a:lnTo>
                  <a:lnTo>
                    <a:pt x="8400" y="10627"/>
                  </a:lnTo>
                  <a:lnTo>
                    <a:pt x="8399" y="10537"/>
                  </a:lnTo>
                  <a:lnTo>
                    <a:pt x="8396" y="10447"/>
                  </a:lnTo>
                  <a:lnTo>
                    <a:pt x="8396" y="5997"/>
                  </a:lnTo>
                  <a:lnTo>
                    <a:pt x="8396" y="5892"/>
                  </a:lnTo>
                  <a:lnTo>
                    <a:pt x="8392" y="5711"/>
                  </a:lnTo>
                  <a:lnTo>
                    <a:pt x="8389" y="5629"/>
                  </a:lnTo>
                  <a:lnTo>
                    <a:pt x="8385" y="5554"/>
                  </a:lnTo>
                  <a:lnTo>
                    <a:pt x="8381" y="5479"/>
                  </a:lnTo>
                  <a:lnTo>
                    <a:pt x="8375" y="5396"/>
                  </a:lnTo>
                  <a:lnTo>
                    <a:pt x="8369" y="5336"/>
                  </a:lnTo>
                  <a:lnTo>
                    <a:pt x="8362" y="5284"/>
                  </a:lnTo>
                  <a:lnTo>
                    <a:pt x="8356" y="5224"/>
                  </a:lnTo>
                  <a:lnTo>
                    <a:pt x="8348" y="5179"/>
                  </a:lnTo>
                  <a:lnTo>
                    <a:pt x="8341" y="5149"/>
                  </a:lnTo>
                  <a:lnTo>
                    <a:pt x="8332" y="5111"/>
                  </a:lnTo>
                  <a:lnTo>
                    <a:pt x="8322" y="5096"/>
                  </a:lnTo>
                  <a:lnTo>
                    <a:pt x="8314" y="5066"/>
                  </a:lnTo>
                  <a:lnTo>
                    <a:pt x="8295" y="5066"/>
                  </a:lnTo>
                  <a:lnTo>
                    <a:pt x="8285" y="5096"/>
                  </a:lnTo>
                  <a:lnTo>
                    <a:pt x="8278" y="5111"/>
                  </a:lnTo>
                  <a:lnTo>
                    <a:pt x="8269" y="5149"/>
                  </a:lnTo>
                  <a:lnTo>
                    <a:pt x="8261" y="5179"/>
                  </a:lnTo>
                  <a:lnTo>
                    <a:pt x="8253" y="5224"/>
                  </a:lnTo>
                  <a:lnTo>
                    <a:pt x="8246" y="5284"/>
                  </a:lnTo>
                  <a:lnTo>
                    <a:pt x="8239" y="5336"/>
                  </a:lnTo>
                  <a:lnTo>
                    <a:pt x="8234" y="5396"/>
                  </a:lnTo>
                  <a:lnTo>
                    <a:pt x="8228" y="5479"/>
                  </a:lnTo>
                  <a:lnTo>
                    <a:pt x="8224" y="5554"/>
                  </a:lnTo>
                  <a:lnTo>
                    <a:pt x="8220" y="5629"/>
                  </a:lnTo>
                  <a:lnTo>
                    <a:pt x="8218" y="5711"/>
                  </a:lnTo>
                  <a:lnTo>
                    <a:pt x="8214" y="5802"/>
                  </a:lnTo>
                  <a:lnTo>
                    <a:pt x="8213" y="5892"/>
                  </a:lnTo>
                  <a:lnTo>
                    <a:pt x="8212" y="5997"/>
                  </a:lnTo>
                  <a:lnTo>
                    <a:pt x="8212" y="10072"/>
                  </a:lnTo>
                  <a:lnTo>
                    <a:pt x="8210" y="10162"/>
                  </a:lnTo>
                  <a:lnTo>
                    <a:pt x="8209" y="10252"/>
                  </a:lnTo>
                  <a:lnTo>
                    <a:pt x="8205" y="10335"/>
                  </a:lnTo>
                  <a:lnTo>
                    <a:pt x="8202" y="10410"/>
                  </a:lnTo>
                  <a:lnTo>
                    <a:pt x="8198" y="10492"/>
                  </a:lnTo>
                  <a:lnTo>
                    <a:pt x="8192" y="10560"/>
                  </a:lnTo>
                  <a:lnTo>
                    <a:pt x="8186" y="10627"/>
                  </a:lnTo>
                  <a:lnTo>
                    <a:pt x="8179" y="10687"/>
                  </a:lnTo>
                  <a:lnTo>
                    <a:pt x="8172" y="10740"/>
                  </a:lnTo>
                  <a:lnTo>
                    <a:pt x="8164" y="10785"/>
                  </a:lnTo>
                  <a:lnTo>
                    <a:pt x="8157" y="10823"/>
                  </a:lnTo>
                  <a:lnTo>
                    <a:pt x="8149" y="10853"/>
                  </a:lnTo>
                  <a:lnTo>
                    <a:pt x="8140" y="10875"/>
                  </a:lnTo>
                  <a:lnTo>
                    <a:pt x="8131" y="10890"/>
                  </a:lnTo>
                  <a:lnTo>
                    <a:pt x="8112" y="10890"/>
                  </a:lnTo>
                  <a:lnTo>
                    <a:pt x="8103" y="10875"/>
                  </a:lnTo>
                  <a:lnTo>
                    <a:pt x="8093" y="10853"/>
                  </a:lnTo>
                  <a:lnTo>
                    <a:pt x="8086" y="10823"/>
                  </a:lnTo>
                  <a:lnTo>
                    <a:pt x="8078" y="10785"/>
                  </a:lnTo>
                  <a:lnTo>
                    <a:pt x="8070" y="10740"/>
                  </a:lnTo>
                  <a:lnTo>
                    <a:pt x="8062" y="10687"/>
                  </a:lnTo>
                  <a:lnTo>
                    <a:pt x="8056" y="10627"/>
                  </a:lnTo>
                  <a:lnTo>
                    <a:pt x="8050" y="10560"/>
                  </a:lnTo>
                  <a:lnTo>
                    <a:pt x="8045" y="10492"/>
                  </a:lnTo>
                  <a:lnTo>
                    <a:pt x="8041" y="10410"/>
                  </a:lnTo>
                  <a:lnTo>
                    <a:pt x="8036" y="10335"/>
                  </a:lnTo>
                  <a:lnTo>
                    <a:pt x="8033" y="10252"/>
                  </a:lnTo>
                  <a:lnTo>
                    <a:pt x="8031" y="10162"/>
                  </a:lnTo>
                  <a:lnTo>
                    <a:pt x="8029" y="9982"/>
                  </a:lnTo>
                  <a:lnTo>
                    <a:pt x="8029" y="6800"/>
                  </a:lnTo>
                  <a:lnTo>
                    <a:pt x="8029" y="6710"/>
                  </a:lnTo>
                  <a:lnTo>
                    <a:pt x="8027" y="6612"/>
                  </a:lnTo>
                  <a:lnTo>
                    <a:pt x="8026" y="6530"/>
                  </a:lnTo>
                  <a:lnTo>
                    <a:pt x="8023" y="6447"/>
                  </a:lnTo>
                  <a:lnTo>
                    <a:pt x="8018" y="6372"/>
                  </a:lnTo>
                  <a:lnTo>
                    <a:pt x="8014" y="6282"/>
                  </a:lnTo>
                  <a:lnTo>
                    <a:pt x="8009" y="6222"/>
                  </a:lnTo>
                  <a:lnTo>
                    <a:pt x="8003" y="6147"/>
                  </a:lnTo>
                  <a:lnTo>
                    <a:pt x="7997" y="6087"/>
                  </a:lnTo>
                  <a:lnTo>
                    <a:pt x="7989" y="6034"/>
                  </a:lnTo>
                  <a:lnTo>
                    <a:pt x="7982" y="5997"/>
                  </a:lnTo>
                  <a:lnTo>
                    <a:pt x="7973" y="5959"/>
                  </a:lnTo>
                  <a:lnTo>
                    <a:pt x="7966" y="5922"/>
                  </a:lnTo>
                  <a:lnTo>
                    <a:pt x="7956" y="5899"/>
                  </a:lnTo>
                  <a:lnTo>
                    <a:pt x="7948" y="5892"/>
                  </a:lnTo>
                  <a:lnTo>
                    <a:pt x="7928" y="5892"/>
                  </a:lnTo>
                  <a:lnTo>
                    <a:pt x="7919" y="5899"/>
                  </a:lnTo>
                  <a:lnTo>
                    <a:pt x="7911" y="5922"/>
                  </a:lnTo>
                  <a:lnTo>
                    <a:pt x="7893" y="5997"/>
                  </a:lnTo>
                  <a:lnTo>
                    <a:pt x="7887" y="6034"/>
                  </a:lnTo>
                  <a:lnTo>
                    <a:pt x="7879" y="6087"/>
                  </a:lnTo>
                  <a:lnTo>
                    <a:pt x="7874" y="6147"/>
                  </a:lnTo>
                  <a:lnTo>
                    <a:pt x="7867" y="6222"/>
                  </a:lnTo>
                  <a:lnTo>
                    <a:pt x="7862" y="6282"/>
                  </a:lnTo>
                  <a:lnTo>
                    <a:pt x="7856" y="6372"/>
                  </a:lnTo>
                  <a:lnTo>
                    <a:pt x="7854" y="6447"/>
                  </a:lnTo>
                  <a:lnTo>
                    <a:pt x="7850" y="6530"/>
                  </a:lnTo>
                  <a:lnTo>
                    <a:pt x="7848" y="6612"/>
                  </a:lnTo>
                  <a:lnTo>
                    <a:pt x="7846" y="6710"/>
                  </a:lnTo>
                  <a:lnTo>
                    <a:pt x="7846" y="8481"/>
                  </a:lnTo>
                  <a:lnTo>
                    <a:pt x="7844" y="8571"/>
                  </a:lnTo>
                  <a:lnTo>
                    <a:pt x="7842" y="8654"/>
                  </a:lnTo>
                  <a:lnTo>
                    <a:pt x="7839" y="8744"/>
                  </a:lnTo>
                  <a:lnTo>
                    <a:pt x="7834" y="8819"/>
                  </a:lnTo>
                  <a:lnTo>
                    <a:pt x="7829" y="8901"/>
                  </a:lnTo>
                  <a:lnTo>
                    <a:pt x="7825" y="8969"/>
                  </a:lnTo>
                  <a:lnTo>
                    <a:pt x="7819" y="9036"/>
                  </a:lnTo>
                  <a:lnTo>
                    <a:pt x="7813" y="9089"/>
                  </a:lnTo>
                  <a:lnTo>
                    <a:pt x="7806" y="9156"/>
                  </a:lnTo>
                  <a:lnTo>
                    <a:pt x="7798" y="9194"/>
                  </a:lnTo>
                  <a:lnTo>
                    <a:pt x="7790" y="9231"/>
                  </a:lnTo>
                  <a:lnTo>
                    <a:pt x="7781" y="9269"/>
                  </a:lnTo>
                  <a:lnTo>
                    <a:pt x="7773" y="9284"/>
                  </a:lnTo>
                  <a:lnTo>
                    <a:pt x="7764" y="9299"/>
                  </a:lnTo>
                  <a:lnTo>
                    <a:pt x="7754" y="9306"/>
                  </a:lnTo>
                  <a:lnTo>
                    <a:pt x="7745" y="9299"/>
                  </a:lnTo>
                  <a:lnTo>
                    <a:pt x="7727" y="9269"/>
                  </a:lnTo>
                  <a:lnTo>
                    <a:pt x="7718" y="9231"/>
                  </a:lnTo>
                  <a:lnTo>
                    <a:pt x="7711" y="9194"/>
                  </a:lnTo>
                  <a:lnTo>
                    <a:pt x="7702" y="9156"/>
                  </a:lnTo>
                  <a:lnTo>
                    <a:pt x="7696" y="9089"/>
                  </a:lnTo>
                  <a:lnTo>
                    <a:pt x="7690" y="9036"/>
                  </a:lnTo>
                  <a:lnTo>
                    <a:pt x="7684" y="8969"/>
                  </a:lnTo>
                  <a:lnTo>
                    <a:pt x="7678" y="8901"/>
                  </a:lnTo>
                  <a:lnTo>
                    <a:pt x="7674" y="8819"/>
                  </a:lnTo>
                  <a:lnTo>
                    <a:pt x="7670" y="8744"/>
                  </a:lnTo>
                  <a:lnTo>
                    <a:pt x="7667" y="8654"/>
                  </a:lnTo>
                  <a:lnTo>
                    <a:pt x="7664" y="8571"/>
                  </a:lnTo>
                  <a:lnTo>
                    <a:pt x="7663" y="8481"/>
                  </a:lnTo>
                  <a:lnTo>
                    <a:pt x="7663" y="8383"/>
                  </a:lnTo>
                  <a:lnTo>
                    <a:pt x="7663" y="4991"/>
                  </a:lnTo>
                  <a:lnTo>
                    <a:pt x="7662" y="4901"/>
                  </a:lnTo>
                  <a:lnTo>
                    <a:pt x="7661" y="4803"/>
                  </a:lnTo>
                  <a:lnTo>
                    <a:pt x="7659" y="4721"/>
                  </a:lnTo>
                  <a:lnTo>
                    <a:pt x="7655" y="4631"/>
                  </a:lnTo>
                  <a:lnTo>
                    <a:pt x="7652" y="4556"/>
                  </a:lnTo>
                  <a:lnTo>
                    <a:pt x="7647" y="4473"/>
                  </a:lnTo>
                  <a:lnTo>
                    <a:pt x="7642" y="4413"/>
                  </a:lnTo>
                  <a:lnTo>
                    <a:pt x="7629" y="4285"/>
                  </a:lnTo>
                  <a:lnTo>
                    <a:pt x="7622" y="4233"/>
                  </a:lnTo>
                  <a:lnTo>
                    <a:pt x="7615" y="4188"/>
                  </a:lnTo>
                  <a:lnTo>
                    <a:pt x="7607" y="4150"/>
                  </a:lnTo>
                  <a:lnTo>
                    <a:pt x="7598" y="4128"/>
                  </a:lnTo>
                  <a:lnTo>
                    <a:pt x="7589" y="4090"/>
                  </a:lnTo>
                  <a:lnTo>
                    <a:pt x="7580" y="4083"/>
                  </a:lnTo>
                  <a:lnTo>
                    <a:pt x="7571" y="4075"/>
                  </a:lnTo>
                  <a:lnTo>
                    <a:pt x="7552" y="4090"/>
                  </a:lnTo>
                  <a:lnTo>
                    <a:pt x="7543" y="4128"/>
                  </a:lnTo>
                  <a:lnTo>
                    <a:pt x="7536" y="4150"/>
                  </a:lnTo>
                  <a:lnTo>
                    <a:pt x="7527" y="4188"/>
                  </a:lnTo>
                  <a:lnTo>
                    <a:pt x="7520" y="4233"/>
                  </a:lnTo>
                  <a:lnTo>
                    <a:pt x="7512" y="4285"/>
                  </a:lnTo>
                  <a:lnTo>
                    <a:pt x="7506" y="4353"/>
                  </a:lnTo>
                  <a:lnTo>
                    <a:pt x="7500" y="4413"/>
                  </a:lnTo>
                  <a:lnTo>
                    <a:pt x="7495" y="4473"/>
                  </a:lnTo>
                  <a:lnTo>
                    <a:pt x="7490" y="4556"/>
                  </a:lnTo>
                  <a:lnTo>
                    <a:pt x="7486" y="4631"/>
                  </a:lnTo>
                  <a:lnTo>
                    <a:pt x="7483" y="4721"/>
                  </a:lnTo>
                  <a:lnTo>
                    <a:pt x="7481" y="4803"/>
                  </a:lnTo>
                  <a:lnTo>
                    <a:pt x="7480" y="4901"/>
                  </a:lnTo>
                  <a:lnTo>
                    <a:pt x="7480" y="10883"/>
                  </a:lnTo>
                  <a:lnTo>
                    <a:pt x="7478" y="10965"/>
                  </a:lnTo>
                  <a:lnTo>
                    <a:pt x="7478" y="11063"/>
                  </a:lnTo>
                  <a:lnTo>
                    <a:pt x="7475" y="11153"/>
                  </a:lnTo>
                  <a:lnTo>
                    <a:pt x="7472" y="11243"/>
                  </a:lnTo>
                  <a:lnTo>
                    <a:pt x="7468" y="11310"/>
                  </a:lnTo>
                  <a:lnTo>
                    <a:pt x="7463" y="11385"/>
                  </a:lnTo>
                  <a:lnTo>
                    <a:pt x="7458" y="11468"/>
                  </a:lnTo>
                  <a:lnTo>
                    <a:pt x="7446" y="11588"/>
                  </a:lnTo>
                  <a:lnTo>
                    <a:pt x="7438" y="11641"/>
                  </a:lnTo>
                  <a:lnTo>
                    <a:pt x="7432" y="11686"/>
                  </a:lnTo>
                  <a:lnTo>
                    <a:pt x="7423" y="11716"/>
                  </a:lnTo>
                  <a:lnTo>
                    <a:pt x="7415" y="11753"/>
                  </a:lnTo>
                  <a:lnTo>
                    <a:pt x="7406" y="11783"/>
                  </a:lnTo>
                  <a:lnTo>
                    <a:pt x="7397" y="11791"/>
                  </a:lnTo>
                  <a:lnTo>
                    <a:pt x="7388" y="11798"/>
                  </a:lnTo>
                  <a:lnTo>
                    <a:pt x="7378" y="11791"/>
                  </a:lnTo>
                  <a:lnTo>
                    <a:pt x="7369" y="11783"/>
                  </a:lnTo>
                  <a:lnTo>
                    <a:pt x="7361" y="11753"/>
                  </a:lnTo>
                  <a:lnTo>
                    <a:pt x="7352" y="11716"/>
                  </a:lnTo>
                  <a:lnTo>
                    <a:pt x="7343" y="11686"/>
                  </a:lnTo>
                  <a:lnTo>
                    <a:pt x="7336" y="11641"/>
                  </a:lnTo>
                  <a:lnTo>
                    <a:pt x="7330" y="11588"/>
                  </a:lnTo>
                  <a:lnTo>
                    <a:pt x="7316" y="11468"/>
                  </a:lnTo>
                  <a:lnTo>
                    <a:pt x="7311" y="11385"/>
                  </a:lnTo>
                  <a:lnTo>
                    <a:pt x="7307" y="11310"/>
                  </a:lnTo>
                  <a:lnTo>
                    <a:pt x="7303" y="11243"/>
                  </a:lnTo>
                  <a:lnTo>
                    <a:pt x="7299" y="11153"/>
                  </a:lnTo>
                  <a:lnTo>
                    <a:pt x="7298" y="11063"/>
                  </a:lnTo>
                  <a:lnTo>
                    <a:pt x="7297" y="10965"/>
                  </a:lnTo>
                  <a:lnTo>
                    <a:pt x="7295" y="10883"/>
                  </a:lnTo>
                  <a:lnTo>
                    <a:pt x="7295" y="6297"/>
                  </a:lnTo>
                  <a:lnTo>
                    <a:pt x="7295" y="6199"/>
                  </a:lnTo>
                  <a:lnTo>
                    <a:pt x="7294" y="6117"/>
                  </a:lnTo>
                  <a:lnTo>
                    <a:pt x="7292" y="6027"/>
                  </a:lnTo>
                  <a:lnTo>
                    <a:pt x="7288" y="5944"/>
                  </a:lnTo>
                  <a:lnTo>
                    <a:pt x="7284" y="5862"/>
                  </a:lnTo>
                  <a:lnTo>
                    <a:pt x="7280" y="5787"/>
                  </a:lnTo>
                  <a:lnTo>
                    <a:pt x="7276" y="5711"/>
                  </a:lnTo>
                  <a:lnTo>
                    <a:pt x="7269" y="5651"/>
                  </a:lnTo>
                  <a:lnTo>
                    <a:pt x="7263" y="5591"/>
                  </a:lnTo>
                  <a:lnTo>
                    <a:pt x="7256" y="5539"/>
                  </a:lnTo>
                  <a:lnTo>
                    <a:pt x="7247" y="5494"/>
                  </a:lnTo>
                  <a:lnTo>
                    <a:pt x="7240" y="5449"/>
                  </a:lnTo>
                  <a:lnTo>
                    <a:pt x="7231" y="5426"/>
                  </a:lnTo>
                  <a:lnTo>
                    <a:pt x="7222" y="5396"/>
                  </a:lnTo>
                  <a:lnTo>
                    <a:pt x="7213" y="5389"/>
                  </a:lnTo>
                  <a:lnTo>
                    <a:pt x="7194" y="5389"/>
                  </a:lnTo>
                  <a:lnTo>
                    <a:pt x="7186" y="5396"/>
                  </a:lnTo>
                  <a:lnTo>
                    <a:pt x="7177" y="5426"/>
                  </a:lnTo>
                  <a:lnTo>
                    <a:pt x="7168" y="5449"/>
                  </a:lnTo>
                  <a:lnTo>
                    <a:pt x="7153" y="5539"/>
                  </a:lnTo>
                  <a:lnTo>
                    <a:pt x="7145" y="5591"/>
                  </a:lnTo>
                  <a:lnTo>
                    <a:pt x="7133" y="5711"/>
                  </a:lnTo>
                  <a:lnTo>
                    <a:pt x="7129" y="5787"/>
                  </a:lnTo>
                  <a:lnTo>
                    <a:pt x="7123" y="5862"/>
                  </a:lnTo>
                  <a:lnTo>
                    <a:pt x="7120" y="5944"/>
                  </a:lnTo>
                  <a:lnTo>
                    <a:pt x="7117" y="6027"/>
                  </a:lnTo>
                  <a:lnTo>
                    <a:pt x="7115" y="6117"/>
                  </a:lnTo>
                  <a:lnTo>
                    <a:pt x="7112" y="6199"/>
                  </a:lnTo>
                  <a:lnTo>
                    <a:pt x="7112" y="9547"/>
                  </a:lnTo>
                  <a:lnTo>
                    <a:pt x="7110" y="9644"/>
                  </a:lnTo>
                  <a:lnTo>
                    <a:pt x="7108" y="9719"/>
                  </a:lnTo>
                  <a:lnTo>
                    <a:pt x="7106" y="9809"/>
                  </a:lnTo>
                  <a:lnTo>
                    <a:pt x="7102" y="9877"/>
                  </a:lnTo>
                  <a:lnTo>
                    <a:pt x="7097" y="9959"/>
                  </a:lnTo>
                  <a:lnTo>
                    <a:pt x="7091" y="10034"/>
                  </a:lnTo>
                  <a:lnTo>
                    <a:pt x="7085" y="10095"/>
                  </a:lnTo>
                  <a:lnTo>
                    <a:pt x="7078" y="10147"/>
                  </a:lnTo>
                  <a:lnTo>
                    <a:pt x="7072" y="10207"/>
                  </a:lnTo>
                  <a:lnTo>
                    <a:pt x="7065" y="10252"/>
                  </a:lnTo>
                  <a:lnTo>
                    <a:pt x="7056" y="10290"/>
                  </a:lnTo>
                  <a:lnTo>
                    <a:pt x="7047" y="10320"/>
                  </a:lnTo>
                  <a:lnTo>
                    <a:pt x="7040" y="10342"/>
                  </a:lnTo>
                  <a:lnTo>
                    <a:pt x="7030" y="10365"/>
                  </a:lnTo>
                  <a:lnTo>
                    <a:pt x="7012" y="10365"/>
                  </a:lnTo>
                  <a:lnTo>
                    <a:pt x="7002" y="10342"/>
                  </a:lnTo>
                  <a:lnTo>
                    <a:pt x="6993" y="10320"/>
                  </a:lnTo>
                  <a:lnTo>
                    <a:pt x="6985" y="10290"/>
                  </a:lnTo>
                  <a:lnTo>
                    <a:pt x="6977" y="10252"/>
                  </a:lnTo>
                  <a:lnTo>
                    <a:pt x="6970" y="10207"/>
                  </a:lnTo>
                  <a:lnTo>
                    <a:pt x="6962" y="10147"/>
                  </a:lnTo>
                  <a:lnTo>
                    <a:pt x="6956" y="10095"/>
                  </a:lnTo>
                  <a:lnTo>
                    <a:pt x="6950" y="10034"/>
                  </a:lnTo>
                  <a:lnTo>
                    <a:pt x="6944" y="9959"/>
                  </a:lnTo>
                  <a:lnTo>
                    <a:pt x="6940" y="9877"/>
                  </a:lnTo>
                  <a:lnTo>
                    <a:pt x="6935" y="9809"/>
                  </a:lnTo>
                  <a:lnTo>
                    <a:pt x="6933" y="9719"/>
                  </a:lnTo>
                  <a:lnTo>
                    <a:pt x="6932" y="9644"/>
                  </a:lnTo>
                  <a:lnTo>
                    <a:pt x="6929" y="9547"/>
                  </a:lnTo>
                  <a:lnTo>
                    <a:pt x="6928" y="9449"/>
                  </a:lnTo>
                  <a:lnTo>
                    <a:pt x="6928" y="3715"/>
                  </a:lnTo>
                  <a:lnTo>
                    <a:pt x="6927" y="3625"/>
                  </a:lnTo>
                  <a:lnTo>
                    <a:pt x="6925" y="3550"/>
                  </a:lnTo>
                  <a:lnTo>
                    <a:pt x="6922" y="3460"/>
                  </a:lnTo>
                  <a:lnTo>
                    <a:pt x="6918" y="3377"/>
                  </a:lnTo>
                  <a:lnTo>
                    <a:pt x="6913" y="3302"/>
                  </a:lnTo>
                  <a:lnTo>
                    <a:pt x="6908" y="3235"/>
                  </a:lnTo>
                  <a:lnTo>
                    <a:pt x="6902" y="3175"/>
                  </a:lnTo>
                  <a:lnTo>
                    <a:pt x="6896" y="3115"/>
                  </a:lnTo>
                  <a:lnTo>
                    <a:pt x="6890" y="3062"/>
                  </a:lnTo>
                  <a:lnTo>
                    <a:pt x="6881" y="3010"/>
                  </a:lnTo>
                  <a:lnTo>
                    <a:pt x="6872" y="2972"/>
                  </a:lnTo>
                  <a:lnTo>
                    <a:pt x="6865" y="2942"/>
                  </a:lnTo>
                  <a:lnTo>
                    <a:pt x="6856" y="2920"/>
                  </a:lnTo>
                  <a:lnTo>
                    <a:pt x="6847" y="2905"/>
                  </a:lnTo>
                  <a:lnTo>
                    <a:pt x="6838" y="2897"/>
                  </a:lnTo>
                  <a:lnTo>
                    <a:pt x="6828" y="2905"/>
                  </a:lnTo>
                  <a:lnTo>
                    <a:pt x="6819" y="2920"/>
                  </a:lnTo>
                  <a:lnTo>
                    <a:pt x="6810" y="2942"/>
                  </a:lnTo>
                  <a:lnTo>
                    <a:pt x="6802" y="2972"/>
                  </a:lnTo>
                  <a:lnTo>
                    <a:pt x="6794" y="3010"/>
                  </a:lnTo>
                  <a:lnTo>
                    <a:pt x="6786" y="3062"/>
                  </a:lnTo>
                  <a:lnTo>
                    <a:pt x="6779" y="3115"/>
                  </a:lnTo>
                  <a:lnTo>
                    <a:pt x="6772" y="3175"/>
                  </a:lnTo>
                  <a:lnTo>
                    <a:pt x="6767" y="3235"/>
                  </a:lnTo>
                  <a:lnTo>
                    <a:pt x="6761" y="3302"/>
                  </a:lnTo>
                  <a:lnTo>
                    <a:pt x="6757" y="3377"/>
                  </a:lnTo>
                  <a:lnTo>
                    <a:pt x="6753" y="3460"/>
                  </a:lnTo>
                  <a:lnTo>
                    <a:pt x="6749" y="3550"/>
                  </a:lnTo>
                  <a:lnTo>
                    <a:pt x="6748" y="3625"/>
                  </a:lnTo>
                  <a:lnTo>
                    <a:pt x="6746" y="3715"/>
                  </a:lnTo>
                  <a:lnTo>
                    <a:pt x="6746" y="6657"/>
                  </a:lnTo>
                  <a:lnTo>
                    <a:pt x="6745" y="6762"/>
                  </a:lnTo>
                  <a:lnTo>
                    <a:pt x="6744" y="6852"/>
                  </a:lnTo>
                  <a:lnTo>
                    <a:pt x="6742" y="6935"/>
                  </a:lnTo>
                  <a:lnTo>
                    <a:pt x="6738" y="7017"/>
                  </a:lnTo>
                  <a:lnTo>
                    <a:pt x="6734" y="7092"/>
                  </a:lnTo>
                  <a:lnTo>
                    <a:pt x="6731" y="7175"/>
                  </a:lnTo>
                  <a:lnTo>
                    <a:pt x="6725" y="7243"/>
                  </a:lnTo>
                  <a:lnTo>
                    <a:pt x="6718" y="7310"/>
                  </a:lnTo>
                  <a:lnTo>
                    <a:pt x="6712" y="7363"/>
                  </a:lnTo>
                  <a:lnTo>
                    <a:pt x="6706" y="7423"/>
                  </a:lnTo>
                  <a:lnTo>
                    <a:pt x="6698" y="7468"/>
                  </a:lnTo>
                  <a:lnTo>
                    <a:pt x="6690" y="7505"/>
                  </a:lnTo>
                  <a:lnTo>
                    <a:pt x="6681" y="7535"/>
                  </a:lnTo>
                  <a:lnTo>
                    <a:pt x="6673" y="7558"/>
                  </a:lnTo>
                  <a:lnTo>
                    <a:pt x="6663" y="7573"/>
                  </a:lnTo>
                  <a:lnTo>
                    <a:pt x="6644" y="7573"/>
                  </a:lnTo>
                  <a:lnTo>
                    <a:pt x="6636" y="7558"/>
                  </a:lnTo>
                  <a:lnTo>
                    <a:pt x="6627" y="7535"/>
                  </a:lnTo>
                  <a:lnTo>
                    <a:pt x="6618" y="7505"/>
                  </a:lnTo>
                  <a:lnTo>
                    <a:pt x="6611" y="7468"/>
                  </a:lnTo>
                  <a:lnTo>
                    <a:pt x="6602" y="7423"/>
                  </a:lnTo>
                  <a:lnTo>
                    <a:pt x="6596" y="7363"/>
                  </a:lnTo>
                  <a:lnTo>
                    <a:pt x="6590" y="7310"/>
                  </a:lnTo>
                  <a:lnTo>
                    <a:pt x="6578" y="7175"/>
                  </a:lnTo>
                  <a:lnTo>
                    <a:pt x="6573" y="7092"/>
                  </a:lnTo>
                  <a:lnTo>
                    <a:pt x="6569" y="7017"/>
                  </a:lnTo>
                  <a:lnTo>
                    <a:pt x="6567" y="6935"/>
                  </a:lnTo>
                  <a:lnTo>
                    <a:pt x="6564" y="6852"/>
                  </a:lnTo>
                  <a:lnTo>
                    <a:pt x="6562" y="6762"/>
                  </a:lnTo>
                  <a:lnTo>
                    <a:pt x="6562" y="878"/>
                  </a:lnTo>
                  <a:lnTo>
                    <a:pt x="6561" y="788"/>
                  </a:lnTo>
                  <a:lnTo>
                    <a:pt x="6558" y="705"/>
                  </a:lnTo>
                  <a:lnTo>
                    <a:pt x="6554" y="623"/>
                  </a:lnTo>
                  <a:lnTo>
                    <a:pt x="6551" y="540"/>
                  </a:lnTo>
                  <a:lnTo>
                    <a:pt x="6547" y="465"/>
                  </a:lnTo>
                  <a:lnTo>
                    <a:pt x="6542" y="398"/>
                  </a:lnTo>
                  <a:lnTo>
                    <a:pt x="6536" y="330"/>
                  </a:lnTo>
                  <a:lnTo>
                    <a:pt x="6530" y="270"/>
                  </a:lnTo>
                  <a:lnTo>
                    <a:pt x="6521" y="218"/>
                  </a:lnTo>
                  <a:lnTo>
                    <a:pt x="6514" y="173"/>
                  </a:lnTo>
                  <a:lnTo>
                    <a:pt x="6506" y="135"/>
                  </a:lnTo>
                  <a:lnTo>
                    <a:pt x="6490" y="75"/>
                  </a:lnTo>
                  <a:lnTo>
                    <a:pt x="6480" y="68"/>
                  </a:lnTo>
                  <a:lnTo>
                    <a:pt x="6471" y="60"/>
                  </a:lnTo>
                  <a:lnTo>
                    <a:pt x="6461" y="68"/>
                  </a:lnTo>
                  <a:lnTo>
                    <a:pt x="6452" y="75"/>
                  </a:lnTo>
                  <a:lnTo>
                    <a:pt x="6442" y="105"/>
                  </a:lnTo>
                  <a:lnTo>
                    <a:pt x="6435" y="135"/>
                  </a:lnTo>
                  <a:lnTo>
                    <a:pt x="6427" y="173"/>
                  </a:lnTo>
                  <a:lnTo>
                    <a:pt x="6419" y="218"/>
                  </a:lnTo>
                  <a:lnTo>
                    <a:pt x="6412" y="270"/>
                  </a:lnTo>
                  <a:lnTo>
                    <a:pt x="6405" y="330"/>
                  </a:lnTo>
                  <a:lnTo>
                    <a:pt x="6395" y="465"/>
                  </a:lnTo>
                  <a:lnTo>
                    <a:pt x="6390" y="540"/>
                  </a:lnTo>
                  <a:lnTo>
                    <a:pt x="6382" y="705"/>
                  </a:lnTo>
                  <a:lnTo>
                    <a:pt x="6382" y="788"/>
                  </a:lnTo>
                  <a:lnTo>
                    <a:pt x="6380" y="878"/>
                  </a:lnTo>
                  <a:lnTo>
                    <a:pt x="6379" y="976"/>
                  </a:lnTo>
                  <a:lnTo>
                    <a:pt x="6379" y="10425"/>
                  </a:lnTo>
                  <a:lnTo>
                    <a:pt x="6378" y="10515"/>
                  </a:lnTo>
                  <a:lnTo>
                    <a:pt x="6377" y="10612"/>
                  </a:lnTo>
                  <a:lnTo>
                    <a:pt x="6376" y="10695"/>
                  </a:lnTo>
                  <a:lnTo>
                    <a:pt x="6372" y="10785"/>
                  </a:lnTo>
                  <a:lnTo>
                    <a:pt x="6368" y="10868"/>
                  </a:lnTo>
                  <a:lnTo>
                    <a:pt x="6363" y="10935"/>
                  </a:lnTo>
                  <a:lnTo>
                    <a:pt x="6358" y="11010"/>
                  </a:lnTo>
                  <a:lnTo>
                    <a:pt x="6346" y="11138"/>
                  </a:lnTo>
                  <a:lnTo>
                    <a:pt x="6339" y="11190"/>
                  </a:lnTo>
                  <a:lnTo>
                    <a:pt x="6331" y="11228"/>
                  </a:lnTo>
                  <a:lnTo>
                    <a:pt x="6323" y="11265"/>
                  </a:lnTo>
                  <a:lnTo>
                    <a:pt x="6315" y="11303"/>
                  </a:lnTo>
                  <a:lnTo>
                    <a:pt x="6305" y="11325"/>
                  </a:lnTo>
                  <a:lnTo>
                    <a:pt x="6297" y="11333"/>
                  </a:lnTo>
                  <a:lnTo>
                    <a:pt x="6288" y="11340"/>
                  </a:lnTo>
                  <a:lnTo>
                    <a:pt x="6278" y="11333"/>
                  </a:lnTo>
                  <a:lnTo>
                    <a:pt x="6268" y="11325"/>
                  </a:lnTo>
                  <a:lnTo>
                    <a:pt x="6260" y="11303"/>
                  </a:lnTo>
                  <a:lnTo>
                    <a:pt x="6251" y="11265"/>
                  </a:lnTo>
                  <a:lnTo>
                    <a:pt x="6236" y="11190"/>
                  </a:lnTo>
                  <a:lnTo>
                    <a:pt x="6229" y="11138"/>
                  </a:lnTo>
                  <a:lnTo>
                    <a:pt x="6223" y="11070"/>
                  </a:lnTo>
                  <a:lnTo>
                    <a:pt x="6218" y="11010"/>
                  </a:lnTo>
                  <a:lnTo>
                    <a:pt x="6212" y="10935"/>
                  </a:lnTo>
                  <a:lnTo>
                    <a:pt x="6207" y="10868"/>
                  </a:lnTo>
                  <a:lnTo>
                    <a:pt x="6203" y="10785"/>
                  </a:lnTo>
                  <a:lnTo>
                    <a:pt x="6200" y="10695"/>
                  </a:lnTo>
                  <a:lnTo>
                    <a:pt x="6197" y="10612"/>
                  </a:lnTo>
                  <a:lnTo>
                    <a:pt x="6196" y="10515"/>
                  </a:lnTo>
                  <a:lnTo>
                    <a:pt x="6196" y="5974"/>
                  </a:lnTo>
                  <a:lnTo>
                    <a:pt x="6194" y="5892"/>
                  </a:lnTo>
                  <a:lnTo>
                    <a:pt x="6188" y="5711"/>
                  </a:lnTo>
                  <a:lnTo>
                    <a:pt x="6184" y="5629"/>
                  </a:lnTo>
                  <a:lnTo>
                    <a:pt x="6180" y="5554"/>
                  </a:lnTo>
                  <a:lnTo>
                    <a:pt x="6175" y="5486"/>
                  </a:lnTo>
                  <a:lnTo>
                    <a:pt x="6168" y="5426"/>
                  </a:lnTo>
                  <a:lnTo>
                    <a:pt x="6162" y="5366"/>
                  </a:lnTo>
                  <a:lnTo>
                    <a:pt x="6155" y="5314"/>
                  </a:lnTo>
                  <a:lnTo>
                    <a:pt x="6147" y="5269"/>
                  </a:lnTo>
                  <a:lnTo>
                    <a:pt x="6140" y="5224"/>
                  </a:lnTo>
                  <a:lnTo>
                    <a:pt x="6131" y="5201"/>
                  </a:lnTo>
                  <a:lnTo>
                    <a:pt x="6123" y="5171"/>
                  </a:lnTo>
                  <a:lnTo>
                    <a:pt x="6113" y="5156"/>
                  </a:lnTo>
                  <a:lnTo>
                    <a:pt x="6095" y="5156"/>
                  </a:lnTo>
                  <a:lnTo>
                    <a:pt x="6086" y="5171"/>
                  </a:lnTo>
                  <a:lnTo>
                    <a:pt x="6077" y="5201"/>
                  </a:lnTo>
                  <a:lnTo>
                    <a:pt x="6068" y="5224"/>
                  </a:lnTo>
                  <a:lnTo>
                    <a:pt x="6060" y="5269"/>
                  </a:lnTo>
                  <a:lnTo>
                    <a:pt x="6053" y="5314"/>
                  </a:lnTo>
                  <a:lnTo>
                    <a:pt x="6045" y="5366"/>
                  </a:lnTo>
                  <a:lnTo>
                    <a:pt x="6033" y="5486"/>
                  </a:lnTo>
                  <a:lnTo>
                    <a:pt x="6028" y="5554"/>
                  </a:lnTo>
                  <a:lnTo>
                    <a:pt x="6023" y="5629"/>
                  </a:lnTo>
                  <a:lnTo>
                    <a:pt x="6020" y="5711"/>
                  </a:lnTo>
                  <a:lnTo>
                    <a:pt x="6017" y="5802"/>
                  </a:lnTo>
                  <a:lnTo>
                    <a:pt x="6014" y="5892"/>
                  </a:lnTo>
                  <a:lnTo>
                    <a:pt x="6013" y="5974"/>
                  </a:lnTo>
                  <a:lnTo>
                    <a:pt x="6012" y="6072"/>
                  </a:lnTo>
                  <a:lnTo>
                    <a:pt x="6012" y="7213"/>
                  </a:lnTo>
                  <a:lnTo>
                    <a:pt x="6011" y="7303"/>
                  </a:lnTo>
                  <a:lnTo>
                    <a:pt x="6008" y="7393"/>
                  </a:lnTo>
                  <a:lnTo>
                    <a:pt x="6005" y="7468"/>
                  </a:lnTo>
                  <a:lnTo>
                    <a:pt x="6002" y="7558"/>
                  </a:lnTo>
                  <a:lnTo>
                    <a:pt x="5997" y="7625"/>
                  </a:lnTo>
                  <a:lnTo>
                    <a:pt x="5991" y="7693"/>
                  </a:lnTo>
                  <a:lnTo>
                    <a:pt x="5986" y="7768"/>
                  </a:lnTo>
                  <a:lnTo>
                    <a:pt x="5979" y="7820"/>
                  </a:lnTo>
                  <a:lnTo>
                    <a:pt x="5972" y="7880"/>
                  </a:lnTo>
                  <a:lnTo>
                    <a:pt x="5964" y="7926"/>
                  </a:lnTo>
                  <a:lnTo>
                    <a:pt x="5956" y="7963"/>
                  </a:lnTo>
                  <a:lnTo>
                    <a:pt x="5948" y="7993"/>
                  </a:lnTo>
                  <a:lnTo>
                    <a:pt x="5938" y="8016"/>
                  </a:lnTo>
                  <a:lnTo>
                    <a:pt x="5930" y="8031"/>
                  </a:lnTo>
                  <a:lnTo>
                    <a:pt x="5921" y="8038"/>
                  </a:lnTo>
                  <a:lnTo>
                    <a:pt x="5911" y="8031"/>
                  </a:lnTo>
                  <a:lnTo>
                    <a:pt x="5902" y="8016"/>
                  </a:lnTo>
                  <a:lnTo>
                    <a:pt x="5893" y="7993"/>
                  </a:lnTo>
                  <a:lnTo>
                    <a:pt x="5885" y="7963"/>
                  </a:lnTo>
                  <a:lnTo>
                    <a:pt x="5876" y="7926"/>
                  </a:lnTo>
                  <a:lnTo>
                    <a:pt x="5870" y="7880"/>
                  </a:lnTo>
                  <a:lnTo>
                    <a:pt x="5863" y="7820"/>
                  </a:lnTo>
                  <a:lnTo>
                    <a:pt x="5855" y="7768"/>
                  </a:lnTo>
                  <a:lnTo>
                    <a:pt x="5850" y="7693"/>
                  </a:lnTo>
                  <a:lnTo>
                    <a:pt x="5840" y="7558"/>
                  </a:lnTo>
                  <a:lnTo>
                    <a:pt x="5837" y="7468"/>
                  </a:lnTo>
                  <a:lnTo>
                    <a:pt x="5833" y="7393"/>
                  </a:lnTo>
                  <a:lnTo>
                    <a:pt x="5831" y="7303"/>
                  </a:lnTo>
                  <a:lnTo>
                    <a:pt x="5829" y="7213"/>
                  </a:lnTo>
                  <a:lnTo>
                    <a:pt x="5829" y="4180"/>
                  </a:lnTo>
                  <a:lnTo>
                    <a:pt x="5828" y="4090"/>
                  </a:lnTo>
                  <a:lnTo>
                    <a:pt x="5825" y="3910"/>
                  </a:lnTo>
                  <a:lnTo>
                    <a:pt x="5822" y="3820"/>
                  </a:lnTo>
                  <a:lnTo>
                    <a:pt x="5818" y="3753"/>
                  </a:lnTo>
                  <a:lnTo>
                    <a:pt x="5812" y="3670"/>
                  </a:lnTo>
                  <a:lnTo>
                    <a:pt x="5807" y="3595"/>
                  </a:lnTo>
                  <a:lnTo>
                    <a:pt x="5802" y="3535"/>
                  </a:lnTo>
                  <a:lnTo>
                    <a:pt x="5795" y="3467"/>
                  </a:lnTo>
                  <a:lnTo>
                    <a:pt x="5788" y="3415"/>
                  </a:lnTo>
                  <a:lnTo>
                    <a:pt x="5781" y="3377"/>
                  </a:lnTo>
                  <a:lnTo>
                    <a:pt x="5765" y="3302"/>
                  </a:lnTo>
                  <a:lnTo>
                    <a:pt x="5747" y="3272"/>
                  </a:lnTo>
                  <a:lnTo>
                    <a:pt x="5737" y="3265"/>
                  </a:lnTo>
                  <a:lnTo>
                    <a:pt x="5728" y="3272"/>
                  </a:lnTo>
                  <a:lnTo>
                    <a:pt x="5718" y="3287"/>
                  </a:lnTo>
                  <a:lnTo>
                    <a:pt x="5710" y="3302"/>
                  </a:lnTo>
                  <a:lnTo>
                    <a:pt x="5702" y="3340"/>
                  </a:lnTo>
                  <a:lnTo>
                    <a:pt x="5694" y="3377"/>
                  </a:lnTo>
                  <a:lnTo>
                    <a:pt x="5686" y="3415"/>
                  </a:lnTo>
                  <a:lnTo>
                    <a:pt x="5679" y="3467"/>
                  </a:lnTo>
                  <a:lnTo>
                    <a:pt x="5673" y="3535"/>
                  </a:lnTo>
                  <a:lnTo>
                    <a:pt x="5666" y="3595"/>
                  </a:lnTo>
                  <a:lnTo>
                    <a:pt x="5660" y="3670"/>
                  </a:lnTo>
                  <a:lnTo>
                    <a:pt x="5657" y="3753"/>
                  </a:lnTo>
                  <a:lnTo>
                    <a:pt x="5653" y="3820"/>
                  </a:lnTo>
                  <a:lnTo>
                    <a:pt x="5649" y="3910"/>
                  </a:lnTo>
                  <a:lnTo>
                    <a:pt x="5646" y="4090"/>
                  </a:lnTo>
                  <a:lnTo>
                    <a:pt x="5646" y="9427"/>
                  </a:lnTo>
                  <a:lnTo>
                    <a:pt x="5645" y="9517"/>
                  </a:lnTo>
                  <a:lnTo>
                    <a:pt x="5643" y="9607"/>
                  </a:lnTo>
                  <a:lnTo>
                    <a:pt x="5642" y="9704"/>
                  </a:lnTo>
                  <a:lnTo>
                    <a:pt x="5638" y="9787"/>
                  </a:lnTo>
                  <a:lnTo>
                    <a:pt x="5635" y="9869"/>
                  </a:lnTo>
                  <a:lnTo>
                    <a:pt x="5630" y="9937"/>
                  </a:lnTo>
                  <a:lnTo>
                    <a:pt x="5625" y="10019"/>
                  </a:lnTo>
                  <a:lnTo>
                    <a:pt x="5619" y="10079"/>
                  </a:lnTo>
                  <a:lnTo>
                    <a:pt x="5612" y="10140"/>
                  </a:lnTo>
                  <a:lnTo>
                    <a:pt x="5605" y="10185"/>
                  </a:lnTo>
                  <a:lnTo>
                    <a:pt x="5598" y="10237"/>
                  </a:lnTo>
                  <a:lnTo>
                    <a:pt x="5590" y="10267"/>
                  </a:lnTo>
                  <a:lnTo>
                    <a:pt x="5581" y="10305"/>
                  </a:lnTo>
                  <a:lnTo>
                    <a:pt x="5563" y="10335"/>
                  </a:lnTo>
                  <a:lnTo>
                    <a:pt x="5554" y="10342"/>
                  </a:lnTo>
                  <a:lnTo>
                    <a:pt x="5545" y="10335"/>
                  </a:lnTo>
                  <a:lnTo>
                    <a:pt x="5535" y="10320"/>
                  </a:lnTo>
                  <a:lnTo>
                    <a:pt x="5527" y="10305"/>
                  </a:lnTo>
                  <a:lnTo>
                    <a:pt x="5518" y="10267"/>
                  </a:lnTo>
                  <a:lnTo>
                    <a:pt x="5510" y="10237"/>
                  </a:lnTo>
                  <a:lnTo>
                    <a:pt x="5503" y="10185"/>
                  </a:lnTo>
                  <a:lnTo>
                    <a:pt x="5495" y="10140"/>
                  </a:lnTo>
                  <a:lnTo>
                    <a:pt x="5488" y="10079"/>
                  </a:lnTo>
                  <a:lnTo>
                    <a:pt x="5483" y="10019"/>
                  </a:lnTo>
                  <a:lnTo>
                    <a:pt x="5478" y="9937"/>
                  </a:lnTo>
                  <a:lnTo>
                    <a:pt x="5473" y="9869"/>
                  </a:lnTo>
                  <a:lnTo>
                    <a:pt x="5469" y="9787"/>
                  </a:lnTo>
                  <a:lnTo>
                    <a:pt x="5467" y="9704"/>
                  </a:lnTo>
                  <a:lnTo>
                    <a:pt x="5464" y="9607"/>
                  </a:lnTo>
                  <a:lnTo>
                    <a:pt x="5462" y="9517"/>
                  </a:lnTo>
                  <a:lnTo>
                    <a:pt x="5462" y="8391"/>
                  </a:lnTo>
                  <a:lnTo>
                    <a:pt x="5461" y="8211"/>
                  </a:lnTo>
                  <a:lnTo>
                    <a:pt x="5458" y="8113"/>
                  </a:lnTo>
                  <a:lnTo>
                    <a:pt x="5456" y="8038"/>
                  </a:lnTo>
                  <a:lnTo>
                    <a:pt x="5451" y="7956"/>
                  </a:lnTo>
                  <a:lnTo>
                    <a:pt x="5447" y="7880"/>
                  </a:lnTo>
                  <a:lnTo>
                    <a:pt x="5441" y="7820"/>
                  </a:lnTo>
                  <a:lnTo>
                    <a:pt x="5435" y="7745"/>
                  </a:lnTo>
                  <a:lnTo>
                    <a:pt x="5428" y="7685"/>
                  </a:lnTo>
                  <a:lnTo>
                    <a:pt x="5421" y="7633"/>
                  </a:lnTo>
                  <a:lnTo>
                    <a:pt x="5414" y="7588"/>
                  </a:lnTo>
                  <a:lnTo>
                    <a:pt x="5406" y="7550"/>
                  </a:lnTo>
                  <a:lnTo>
                    <a:pt x="5397" y="7520"/>
                  </a:lnTo>
                  <a:lnTo>
                    <a:pt x="5389" y="7498"/>
                  </a:lnTo>
                  <a:lnTo>
                    <a:pt x="5380" y="7483"/>
                  </a:lnTo>
                  <a:lnTo>
                    <a:pt x="5370" y="7475"/>
                  </a:lnTo>
                  <a:lnTo>
                    <a:pt x="5361" y="7483"/>
                  </a:lnTo>
                  <a:lnTo>
                    <a:pt x="5351" y="7498"/>
                  </a:lnTo>
                  <a:lnTo>
                    <a:pt x="5342" y="7520"/>
                  </a:lnTo>
                  <a:lnTo>
                    <a:pt x="5335" y="7550"/>
                  </a:lnTo>
                  <a:lnTo>
                    <a:pt x="5327" y="7588"/>
                  </a:lnTo>
                  <a:lnTo>
                    <a:pt x="5320" y="7633"/>
                  </a:lnTo>
                  <a:lnTo>
                    <a:pt x="5313" y="7685"/>
                  </a:lnTo>
                  <a:lnTo>
                    <a:pt x="5306" y="7745"/>
                  </a:lnTo>
                  <a:lnTo>
                    <a:pt x="5300" y="7820"/>
                  </a:lnTo>
                  <a:lnTo>
                    <a:pt x="5294" y="7880"/>
                  </a:lnTo>
                  <a:lnTo>
                    <a:pt x="5290" y="7956"/>
                  </a:lnTo>
                  <a:lnTo>
                    <a:pt x="5286" y="8038"/>
                  </a:lnTo>
                  <a:lnTo>
                    <a:pt x="5283" y="8113"/>
                  </a:lnTo>
                  <a:lnTo>
                    <a:pt x="5281" y="8211"/>
                  </a:lnTo>
                  <a:lnTo>
                    <a:pt x="5280" y="8301"/>
                  </a:lnTo>
                  <a:lnTo>
                    <a:pt x="5278" y="8391"/>
                  </a:lnTo>
                  <a:lnTo>
                    <a:pt x="5278" y="11798"/>
                  </a:lnTo>
                  <a:lnTo>
                    <a:pt x="5276" y="11896"/>
                  </a:lnTo>
                  <a:lnTo>
                    <a:pt x="5275" y="11978"/>
                  </a:lnTo>
                  <a:lnTo>
                    <a:pt x="5272" y="12068"/>
                  </a:lnTo>
                  <a:lnTo>
                    <a:pt x="5267" y="12136"/>
                  </a:lnTo>
                  <a:lnTo>
                    <a:pt x="5263" y="12226"/>
                  </a:lnTo>
                  <a:lnTo>
                    <a:pt x="5252" y="12346"/>
                  </a:lnTo>
                  <a:lnTo>
                    <a:pt x="5246" y="12421"/>
                  </a:lnTo>
                  <a:lnTo>
                    <a:pt x="5239" y="12474"/>
                  </a:lnTo>
                  <a:lnTo>
                    <a:pt x="5231" y="12511"/>
                  </a:lnTo>
                  <a:lnTo>
                    <a:pt x="5223" y="12549"/>
                  </a:lnTo>
                  <a:lnTo>
                    <a:pt x="5214" y="12571"/>
                  </a:lnTo>
                  <a:lnTo>
                    <a:pt x="5205" y="12609"/>
                  </a:lnTo>
                  <a:lnTo>
                    <a:pt x="5197" y="12616"/>
                  </a:lnTo>
                  <a:lnTo>
                    <a:pt x="5187" y="12624"/>
                  </a:lnTo>
                  <a:lnTo>
                    <a:pt x="5169" y="12609"/>
                  </a:lnTo>
                  <a:lnTo>
                    <a:pt x="5160" y="12571"/>
                  </a:lnTo>
                  <a:lnTo>
                    <a:pt x="5151" y="12549"/>
                  </a:lnTo>
                  <a:lnTo>
                    <a:pt x="5143" y="12511"/>
                  </a:lnTo>
                  <a:lnTo>
                    <a:pt x="5135" y="12474"/>
                  </a:lnTo>
                  <a:lnTo>
                    <a:pt x="5128" y="12421"/>
                  </a:lnTo>
                  <a:lnTo>
                    <a:pt x="5122" y="12346"/>
                  </a:lnTo>
                  <a:lnTo>
                    <a:pt x="5117" y="12286"/>
                  </a:lnTo>
                  <a:lnTo>
                    <a:pt x="5111" y="12226"/>
                  </a:lnTo>
                  <a:lnTo>
                    <a:pt x="5107" y="12136"/>
                  </a:lnTo>
                  <a:lnTo>
                    <a:pt x="5103" y="12068"/>
                  </a:lnTo>
                  <a:lnTo>
                    <a:pt x="5099" y="11978"/>
                  </a:lnTo>
                  <a:lnTo>
                    <a:pt x="5097" y="11896"/>
                  </a:lnTo>
                  <a:lnTo>
                    <a:pt x="5096" y="11798"/>
                  </a:lnTo>
                  <a:lnTo>
                    <a:pt x="5096" y="11708"/>
                  </a:lnTo>
                  <a:lnTo>
                    <a:pt x="5096" y="8211"/>
                  </a:lnTo>
                  <a:lnTo>
                    <a:pt x="5093" y="8113"/>
                  </a:lnTo>
                  <a:lnTo>
                    <a:pt x="5091" y="8031"/>
                  </a:lnTo>
                  <a:lnTo>
                    <a:pt x="5088" y="7948"/>
                  </a:lnTo>
                  <a:lnTo>
                    <a:pt x="5085" y="7873"/>
                  </a:lnTo>
                  <a:lnTo>
                    <a:pt x="5081" y="7790"/>
                  </a:lnTo>
                  <a:lnTo>
                    <a:pt x="5075" y="7723"/>
                  </a:lnTo>
                  <a:lnTo>
                    <a:pt x="5068" y="7663"/>
                  </a:lnTo>
                  <a:lnTo>
                    <a:pt x="5062" y="7588"/>
                  </a:lnTo>
                  <a:lnTo>
                    <a:pt x="5055" y="7550"/>
                  </a:lnTo>
                  <a:lnTo>
                    <a:pt x="5048" y="7498"/>
                  </a:lnTo>
                  <a:lnTo>
                    <a:pt x="5039" y="7460"/>
                  </a:lnTo>
                  <a:lnTo>
                    <a:pt x="5032" y="7430"/>
                  </a:lnTo>
                  <a:lnTo>
                    <a:pt x="5022" y="7408"/>
                  </a:lnTo>
                  <a:lnTo>
                    <a:pt x="5013" y="7393"/>
                  </a:lnTo>
                  <a:lnTo>
                    <a:pt x="4995" y="7393"/>
                  </a:lnTo>
                  <a:lnTo>
                    <a:pt x="4985" y="7408"/>
                  </a:lnTo>
                  <a:lnTo>
                    <a:pt x="4976" y="7430"/>
                  </a:lnTo>
                  <a:lnTo>
                    <a:pt x="4969" y="7460"/>
                  </a:lnTo>
                  <a:lnTo>
                    <a:pt x="4960" y="7498"/>
                  </a:lnTo>
                  <a:lnTo>
                    <a:pt x="4953" y="7550"/>
                  </a:lnTo>
                  <a:lnTo>
                    <a:pt x="4946" y="7588"/>
                  </a:lnTo>
                  <a:lnTo>
                    <a:pt x="4939" y="7663"/>
                  </a:lnTo>
                  <a:lnTo>
                    <a:pt x="4933" y="7723"/>
                  </a:lnTo>
                  <a:lnTo>
                    <a:pt x="4928" y="7790"/>
                  </a:lnTo>
                  <a:lnTo>
                    <a:pt x="4923" y="7873"/>
                  </a:lnTo>
                  <a:lnTo>
                    <a:pt x="4918" y="7948"/>
                  </a:lnTo>
                  <a:lnTo>
                    <a:pt x="4916" y="8031"/>
                  </a:lnTo>
                  <a:lnTo>
                    <a:pt x="4913" y="8113"/>
                  </a:lnTo>
                  <a:lnTo>
                    <a:pt x="4912" y="8211"/>
                  </a:lnTo>
                  <a:lnTo>
                    <a:pt x="4912" y="8301"/>
                  </a:lnTo>
                  <a:lnTo>
                    <a:pt x="4912" y="9884"/>
                  </a:lnTo>
                  <a:lnTo>
                    <a:pt x="4910" y="9982"/>
                  </a:lnTo>
                  <a:lnTo>
                    <a:pt x="4908" y="10072"/>
                  </a:lnTo>
                  <a:lnTo>
                    <a:pt x="4905" y="10147"/>
                  </a:lnTo>
                  <a:lnTo>
                    <a:pt x="4901" y="10237"/>
                  </a:lnTo>
                  <a:lnTo>
                    <a:pt x="4891" y="10387"/>
                  </a:lnTo>
                  <a:lnTo>
                    <a:pt x="4879" y="10507"/>
                  </a:lnTo>
                  <a:lnTo>
                    <a:pt x="4871" y="10560"/>
                  </a:lnTo>
                  <a:lnTo>
                    <a:pt x="4864" y="10605"/>
                  </a:lnTo>
                  <a:lnTo>
                    <a:pt x="4856" y="10635"/>
                  </a:lnTo>
                  <a:lnTo>
                    <a:pt x="4847" y="10672"/>
                  </a:lnTo>
                  <a:lnTo>
                    <a:pt x="4839" y="10695"/>
                  </a:lnTo>
                  <a:lnTo>
                    <a:pt x="4831" y="10710"/>
                  </a:lnTo>
                  <a:lnTo>
                    <a:pt x="4811" y="10710"/>
                  </a:lnTo>
                  <a:lnTo>
                    <a:pt x="4802" y="10695"/>
                  </a:lnTo>
                  <a:lnTo>
                    <a:pt x="4793" y="10672"/>
                  </a:lnTo>
                  <a:lnTo>
                    <a:pt x="4785" y="10635"/>
                  </a:lnTo>
                  <a:lnTo>
                    <a:pt x="4776" y="10605"/>
                  </a:lnTo>
                  <a:lnTo>
                    <a:pt x="4768" y="10560"/>
                  </a:lnTo>
                  <a:lnTo>
                    <a:pt x="4762" y="10507"/>
                  </a:lnTo>
                  <a:lnTo>
                    <a:pt x="4755" y="10447"/>
                  </a:lnTo>
                  <a:lnTo>
                    <a:pt x="4749" y="10387"/>
                  </a:lnTo>
                  <a:lnTo>
                    <a:pt x="4744" y="10312"/>
                  </a:lnTo>
                  <a:lnTo>
                    <a:pt x="4739" y="10237"/>
                  </a:lnTo>
                  <a:lnTo>
                    <a:pt x="4736" y="10147"/>
                  </a:lnTo>
                  <a:lnTo>
                    <a:pt x="4732" y="10072"/>
                  </a:lnTo>
                  <a:lnTo>
                    <a:pt x="4731" y="9982"/>
                  </a:lnTo>
                  <a:lnTo>
                    <a:pt x="4729" y="9884"/>
                  </a:lnTo>
                  <a:lnTo>
                    <a:pt x="4729" y="5569"/>
                  </a:lnTo>
                  <a:lnTo>
                    <a:pt x="4727" y="5479"/>
                  </a:lnTo>
                  <a:lnTo>
                    <a:pt x="4727" y="5389"/>
                  </a:lnTo>
                  <a:lnTo>
                    <a:pt x="4725" y="5299"/>
                  </a:lnTo>
                  <a:lnTo>
                    <a:pt x="4721" y="5209"/>
                  </a:lnTo>
                  <a:lnTo>
                    <a:pt x="4718" y="5126"/>
                  </a:lnTo>
                  <a:lnTo>
                    <a:pt x="4712" y="5059"/>
                  </a:lnTo>
                  <a:lnTo>
                    <a:pt x="4708" y="4983"/>
                  </a:lnTo>
                  <a:lnTo>
                    <a:pt x="4702" y="4923"/>
                  </a:lnTo>
                  <a:lnTo>
                    <a:pt x="4696" y="4856"/>
                  </a:lnTo>
                  <a:lnTo>
                    <a:pt x="4688" y="4803"/>
                  </a:lnTo>
                  <a:lnTo>
                    <a:pt x="4673" y="4728"/>
                  </a:lnTo>
                  <a:lnTo>
                    <a:pt x="4664" y="4691"/>
                  </a:lnTo>
                  <a:lnTo>
                    <a:pt x="4656" y="4676"/>
                  </a:lnTo>
                  <a:lnTo>
                    <a:pt x="4646" y="4661"/>
                  </a:lnTo>
                  <a:lnTo>
                    <a:pt x="4637" y="4646"/>
                  </a:lnTo>
                  <a:lnTo>
                    <a:pt x="4627" y="4661"/>
                  </a:lnTo>
                  <a:lnTo>
                    <a:pt x="4610" y="4691"/>
                  </a:lnTo>
                  <a:lnTo>
                    <a:pt x="4601" y="4728"/>
                  </a:lnTo>
                  <a:lnTo>
                    <a:pt x="4593" y="4766"/>
                  </a:lnTo>
                  <a:lnTo>
                    <a:pt x="4586" y="4803"/>
                  </a:lnTo>
                  <a:lnTo>
                    <a:pt x="4579" y="4856"/>
                  </a:lnTo>
                  <a:lnTo>
                    <a:pt x="4573" y="4923"/>
                  </a:lnTo>
                  <a:lnTo>
                    <a:pt x="4567" y="4983"/>
                  </a:lnTo>
                  <a:lnTo>
                    <a:pt x="4562" y="5059"/>
                  </a:lnTo>
                  <a:lnTo>
                    <a:pt x="4557" y="5126"/>
                  </a:lnTo>
                  <a:lnTo>
                    <a:pt x="4552" y="5209"/>
                  </a:lnTo>
                  <a:lnTo>
                    <a:pt x="4550" y="5299"/>
                  </a:lnTo>
                  <a:lnTo>
                    <a:pt x="4547" y="5389"/>
                  </a:lnTo>
                  <a:lnTo>
                    <a:pt x="4545" y="5569"/>
                  </a:lnTo>
                  <a:lnTo>
                    <a:pt x="4545" y="8556"/>
                  </a:lnTo>
                  <a:lnTo>
                    <a:pt x="4543" y="8646"/>
                  </a:lnTo>
                  <a:lnTo>
                    <a:pt x="4541" y="8736"/>
                  </a:lnTo>
                  <a:lnTo>
                    <a:pt x="4538" y="8819"/>
                  </a:lnTo>
                  <a:lnTo>
                    <a:pt x="4534" y="8901"/>
                  </a:lnTo>
                  <a:lnTo>
                    <a:pt x="4529" y="8976"/>
                  </a:lnTo>
                  <a:lnTo>
                    <a:pt x="4524" y="9051"/>
                  </a:lnTo>
                  <a:lnTo>
                    <a:pt x="4519" y="9111"/>
                  </a:lnTo>
                  <a:lnTo>
                    <a:pt x="4513" y="9171"/>
                  </a:lnTo>
                  <a:lnTo>
                    <a:pt x="4505" y="9224"/>
                  </a:lnTo>
                  <a:lnTo>
                    <a:pt x="4498" y="9269"/>
                  </a:lnTo>
                  <a:lnTo>
                    <a:pt x="4489" y="9306"/>
                  </a:lnTo>
                  <a:lnTo>
                    <a:pt x="4480" y="9336"/>
                  </a:lnTo>
                  <a:lnTo>
                    <a:pt x="4472" y="9359"/>
                  </a:lnTo>
                  <a:lnTo>
                    <a:pt x="4463" y="9382"/>
                  </a:lnTo>
                  <a:lnTo>
                    <a:pt x="4445" y="9382"/>
                  </a:lnTo>
                  <a:lnTo>
                    <a:pt x="4436" y="9359"/>
                  </a:lnTo>
                  <a:lnTo>
                    <a:pt x="4426" y="9336"/>
                  </a:lnTo>
                  <a:lnTo>
                    <a:pt x="4418" y="9306"/>
                  </a:lnTo>
                  <a:lnTo>
                    <a:pt x="4409" y="9269"/>
                  </a:lnTo>
                  <a:lnTo>
                    <a:pt x="4402" y="9224"/>
                  </a:lnTo>
                  <a:lnTo>
                    <a:pt x="4394" y="9171"/>
                  </a:lnTo>
                  <a:lnTo>
                    <a:pt x="4382" y="9051"/>
                  </a:lnTo>
                  <a:lnTo>
                    <a:pt x="4378" y="8976"/>
                  </a:lnTo>
                  <a:lnTo>
                    <a:pt x="4372" y="8901"/>
                  </a:lnTo>
                  <a:lnTo>
                    <a:pt x="4369" y="8819"/>
                  </a:lnTo>
                  <a:lnTo>
                    <a:pt x="4366" y="8736"/>
                  </a:lnTo>
                  <a:lnTo>
                    <a:pt x="4363" y="8646"/>
                  </a:lnTo>
                  <a:lnTo>
                    <a:pt x="4363" y="8556"/>
                  </a:lnTo>
                  <a:lnTo>
                    <a:pt x="4361" y="8466"/>
                  </a:lnTo>
                  <a:lnTo>
                    <a:pt x="4361" y="6920"/>
                  </a:lnTo>
                  <a:lnTo>
                    <a:pt x="4360" y="6830"/>
                  </a:lnTo>
                  <a:lnTo>
                    <a:pt x="4358" y="6747"/>
                  </a:lnTo>
                  <a:lnTo>
                    <a:pt x="4355" y="6657"/>
                  </a:lnTo>
                  <a:lnTo>
                    <a:pt x="4351" y="6575"/>
                  </a:lnTo>
                  <a:lnTo>
                    <a:pt x="4346" y="6507"/>
                  </a:lnTo>
                  <a:lnTo>
                    <a:pt x="4341" y="6432"/>
                  </a:lnTo>
                  <a:lnTo>
                    <a:pt x="4335" y="6372"/>
                  </a:lnTo>
                  <a:lnTo>
                    <a:pt x="4329" y="6304"/>
                  </a:lnTo>
                  <a:lnTo>
                    <a:pt x="4322" y="6267"/>
                  </a:lnTo>
                  <a:lnTo>
                    <a:pt x="4314" y="6199"/>
                  </a:lnTo>
                  <a:lnTo>
                    <a:pt x="4305" y="6169"/>
                  </a:lnTo>
                  <a:lnTo>
                    <a:pt x="4298" y="6139"/>
                  </a:lnTo>
                  <a:lnTo>
                    <a:pt x="4288" y="6117"/>
                  </a:lnTo>
                  <a:lnTo>
                    <a:pt x="4279" y="6109"/>
                  </a:lnTo>
                  <a:lnTo>
                    <a:pt x="4271" y="6102"/>
                  </a:lnTo>
                  <a:lnTo>
                    <a:pt x="4251" y="6117"/>
                  </a:lnTo>
                  <a:lnTo>
                    <a:pt x="4243" y="6139"/>
                  </a:lnTo>
                  <a:lnTo>
                    <a:pt x="4235" y="6169"/>
                  </a:lnTo>
                  <a:lnTo>
                    <a:pt x="4227" y="6199"/>
                  </a:lnTo>
                  <a:lnTo>
                    <a:pt x="4219" y="6267"/>
                  </a:lnTo>
                  <a:lnTo>
                    <a:pt x="4212" y="6304"/>
                  </a:lnTo>
                  <a:lnTo>
                    <a:pt x="4206" y="6372"/>
                  </a:lnTo>
                  <a:lnTo>
                    <a:pt x="4199" y="6432"/>
                  </a:lnTo>
                  <a:lnTo>
                    <a:pt x="4194" y="6507"/>
                  </a:lnTo>
                  <a:lnTo>
                    <a:pt x="4190" y="6575"/>
                  </a:lnTo>
                  <a:lnTo>
                    <a:pt x="4186" y="6657"/>
                  </a:lnTo>
                  <a:lnTo>
                    <a:pt x="4182" y="6747"/>
                  </a:lnTo>
                  <a:lnTo>
                    <a:pt x="4181" y="6830"/>
                  </a:lnTo>
                  <a:lnTo>
                    <a:pt x="4178" y="6920"/>
                  </a:lnTo>
                  <a:lnTo>
                    <a:pt x="4178" y="8999"/>
                  </a:lnTo>
                  <a:lnTo>
                    <a:pt x="4178" y="9081"/>
                  </a:lnTo>
                  <a:lnTo>
                    <a:pt x="4177" y="9171"/>
                  </a:lnTo>
                  <a:lnTo>
                    <a:pt x="4175" y="9269"/>
                  </a:lnTo>
                  <a:lnTo>
                    <a:pt x="4172" y="9344"/>
                  </a:lnTo>
                  <a:lnTo>
                    <a:pt x="4167" y="9427"/>
                  </a:lnTo>
                  <a:lnTo>
                    <a:pt x="4162" y="9502"/>
                  </a:lnTo>
                  <a:lnTo>
                    <a:pt x="4158" y="9569"/>
                  </a:lnTo>
                  <a:lnTo>
                    <a:pt x="4151" y="9644"/>
                  </a:lnTo>
                  <a:lnTo>
                    <a:pt x="4145" y="9697"/>
                  </a:lnTo>
                  <a:lnTo>
                    <a:pt x="4138" y="9757"/>
                  </a:lnTo>
                  <a:lnTo>
                    <a:pt x="4130" y="9802"/>
                  </a:lnTo>
                  <a:lnTo>
                    <a:pt x="4122" y="9832"/>
                  </a:lnTo>
                  <a:lnTo>
                    <a:pt x="4114" y="9869"/>
                  </a:lnTo>
                  <a:lnTo>
                    <a:pt x="4106" y="9884"/>
                  </a:lnTo>
                  <a:lnTo>
                    <a:pt x="4097" y="9907"/>
                  </a:lnTo>
                  <a:lnTo>
                    <a:pt x="4087" y="9914"/>
                  </a:lnTo>
                  <a:lnTo>
                    <a:pt x="4077" y="9907"/>
                  </a:lnTo>
                  <a:lnTo>
                    <a:pt x="4069" y="9884"/>
                  </a:lnTo>
                  <a:lnTo>
                    <a:pt x="4059" y="9869"/>
                  </a:lnTo>
                  <a:lnTo>
                    <a:pt x="4051" y="9832"/>
                  </a:lnTo>
                  <a:lnTo>
                    <a:pt x="4043" y="9802"/>
                  </a:lnTo>
                  <a:lnTo>
                    <a:pt x="4035" y="9757"/>
                  </a:lnTo>
                  <a:lnTo>
                    <a:pt x="4028" y="9697"/>
                  </a:lnTo>
                  <a:lnTo>
                    <a:pt x="4022" y="9644"/>
                  </a:lnTo>
                  <a:lnTo>
                    <a:pt x="4016" y="9569"/>
                  </a:lnTo>
                  <a:lnTo>
                    <a:pt x="4010" y="9502"/>
                  </a:lnTo>
                  <a:lnTo>
                    <a:pt x="4006" y="9427"/>
                  </a:lnTo>
                  <a:lnTo>
                    <a:pt x="4002" y="9344"/>
                  </a:lnTo>
                  <a:lnTo>
                    <a:pt x="4000" y="9269"/>
                  </a:lnTo>
                  <a:lnTo>
                    <a:pt x="3997" y="9171"/>
                  </a:lnTo>
                  <a:lnTo>
                    <a:pt x="3995" y="9081"/>
                  </a:lnTo>
                  <a:lnTo>
                    <a:pt x="3995" y="916"/>
                  </a:lnTo>
                  <a:lnTo>
                    <a:pt x="3995" y="826"/>
                  </a:lnTo>
                  <a:lnTo>
                    <a:pt x="3993" y="728"/>
                  </a:lnTo>
                  <a:lnTo>
                    <a:pt x="3991" y="645"/>
                  </a:lnTo>
                  <a:lnTo>
                    <a:pt x="3987" y="555"/>
                  </a:lnTo>
                  <a:lnTo>
                    <a:pt x="3984" y="480"/>
                  </a:lnTo>
                  <a:lnTo>
                    <a:pt x="3980" y="398"/>
                  </a:lnTo>
                  <a:lnTo>
                    <a:pt x="3974" y="330"/>
                  </a:lnTo>
                  <a:lnTo>
                    <a:pt x="3968" y="270"/>
                  </a:lnTo>
                  <a:lnTo>
                    <a:pt x="3962" y="203"/>
                  </a:lnTo>
                  <a:lnTo>
                    <a:pt x="3947" y="113"/>
                  </a:lnTo>
                  <a:lnTo>
                    <a:pt x="3939" y="68"/>
                  </a:lnTo>
                  <a:lnTo>
                    <a:pt x="3931" y="38"/>
                  </a:lnTo>
                  <a:lnTo>
                    <a:pt x="3922" y="23"/>
                  </a:lnTo>
                  <a:lnTo>
                    <a:pt x="3912" y="8"/>
                  </a:lnTo>
                  <a:lnTo>
                    <a:pt x="3903" y="0"/>
                  </a:lnTo>
                  <a:lnTo>
                    <a:pt x="3894" y="8"/>
                  </a:lnTo>
                  <a:lnTo>
                    <a:pt x="3876" y="38"/>
                  </a:lnTo>
                  <a:lnTo>
                    <a:pt x="3868" y="68"/>
                  </a:lnTo>
                  <a:lnTo>
                    <a:pt x="3860" y="113"/>
                  </a:lnTo>
                  <a:lnTo>
                    <a:pt x="3845" y="203"/>
                  </a:lnTo>
                  <a:lnTo>
                    <a:pt x="3839" y="270"/>
                  </a:lnTo>
                  <a:lnTo>
                    <a:pt x="3832" y="330"/>
                  </a:lnTo>
                  <a:lnTo>
                    <a:pt x="3827" y="398"/>
                  </a:lnTo>
                  <a:lnTo>
                    <a:pt x="3823" y="480"/>
                  </a:lnTo>
                  <a:lnTo>
                    <a:pt x="3818" y="555"/>
                  </a:lnTo>
                  <a:lnTo>
                    <a:pt x="3816" y="645"/>
                  </a:lnTo>
                  <a:lnTo>
                    <a:pt x="3815" y="728"/>
                  </a:lnTo>
                  <a:lnTo>
                    <a:pt x="3812" y="826"/>
                  </a:lnTo>
                  <a:lnTo>
                    <a:pt x="3812" y="10845"/>
                  </a:lnTo>
                  <a:lnTo>
                    <a:pt x="3810" y="10935"/>
                  </a:lnTo>
                  <a:lnTo>
                    <a:pt x="3807" y="11010"/>
                  </a:lnTo>
                  <a:lnTo>
                    <a:pt x="3805" y="11100"/>
                  </a:lnTo>
                  <a:lnTo>
                    <a:pt x="3800" y="11190"/>
                  </a:lnTo>
                  <a:lnTo>
                    <a:pt x="3796" y="11258"/>
                  </a:lnTo>
                  <a:lnTo>
                    <a:pt x="3790" y="11325"/>
                  </a:lnTo>
                  <a:lnTo>
                    <a:pt x="3779" y="11445"/>
                  </a:lnTo>
                  <a:lnTo>
                    <a:pt x="3770" y="11513"/>
                  </a:lnTo>
                  <a:lnTo>
                    <a:pt x="3764" y="11551"/>
                  </a:lnTo>
                  <a:lnTo>
                    <a:pt x="3756" y="11596"/>
                  </a:lnTo>
                  <a:lnTo>
                    <a:pt x="3748" y="11618"/>
                  </a:lnTo>
                  <a:lnTo>
                    <a:pt x="3739" y="11641"/>
                  </a:lnTo>
                  <a:lnTo>
                    <a:pt x="3721" y="11671"/>
                  </a:lnTo>
                  <a:lnTo>
                    <a:pt x="3710" y="11656"/>
                  </a:lnTo>
                  <a:lnTo>
                    <a:pt x="3701" y="11641"/>
                  </a:lnTo>
                  <a:lnTo>
                    <a:pt x="3694" y="11618"/>
                  </a:lnTo>
                  <a:lnTo>
                    <a:pt x="3685" y="11596"/>
                  </a:lnTo>
                  <a:lnTo>
                    <a:pt x="3677" y="11551"/>
                  </a:lnTo>
                  <a:lnTo>
                    <a:pt x="3669" y="11513"/>
                  </a:lnTo>
                  <a:lnTo>
                    <a:pt x="3662" y="11445"/>
                  </a:lnTo>
                  <a:lnTo>
                    <a:pt x="3655" y="11385"/>
                  </a:lnTo>
                  <a:lnTo>
                    <a:pt x="3650" y="11325"/>
                  </a:lnTo>
                  <a:lnTo>
                    <a:pt x="3644" y="11258"/>
                  </a:lnTo>
                  <a:lnTo>
                    <a:pt x="3640" y="11190"/>
                  </a:lnTo>
                  <a:lnTo>
                    <a:pt x="3635" y="11100"/>
                  </a:lnTo>
                  <a:lnTo>
                    <a:pt x="3632" y="11010"/>
                  </a:lnTo>
                  <a:lnTo>
                    <a:pt x="3631" y="10935"/>
                  </a:lnTo>
                  <a:lnTo>
                    <a:pt x="3629" y="10845"/>
                  </a:lnTo>
                  <a:lnTo>
                    <a:pt x="3628" y="10740"/>
                  </a:lnTo>
                  <a:lnTo>
                    <a:pt x="3628" y="7408"/>
                  </a:lnTo>
                  <a:lnTo>
                    <a:pt x="3625" y="7228"/>
                  </a:lnTo>
                  <a:lnTo>
                    <a:pt x="3621" y="7137"/>
                  </a:lnTo>
                  <a:lnTo>
                    <a:pt x="3617" y="7055"/>
                  </a:lnTo>
                  <a:lnTo>
                    <a:pt x="3613" y="6987"/>
                  </a:lnTo>
                  <a:lnTo>
                    <a:pt x="3608" y="6920"/>
                  </a:lnTo>
                  <a:lnTo>
                    <a:pt x="3595" y="6785"/>
                  </a:lnTo>
                  <a:lnTo>
                    <a:pt x="3588" y="6747"/>
                  </a:lnTo>
                  <a:lnTo>
                    <a:pt x="3580" y="6695"/>
                  </a:lnTo>
                  <a:lnTo>
                    <a:pt x="3572" y="6657"/>
                  </a:lnTo>
                  <a:lnTo>
                    <a:pt x="3564" y="6627"/>
                  </a:lnTo>
                  <a:lnTo>
                    <a:pt x="3556" y="6605"/>
                  </a:lnTo>
                  <a:lnTo>
                    <a:pt x="3546" y="6597"/>
                  </a:lnTo>
                  <a:lnTo>
                    <a:pt x="3537" y="6575"/>
                  </a:lnTo>
                  <a:lnTo>
                    <a:pt x="3527" y="6597"/>
                  </a:lnTo>
                  <a:lnTo>
                    <a:pt x="3519" y="6605"/>
                  </a:lnTo>
                  <a:lnTo>
                    <a:pt x="3509" y="6627"/>
                  </a:lnTo>
                  <a:lnTo>
                    <a:pt x="3500" y="6657"/>
                  </a:lnTo>
                  <a:lnTo>
                    <a:pt x="3494" y="6695"/>
                  </a:lnTo>
                  <a:lnTo>
                    <a:pt x="3486" y="6747"/>
                  </a:lnTo>
                  <a:lnTo>
                    <a:pt x="3478" y="6785"/>
                  </a:lnTo>
                  <a:lnTo>
                    <a:pt x="3472" y="6860"/>
                  </a:lnTo>
                  <a:lnTo>
                    <a:pt x="3467" y="6920"/>
                  </a:lnTo>
                  <a:lnTo>
                    <a:pt x="3460" y="6987"/>
                  </a:lnTo>
                  <a:lnTo>
                    <a:pt x="3456" y="7055"/>
                  </a:lnTo>
                  <a:lnTo>
                    <a:pt x="3452" y="7137"/>
                  </a:lnTo>
                  <a:lnTo>
                    <a:pt x="3449" y="7228"/>
                  </a:lnTo>
                  <a:lnTo>
                    <a:pt x="3447" y="7318"/>
                  </a:lnTo>
                  <a:lnTo>
                    <a:pt x="3445" y="7408"/>
                  </a:lnTo>
                  <a:lnTo>
                    <a:pt x="3445" y="7498"/>
                  </a:lnTo>
                  <a:lnTo>
                    <a:pt x="3445" y="13787"/>
                  </a:lnTo>
                  <a:lnTo>
                    <a:pt x="3444" y="13877"/>
                  </a:lnTo>
                  <a:lnTo>
                    <a:pt x="3440" y="13960"/>
                  </a:lnTo>
                  <a:lnTo>
                    <a:pt x="3434" y="14125"/>
                  </a:lnTo>
                  <a:lnTo>
                    <a:pt x="3430" y="14200"/>
                  </a:lnTo>
                  <a:lnTo>
                    <a:pt x="3425" y="14267"/>
                  </a:lnTo>
                  <a:lnTo>
                    <a:pt x="3418" y="14335"/>
                  </a:lnTo>
                  <a:lnTo>
                    <a:pt x="3412" y="14387"/>
                  </a:lnTo>
                  <a:lnTo>
                    <a:pt x="3404" y="14455"/>
                  </a:lnTo>
                  <a:lnTo>
                    <a:pt x="3389" y="14530"/>
                  </a:lnTo>
                  <a:lnTo>
                    <a:pt x="3381" y="14568"/>
                  </a:lnTo>
                  <a:lnTo>
                    <a:pt x="3372" y="14583"/>
                  </a:lnTo>
                  <a:lnTo>
                    <a:pt x="3362" y="14598"/>
                  </a:lnTo>
                  <a:lnTo>
                    <a:pt x="3344" y="14598"/>
                  </a:lnTo>
                  <a:lnTo>
                    <a:pt x="3335" y="14583"/>
                  </a:lnTo>
                  <a:lnTo>
                    <a:pt x="3325" y="14568"/>
                  </a:lnTo>
                  <a:lnTo>
                    <a:pt x="3318" y="14530"/>
                  </a:lnTo>
                  <a:lnTo>
                    <a:pt x="3309" y="14493"/>
                  </a:lnTo>
                  <a:lnTo>
                    <a:pt x="3302" y="14455"/>
                  </a:lnTo>
                  <a:lnTo>
                    <a:pt x="3295" y="14387"/>
                  </a:lnTo>
                  <a:lnTo>
                    <a:pt x="3288" y="14335"/>
                  </a:lnTo>
                  <a:lnTo>
                    <a:pt x="3278" y="14200"/>
                  </a:lnTo>
                  <a:lnTo>
                    <a:pt x="3272" y="14125"/>
                  </a:lnTo>
                  <a:lnTo>
                    <a:pt x="3269" y="14042"/>
                  </a:lnTo>
                  <a:lnTo>
                    <a:pt x="3265" y="13960"/>
                  </a:lnTo>
                  <a:lnTo>
                    <a:pt x="3264" y="13877"/>
                  </a:lnTo>
                  <a:lnTo>
                    <a:pt x="3262" y="13787"/>
                  </a:lnTo>
                  <a:lnTo>
                    <a:pt x="3261" y="13690"/>
                  </a:lnTo>
                  <a:lnTo>
                    <a:pt x="3261" y="7580"/>
                  </a:lnTo>
                  <a:lnTo>
                    <a:pt x="3260" y="7498"/>
                  </a:lnTo>
                  <a:lnTo>
                    <a:pt x="3257" y="7400"/>
                  </a:lnTo>
                  <a:lnTo>
                    <a:pt x="3254" y="7318"/>
                  </a:lnTo>
                  <a:lnTo>
                    <a:pt x="3250" y="7243"/>
                  </a:lnTo>
                  <a:lnTo>
                    <a:pt x="3246" y="7160"/>
                  </a:lnTo>
                  <a:lnTo>
                    <a:pt x="3240" y="7092"/>
                  </a:lnTo>
                  <a:lnTo>
                    <a:pt x="3235" y="7025"/>
                  </a:lnTo>
                  <a:lnTo>
                    <a:pt x="3228" y="6972"/>
                  </a:lnTo>
                  <a:lnTo>
                    <a:pt x="3221" y="6912"/>
                  </a:lnTo>
                  <a:lnTo>
                    <a:pt x="3213" y="6867"/>
                  </a:lnTo>
                  <a:lnTo>
                    <a:pt x="3205" y="6830"/>
                  </a:lnTo>
                  <a:lnTo>
                    <a:pt x="3197" y="6800"/>
                  </a:lnTo>
                  <a:lnTo>
                    <a:pt x="3188" y="6777"/>
                  </a:lnTo>
                  <a:lnTo>
                    <a:pt x="3180" y="6762"/>
                  </a:lnTo>
                  <a:lnTo>
                    <a:pt x="3160" y="6762"/>
                  </a:lnTo>
                  <a:lnTo>
                    <a:pt x="3152" y="6777"/>
                  </a:lnTo>
                  <a:lnTo>
                    <a:pt x="3142" y="6800"/>
                  </a:lnTo>
                  <a:lnTo>
                    <a:pt x="3134" y="6830"/>
                  </a:lnTo>
                  <a:lnTo>
                    <a:pt x="3127" y="6867"/>
                  </a:lnTo>
                  <a:lnTo>
                    <a:pt x="3119" y="6912"/>
                  </a:lnTo>
                  <a:lnTo>
                    <a:pt x="3112" y="6972"/>
                  </a:lnTo>
                  <a:lnTo>
                    <a:pt x="3105" y="7025"/>
                  </a:lnTo>
                  <a:lnTo>
                    <a:pt x="3100" y="7092"/>
                  </a:lnTo>
                  <a:lnTo>
                    <a:pt x="3093" y="7160"/>
                  </a:lnTo>
                  <a:lnTo>
                    <a:pt x="3089" y="7243"/>
                  </a:lnTo>
                  <a:lnTo>
                    <a:pt x="3085" y="7318"/>
                  </a:lnTo>
                  <a:lnTo>
                    <a:pt x="3082" y="7400"/>
                  </a:lnTo>
                  <a:lnTo>
                    <a:pt x="3080" y="7498"/>
                  </a:lnTo>
                  <a:lnTo>
                    <a:pt x="3079" y="7580"/>
                  </a:lnTo>
                  <a:lnTo>
                    <a:pt x="3079" y="9246"/>
                  </a:lnTo>
                  <a:lnTo>
                    <a:pt x="3077" y="9344"/>
                  </a:lnTo>
                  <a:lnTo>
                    <a:pt x="3076" y="9434"/>
                  </a:lnTo>
                  <a:lnTo>
                    <a:pt x="3074" y="9517"/>
                  </a:lnTo>
                  <a:lnTo>
                    <a:pt x="3071" y="9607"/>
                  </a:lnTo>
                  <a:lnTo>
                    <a:pt x="3067" y="9689"/>
                  </a:lnTo>
                  <a:lnTo>
                    <a:pt x="3063" y="9757"/>
                  </a:lnTo>
                  <a:lnTo>
                    <a:pt x="3058" y="9832"/>
                  </a:lnTo>
                  <a:lnTo>
                    <a:pt x="3045" y="9959"/>
                  </a:lnTo>
                  <a:lnTo>
                    <a:pt x="3038" y="10012"/>
                  </a:lnTo>
                  <a:lnTo>
                    <a:pt x="3031" y="10049"/>
                  </a:lnTo>
                  <a:lnTo>
                    <a:pt x="3022" y="10087"/>
                  </a:lnTo>
                  <a:lnTo>
                    <a:pt x="3014" y="10125"/>
                  </a:lnTo>
                  <a:lnTo>
                    <a:pt x="3005" y="10140"/>
                  </a:lnTo>
                  <a:lnTo>
                    <a:pt x="2995" y="10162"/>
                  </a:lnTo>
                  <a:lnTo>
                    <a:pt x="2977" y="10162"/>
                  </a:lnTo>
                  <a:lnTo>
                    <a:pt x="2968" y="10140"/>
                  </a:lnTo>
                  <a:lnTo>
                    <a:pt x="2960" y="10125"/>
                  </a:lnTo>
                  <a:lnTo>
                    <a:pt x="2943" y="10049"/>
                  </a:lnTo>
                  <a:lnTo>
                    <a:pt x="2935" y="10012"/>
                  </a:lnTo>
                  <a:lnTo>
                    <a:pt x="2928" y="9959"/>
                  </a:lnTo>
                  <a:lnTo>
                    <a:pt x="2922" y="9892"/>
                  </a:lnTo>
                  <a:lnTo>
                    <a:pt x="2916" y="9832"/>
                  </a:lnTo>
                  <a:lnTo>
                    <a:pt x="2911" y="9757"/>
                  </a:lnTo>
                  <a:lnTo>
                    <a:pt x="2906" y="9689"/>
                  </a:lnTo>
                  <a:lnTo>
                    <a:pt x="2902" y="9607"/>
                  </a:lnTo>
                  <a:lnTo>
                    <a:pt x="2900" y="9517"/>
                  </a:lnTo>
                  <a:lnTo>
                    <a:pt x="2896" y="9434"/>
                  </a:lnTo>
                  <a:lnTo>
                    <a:pt x="2895" y="9344"/>
                  </a:lnTo>
                  <a:lnTo>
                    <a:pt x="2895" y="5254"/>
                  </a:lnTo>
                  <a:lnTo>
                    <a:pt x="2894" y="5164"/>
                  </a:lnTo>
                  <a:lnTo>
                    <a:pt x="2890" y="5074"/>
                  </a:lnTo>
                  <a:lnTo>
                    <a:pt x="2887" y="4998"/>
                  </a:lnTo>
                  <a:lnTo>
                    <a:pt x="2884" y="4908"/>
                  </a:lnTo>
                  <a:lnTo>
                    <a:pt x="2879" y="4841"/>
                  </a:lnTo>
                  <a:lnTo>
                    <a:pt x="2874" y="4773"/>
                  </a:lnTo>
                  <a:lnTo>
                    <a:pt x="2868" y="4698"/>
                  </a:lnTo>
                  <a:lnTo>
                    <a:pt x="2862" y="4646"/>
                  </a:lnTo>
                  <a:lnTo>
                    <a:pt x="2854" y="4586"/>
                  </a:lnTo>
                  <a:lnTo>
                    <a:pt x="2847" y="4548"/>
                  </a:lnTo>
                  <a:lnTo>
                    <a:pt x="2839" y="4503"/>
                  </a:lnTo>
                  <a:lnTo>
                    <a:pt x="2830" y="4473"/>
                  </a:lnTo>
                  <a:lnTo>
                    <a:pt x="2804" y="4428"/>
                  </a:lnTo>
                  <a:lnTo>
                    <a:pt x="2794" y="4443"/>
                  </a:lnTo>
                  <a:lnTo>
                    <a:pt x="2785" y="4458"/>
                  </a:lnTo>
                  <a:lnTo>
                    <a:pt x="2777" y="4473"/>
                  </a:lnTo>
                  <a:lnTo>
                    <a:pt x="2768" y="4503"/>
                  </a:lnTo>
                  <a:lnTo>
                    <a:pt x="2759" y="4548"/>
                  </a:lnTo>
                  <a:lnTo>
                    <a:pt x="2752" y="4586"/>
                  </a:lnTo>
                  <a:lnTo>
                    <a:pt x="2745" y="4646"/>
                  </a:lnTo>
                  <a:lnTo>
                    <a:pt x="2738" y="4698"/>
                  </a:lnTo>
                  <a:lnTo>
                    <a:pt x="2732" y="4773"/>
                  </a:lnTo>
                  <a:lnTo>
                    <a:pt x="2722" y="4908"/>
                  </a:lnTo>
                  <a:lnTo>
                    <a:pt x="2719" y="4998"/>
                  </a:lnTo>
                  <a:lnTo>
                    <a:pt x="2716" y="5074"/>
                  </a:lnTo>
                  <a:lnTo>
                    <a:pt x="2714" y="5164"/>
                  </a:lnTo>
                  <a:lnTo>
                    <a:pt x="2712" y="5254"/>
                  </a:lnTo>
                  <a:lnTo>
                    <a:pt x="2711" y="5359"/>
                  </a:lnTo>
                  <a:lnTo>
                    <a:pt x="2711" y="7685"/>
                  </a:lnTo>
                  <a:lnTo>
                    <a:pt x="2710" y="7880"/>
                  </a:lnTo>
                  <a:lnTo>
                    <a:pt x="2708" y="7956"/>
                  </a:lnTo>
                  <a:lnTo>
                    <a:pt x="2705" y="8046"/>
                  </a:lnTo>
                  <a:lnTo>
                    <a:pt x="2695" y="8196"/>
                  </a:lnTo>
                  <a:lnTo>
                    <a:pt x="2690" y="8271"/>
                  </a:lnTo>
                  <a:lnTo>
                    <a:pt x="2685" y="8331"/>
                  </a:lnTo>
                  <a:lnTo>
                    <a:pt x="2678" y="8391"/>
                  </a:lnTo>
                  <a:lnTo>
                    <a:pt x="2672" y="8443"/>
                  </a:lnTo>
                  <a:lnTo>
                    <a:pt x="2663" y="8488"/>
                  </a:lnTo>
                  <a:lnTo>
                    <a:pt x="2656" y="8526"/>
                  </a:lnTo>
                  <a:lnTo>
                    <a:pt x="2648" y="8556"/>
                  </a:lnTo>
                  <a:lnTo>
                    <a:pt x="2638" y="8586"/>
                  </a:lnTo>
                  <a:lnTo>
                    <a:pt x="2630" y="8601"/>
                  </a:lnTo>
                  <a:lnTo>
                    <a:pt x="2610" y="8601"/>
                  </a:lnTo>
                  <a:lnTo>
                    <a:pt x="2600" y="8586"/>
                  </a:lnTo>
                  <a:lnTo>
                    <a:pt x="2593" y="8556"/>
                  </a:lnTo>
                  <a:lnTo>
                    <a:pt x="2584" y="8526"/>
                  </a:lnTo>
                  <a:lnTo>
                    <a:pt x="2577" y="8488"/>
                  </a:lnTo>
                  <a:lnTo>
                    <a:pt x="2569" y="8443"/>
                  </a:lnTo>
                  <a:lnTo>
                    <a:pt x="2562" y="8391"/>
                  </a:lnTo>
                  <a:lnTo>
                    <a:pt x="2555" y="8331"/>
                  </a:lnTo>
                  <a:lnTo>
                    <a:pt x="2549" y="8271"/>
                  </a:lnTo>
                  <a:lnTo>
                    <a:pt x="2544" y="8196"/>
                  </a:lnTo>
                  <a:lnTo>
                    <a:pt x="2540" y="8121"/>
                  </a:lnTo>
                  <a:lnTo>
                    <a:pt x="2536" y="8046"/>
                  </a:lnTo>
                  <a:lnTo>
                    <a:pt x="2532" y="7956"/>
                  </a:lnTo>
                  <a:lnTo>
                    <a:pt x="2530" y="7880"/>
                  </a:lnTo>
                  <a:lnTo>
                    <a:pt x="2529" y="7783"/>
                  </a:lnTo>
                  <a:lnTo>
                    <a:pt x="2529" y="3753"/>
                  </a:lnTo>
                  <a:lnTo>
                    <a:pt x="2528" y="3655"/>
                  </a:lnTo>
                  <a:lnTo>
                    <a:pt x="2526" y="3565"/>
                  </a:lnTo>
                  <a:lnTo>
                    <a:pt x="2524" y="3482"/>
                  </a:lnTo>
                  <a:lnTo>
                    <a:pt x="2521" y="3400"/>
                  </a:lnTo>
                  <a:lnTo>
                    <a:pt x="2518" y="3302"/>
                  </a:lnTo>
                  <a:lnTo>
                    <a:pt x="2513" y="3235"/>
                  </a:lnTo>
                  <a:lnTo>
                    <a:pt x="2507" y="3175"/>
                  </a:lnTo>
                  <a:lnTo>
                    <a:pt x="2502" y="3107"/>
                  </a:lnTo>
                  <a:lnTo>
                    <a:pt x="2495" y="3040"/>
                  </a:lnTo>
                  <a:lnTo>
                    <a:pt x="2488" y="2987"/>
                  </a:lnTo>
                  <a:lnTo>
                    <a:pt x="2480" y="2942"/>
                  </a:lnTo>
                  <a:lnTo>
                    <a:pt x="2472" y="2905"/>
                  </a:lnTo>
                  <a:lnTo>
                    <a:pt x="2463" y="2874"/>
                  </a:lnTo>
                  <a:lnTo>
                    <a:pt x="2455" y="2852"/>
                  </a:lnTo>
                  <a:lnTo>
                    <a:pt x="2446" y="2844"/>
                  </a:lnTo>
                  <a:lnTo>
                    <a:pt x="2436" y="2837"/>
                  </a:lnTo>
                  <a:lnTo>
                    <a:pt x="2428" y="2844"/>
                  </a:lnTo>
                  <a:lnTo>
                    <a:pt x="2418" y="2852"/>
                  </a:lnTo>
                  <a:lnTo>
                    <a:pt x="2409" y="2874"/>
                  </a:lnTo>
                  <a:lnTo>
                    <a:pt x="2401" y="2905"/>
                  </a:lnTo>
                  <a:lnTo>
                    <a:pt x="2392" y="2942"/>
                  </a:lnTo>
                  <a:lnTo>
                    <a:pt x="2385" y="2987"/>
                  </a:lnTo>
                  <a:lnTo>
                    <a:pt x="2378" y="3040"/>
                  </a:lnTo>
                  <a:lnTo>
                    <a:pt x="2372" y="3107"/>
                  </a:lnTo>
                  <a:lnTo>
                    <a:pt x="2365" y="3175"/>
                  </a:lnTo>
                  <a:lnTo>
                    <a:pt x="2360" y="3235"/>
                  </a:lnTo>
                  <a:lnTo>
                    <a:pt x="2356" y="3302"/>
                  </a:lnTo>
                  <a:lnTo>
                    <a:pt x="2352" y="3400"/>
                  </a:lnTo>
                  <a:lnTo>
                    <a:pt x="2346" y="3565"/>
                  </a:lnTo>
                  <a:lnTo>
                    <a:pt x="2345" y="3655"/>
                  </a:lnTo>
                  <a:lnTo>
                    <a:pt x="2345" y="3753"/>
                  </a:lnTo>
                  <a:lnTo>
                    <a:pt x="2345" y="8916"/>
                  </a:lnTo>
                  <a:lnTo>
                    <a:pt x="2343" y="9006"/>
                  </a:lnTo>
                  <a:lnTo>
                    <a:pt x="2341" y="9104"/>
                  </a:lnTo>
                  <a:lnTo>
                    <a:pt x="2338" y="9186"/>
                  </a:lnTo>
                  <a:lnTo>
                    <a:pt x="2334" y="9269"/>
                  </a:lnTo>
                  <a:lnTo>
                    <a:pt x="2330" y="9336"/>
                  </a:lnTo>
                  <a:lnTo>
                    <a:pt x="2324" y="9412"/>
                  </a:lnTo>
                  <a:lnTo>
                    <a:pt x="2318" y="9479"/>
                  </a:lnTo>
                  <a:lnTo>
                    <a:pt x="2312" y="9539"/>
                  </a:lnTo>
                  <a:lnTo>
                    <a:pt x="2304" y="9584"/>
                  </a:lnTo>
                  <a:lnTo>
                    <a:pt x="2297" y="9637"/>
                  </a:lnTo>
                  <a:lnTo>
                    <a:pt x="2288" y="9667"/>
                  </a:lnTo>
                  <a:lnTo>
                    <a:pt x="2281" y="9704"/>
                  </a:lnTo>
                  <a:lnTo>
                    <a:pt x="2271" y="9719"/>
                  </a:lnTo>
                  <a:lnTo>
                    <a:pt x="2253" y="9734"/>
                  </a:lnTo>
                  <a:lnTo>
                    <a:pt x="2244" y="9727"/>
                  </a:lnTo>
                  <a:lnTo>
                    <a:pt x="2234" y="9719"/>
                  </a:lnTo>
                  <a:lnTo>
                    <a:pt x="2225" y="9704"/>
                  </a:lnTo>
                  <a:lnTo>
                    <a:pt x="2218" y="9667"/>
                  </a:lnTo>
                  <a:lnTo>
                    <a:pt x="2210" y="9637"/>
                  </a:lnTo>
                  <a:lnTo>
                    <a:pt x="2201" y="9584"/>
                  </a:lnTo>
                  <a:lnTo>
                    <a:pt x="2195" y="9539"/>
                  </a:lnTo>
                  <a:lnTo>
                    <a:pt x="2188" y="9479"/>
                  </a:lnTo>
                  <a:lnTo>
                    <a:pt x="2182" y="9412"/>
                  </a:lnTo>
                  <a:lnTo>
                    <a:pt x="2177" y="9336"/>
                  </a:lnTo>
                  <a:lnTo>
                    <a:pt x="2174" y="9269"/>
                  </a:lnTo>
                  <a:lnTo>
                    <a:pt x="2169" y="9186"/>
                  </a:lnTo>
                  <a:lnTo>
                    <a:pt x="2165" y="9104"/>
                  </a:lnTo>
                  <a:lnTo>
                    <a:pt x="2164" y="9006"/>
                  </a:lnTo>
                  <a:lnTo>
                    <a:pt x="2162" y="8916"/>
                  </a:lnTo>
                  <a:lnTo>
                    <a:pt x="2162" y="6409"/>
                  </a:lnTo>
                  <a:lnTo>
                    <a:pt x="2161" y="6304"/>
                  </a:lnTo>
                  <a:lnTo>
                    <a:pt x="2158" y="6139"/>
                  </a:lnTo>
                  <a:lnTo>
                    <a:pt x="2155" y="6057"/>
                  </a:lnTo>
                  <a:lnTo>
                    <a:pt x="2150" y="5974"/>
                  </a:lnTo>
                  <a:lnTo>
                    <a:pt x="2146" y="5899"/>
                  </a:lnTo>
                  <a:lnTo>
                    <a:pt x="2140" y="5824"/>
                  </a:lnTo>
                  <a:lnTo>
                    <a:pt x="2134" y="5764"/>
                  </a:lnTo>
                  <a:lnTo>
                    <a:pt x="2128" y="5704"/>
                  </a:lnTo>
                  <a:lnTo>
                    <a:pt x="2121" y="5651"/>
                  </a:lnTo>
                  <a:lnTo>
                    <a:pt x="2114" y="5599"/>
                  </a:lnTo>
                  <a:lnTo>
                    <a:pt x="2106" y="5569"/>
                  </a:lnTo>
                  <a:lnTo>
                    <a:pt x="2097" y="5531"/>
                  </a:lnTo>
                  <a:lnTo>
                    <a:pt x="2089" y="5516"/>
                  </a:lnTo>
                  <a:lnTo>
                    <a:pt x="2080" y="5494"/>
                  </a:lnTo>
                  <a:lnTo>
                    <a:pt x="2060" y="5494"/>
                  </a:lnTo>
                  <a:lnTo>
                    <a:pt x="2050" y="5516"/>
                  </a:lnTo>
                  <a:lnTo>
                    <a:pt x="2043" y="5531"/>
                  </a:lnTo>
                  <a:lnTo>
                    <a:pt x="2034" y="5569"/>
                  </a:lnTo>
                  <a:lnTo>
                    <a:pt x="2026" y="5599"/>
                  </a:lnTo>
                  <a:lnTo>
                    <a:pt x="2020" y="5651"/>
                  </a:lnTo>
                  <a:lnTo>
                    <a:pt x="2012" y="5704"/>
                  </a:lnTo>
                  <a:lnTo>
                    <a:pt x="2000" y="5824"/>
                  </a:lnTo>
                  <a:lnTo>
                    <a:pt x="1994" y="5899"/>
                  </a:lnTo>
                  <a:lnTo>
                    <a:pt x="1989" y="5974"/>
                  </a:lnTo>
                  <a:lnTo>
                    <a:pt x="1985" y="6057"/>
                  </a:lnTo>
                  <a:lnTo>
                    <a:pt x="1983" y="6139"/>
                  </a:lnTo>
                  <a:lnTo>
                    <a:pt x="1980" y="6222"/>
                  </a:lnTo>
                  <a:lnTo>
                    <a:pt x="1979" y="6304"/>
                  </a:lnTo>
                  <a:lnTo>
                    <a:pt x="1979" y="10905"/>
                  </a:lnTo>
                  <a:lnTo>
                    <a:pt x="1975" y="10995"/>
                  </a:lnTo>
                  <a:lnTo>
                    <a:pt x="1974" y="11085"/>
                  </a:lnTo>
                  <a:lnTo>
                    <a:pt x="1970" y="11160"/>
                  </a:lnTo>
                  <a:lnTo>
                    <a:pt x="1967" y="11250"/>
                  </a:lnTo>
                  <a:lnTo>
                    <a:pt x="1962" y="11325"/>
                  </a:lnTo>
                  <a:lnTo>
                    <a:pt x="1958" y="11385"/>
                  </a:lnTo>
                  <a:lnTo>
                    <a:pt x="1952" y="11460"/>
                  </a:lnTo>
                  <a:lnTo>
                    <a:pt x="1945" y="11521"/>
                  </a:lnTo>
                  <a:lnTo>
                    <a:pt x="1937" y="11573"/>
                  </a:lnTo>
                  <a:lnTo>
                    <a:pt x="1930" y="11618"/>
                  </a:lnTo>
                  <a:lnTo>
                    <a:pt x="1922" y="11648"/>
                  </a:lnTo>
                  <a:lnTo>
                    <a:pt x="1914" y="11686"/>
                  </a:lnTo>
                  <a:lnTo>
                    <a:pt x="1905" y="11708"/>
                  </a:lnTo>
                  <a:lnTo>
                    <a:pt x="1896" y="11716"/>
                  </a:lnTo>
                  <a:lnTo>
                    <a:pt x="1886" y="11731"/>
                  </a:lnTo>
                  <a:lnTo>
                    <a:pt x="1877" y="11716"/>
                  </a:lnTo>
                  <a:lnTo>
                    <a:pt x="1868" y="11708"/>
                  </a:lnTo>
                  <a:lnTo>
                    <a:pt x="1859" y="11686"/>
                  </a:lnTo>
                  <a:lnTo>
                    <a:pt x="1851" y="11648"/>
                  </a:lnTo>
                  <a:lnTo>
                    <a:pt x="1843" y="11618"/>
                  </a:lnTo>
                  <a:lnTo>
                    <a:pt x="1835" y="11573"/>
                  </a:lnTo>
                  <a:lnTo>
                    <a:pt x="1827" y="11521"/>
                  </a:lnTo>
                  <a:lnTo>
                    <a:pt x="1822" y="11460"/>
                  </a:lnTo>
                  <a:lnTo>
                    <a:pt x="1816" y="11385"/>
                  </a:lnTo>
                  <a:lnTo>
                    <a:pt x="1811" y="11325"/>
                  </a:lnTo>
                  <a:lnTo>
                    <a:pt x="1806" y="11250"/>
                  </a:lnTo>
                  <a:lnTo>
                    <a:pt x="1801" y="11160"/>
                  </a:lnTo>
                  <a:lnTo>
                    <a:pt x="1799" y="11085"/>
                  </a:lnTo>
                  <a:lnTo>
                    <a:pt x="1796" y="10995"/>
                  </a:lnTo>
                  <a:lnTo>
                    <a:pt x="1795" y="10815"/>
                  </a:lnTo>
                  <a:lnTo>
                    <a:pt x="1795" y="2814"/>
                  </a:lnTo>
                  <a:lnTo>
                    <a:pt x="1793" y="2814"/>
                  </a:lnTo>
                  <a:lnTo>
                    <a:pt x="1791" y="2739"/>
                  </a:lnTo>
                  <a:lnTo>
                    <a:pt x="1789" y="2657"/>
                  </a:lnTo>
                  <a:lnTo>
                    <a:pt x="1785" y="2589"/>
                  </a:lnTo>
                  <a:lnTo>
                    <a:pt x="1783" y="2522"/>
                  </a:lnTo>
                  <a:lnTo>
                    <a:pt x="1778" y="2447"/>
                  </a:lnTo>
                  <a:lnTo>
                    <a:pt x="1768" y="2327"/>
                  </a:lnTo>
                  <a:lnTo>
                    <a:pt x="1762" y="2282"/>
                  </a:lnTo>
                  <a:lnTo>
                    <a:pt x="1756" y="2222"/>
                  </a:lnTo>
                  <a:lnTo>
                    <a:pt x="1750" y="2177"/>
                  </a:lnTo>
                  <a:lnTo>
                    <a:pt x="1742" y="2146"/>
                  </a:lnTo>
                  <a:lnTo>
                    <a:pt x="1736" y="2116"/>
                  </a:lnTo>
                  <a:lnTo>
                    <a:pt x="1719" y="2071"/>
                  </a:lnTo>
                  <a:lnTo>
                    <a:pt x="1711" y="2064"/>
                  </a:lnTo>
                  <a:lnTo>
                    <a:pt x="1703" y="2056"/>
                  </a:lnTo>
                  <a:lnTo>
                    <a:pt x="1687" y="2071"/>
                  </a:lnTo>
                  <a:lnTo>
                    <a:pt x="1679" y="2094"/>
                  </a:lnTo>
                  <a:lnTo>
                    <a:pt x="1671" y="2116"/>
                  </a:lnTo>
                  <a:lnTo>
                    <a:pt x="1663" y="2146"/>
                  </a:lnTo>
                  <a:lnTo>
                    <a:pt x="1657" y="2177"/>
                  </a:lnTo>
                  <a:lnTo>
                    <a:pt x="1650" y="2222"/>
                  </a:lnTo>
                  <a:lnTo>
                    <a:pt x="1644" y="2282"/>
                  </a:lnTo>
                  <a:lnTo>
                    <a:pt x="1637" y="2327"/>
                  </a:lnTo>
                  <a:lnTo>
                    <a:pt x="1632" y="2387"/>
                  </a:lnTo>
                  <a:lnTo>
                    <a:pt x="1628" y="2447"/>
                  </a:lnTo>
                  <a:lnTo>
                    <a:pt x="1624" y="2522"/>
                  </a:lnTo>
                  <a:lnTo>
                    <a:pt x="1616" y="2657"/>
                  </a:lnTo>
                  <a:lnTo>
                    <a:pt x="1614" y="2739"/>
                  </a:lnTo>
                  <a:lnTo>
                    <a:pt x="1613" y="2814"/>
                  </a:lnTo>
                  <a:lnTo>
                    <a:pt x="1610" y="2814"/>
                  </a:lnTo>
                  <a:lnTo>
                    <a:pt x="1610" y="7197"/>
                  </a:lnTo>
                  <a:lnTo>
                    <a:pt x="1610" y="7288"/>
                  </a:lnTo>
                  <a:lnTo>
                    <a:pt x="1607" y="7363"/>
                  </a:lnTo>
                  <a:lnTo>
                    <a:pt x="1604" y="7453"/>
                  </a:lnTo>
                  <a:lnTo>
                    <a:pt x="1600" y="7528"/>
                  </a:lnTo>
                  <a:lnTo>
                    <a:pt x="1595" y="7610"/>
                  </a:lnTo>
                  <a:lnTo>
                    <a:pt x="1590" y="7678"/>
                  </a:lnTo>
                  <a:lnTo>
                    <a:pt x="1578" y="7798"/>
                  </a:lnTo>
                  <a:lnTo>
                    <a:pt x="1571" y="7850"/>
                  </a:lnTo>
                  <a:lnTo>
                    <a:pt x="1565" y="7895"/>
                  </a:lnTo>
                  <a:lnTo>
                    <a:pt x="1555" y="7941"/>
                  </a:lnTo>
                  <a:lnTo>
                    <a:pt x="1546" y="7963"/>
                  </a:lnTo>
                  <a:lnTo>
                    <a:pt x="1538" y="7993"/>
                  </a:lnTo>
                  <a:lnTo>
                    <a:pt x="1529" y="8008"/>
                  </a:lnTo>
                  <a:lnTo>
                    <a:pt x="1510" y="8008"/>
                  </a:lnTo>
                  <a:lnTo>
                    <a:pt x="1501" y="7993"/>
                  </a:lnTo>
                  <a:lnTo>
                    <a:pt x="1492" y="7963"/>
                  </a:lnTo>
                  <a:lnTo>
                    <a:pt x="1484" y="7941"/>
                  </a:lnTo>
                  <a:lnTo>
                    <a:pt x="1476" y="7895"/>
                  </a:lnTo>
                  <a:lnTo>
                    <a:pt x="1468" y="7850"/>
                  </a:lnTo>
                  <a:lnTo>
                    <a:pt x="1461" y="7798"/>
                  </a:lnTo>
                  <a:lnTo>
                    <a:pt x="1449" y="7678"/>
                  </a:lnTo>
                  <a:lnTo>
                    <a:pt x="1444" y="7610"/>
                  </a:lnTo>
                  <a:lnTo>
                    <a:pt x="1439" y="7528"/>
                  </a:lnTo>
                  <a:lnTo>
                    <a:pt x="1435" y="7453"/>
                  </a:lnTo>
                  <a:lnTo>
                    <a:pt x="1431" y="7363"/>
                  </a:lnTo>
                  <a:lnTo>
                    <a:pt x="1430" y="7288"/>
                  </a:lnTo>
                  <a:lnTo>
                    <a:pt x="1429" y="7197"/>
                  </a:lnTo>
                  <a:lnTo>
                    <a:pt x="1428" y="7092"/>
                  </a:lnTo>
                  <a:lnTo>
                    <a:pt x="1428" y="1749"/>
                  </a:lnTo>
                  <a:lnTo>
                    <a:pt x="1427" y="1644"/>
                  </a:lnTo>
                  <a:lnTo>
                    <a:pt x="1426" y="1561"/>
                  </a:lnTo>
                  <a:lnTo>
                    <a:pt x="1424" y="1471"/>
                  </a:lnTo>
                  <a:lnTo>
                    <a:pt x="1421" y="1396"/>
                  </a:lnTo>
                  <a:lnTo>
                    <a:pt x="1417" y="1306"/>
                  </a:lnTo>
                  <a:lnTo>
                    <a:pt x="1412" y="1238"/>
                  </a:lnTo>
                  <a:lnTo>
                    <a:pt x="1407" y="1163"/>
                  </a:lnTo>
                  <a:lnTo>
                    <a:pt x="1401" y="1096"/>
                  </a:lnTo>
                  <a:lnTo>
                    <a:pt x="1394" y="1043"/>
                  </a:lnTo>
                  <a:lnTo>
                    <a:pt x="1388" y="983"/>
                  </a:lnTo>
                  <a:lnTo>
                    <a:pt x="1380" y="938"/>
                  </a:lnTo>
                  <a:lnTo>
                    <a:pt x="1372" y="893"/>
                  </a:lnTo>
                  <a:lnTo>
                    <a:pt x="1364" y="871"/>
                  </a:lnTo>
                  <a:lnTo>
                    <a:pt x="1355" y="856"/>
                  </a:lnTo>
                  <a:lnTo>
                    <a:pt x="1346" y="833"/>
                  </a:lnTo>
                  <a:lnTo>
                    <a:pt x="1336" y="826"/>
                  </a:lnTo>
                  <a:lnTo>
                    <a:pt x="1327" y="833"/>
                  </a:lnTo>
                  <a:lnTo>
                    <a:pt x="1318" y="856"/>
                  </a:lnTo>
                  <a:lnTo>
                    <a:pt x="1309" y="871"/>
                  </a:lnTo>
                  <a:lnTo>
                    <a:pt x="1301" y="893"/>
                  </a:lnTo>
                  <a:lnTo>
                    <a:pt x="1292" y="938"/>
                  </a:lnTo>
                  <a:lnTo>
                    <a:pt x="1286" y="983"/>
                  </a:lnTo>
                  <a:lnTo>
                    <a:pt x="1277" y="1043"/>
                  </a:lnTo>
                  <a:lnTo>
                    <a:pt x="1271" y="1096"/>
                  </a:lnTo>
                  <a:lnTo>
                    <a:pt x="1265" y="1163"/>
                  </a:lnTo>
                  <a:lnTo>
                    <a:pt x="1261" y="1238"/>
                  </a:lnTo>
                  <a:lnTo>
                    <a:pt x="1256" y="1306"/>
                  </a:lnTo>
                  <a:lnTo>
                    <a:pt x="1252" y="1396"/>
                  </a:lnTo>
                  <a:lnTo>
                    <a:pt x="1249" y="1471"/>
                  </a:lnTo>
                  <a:lnTo>
                    <a:pt x="1246" y="1561"/>
                  </a:lnTo>
                  <a:lnTo>
                    <a:pt x="1244" y="1644"/>
                  </a:lnTo>
                  <a:lnTo>
                    <a:pt x="1244" y="10447"/>
                  </a:lnTo>
                  <a:lnTo>
                    <a:pt x="1243" y="10537"/>
                  </a:lnTo>
                  <a:lnTo>
                    <a:pt x="1240" y="10627"/>
                  </a:lnTo>
                  <a:lnTo>
                    <a:pt x="1237" y="10710"/>
                  </a:lnTo>
                  <a:lnTo>
                    <a:pt x="1233" y="10785"/>
                  </a:lnTo>
                  <a:lnTo>
                    <a:pt x="1229" y="10868"/>
                  </a:lnTo>
                  <a:lnTo>
                    <a:pt x="1223" y="10935"/>
                  </a:lnTo>
                  <a:lnTo>
                    <a:pt x="1217" y="11003"/>
                  </a:lnTo>
                  <a:lnTo>
                    <a:pt x="1211" y="11063"/>
                  </a:lnTo>
                  <a:lnTo>
                    <a:pt x="1203" y="11115"/>
                  </a:lnTo>
                  <a:lnTo>
                    <a:pt x="1197" y="11160"/>
                  </a:lnTo>
                  <a:lnTo>
                    <a:pt x="1189" y="11198"/>
                  </a:lnTo>
                  <a:lnTo>
                    <a:pt x="1180" y="11228"/>
                  </a:lnTo>
                  <a:lnTo>
                    <a:pt x="1171" y="11250"/>
                  </a:lnTo>
                  <a:lnTo>
                    <a:pt x="1162" y="11265"/>
                  </a:lnTo>
                  <a:lnTo>
                    <a:pt x="1143" y="11265"/>
                  </a:lnTo>
                  <a:lnTo>
                    <a:pt x="1134" y="11250"/>
                  </a:lnTo>
                  <a:lnTo>
                    <a:pt x="1126" y="11228"/>
                  </a:lnTo>
                  <a:lnTo>
                    <a:pt x="1117" y="11198"/>
                  </a:lnTo>
                  <a:lnTo>
                    <a:pt x="1109" y="11160"/>
                  </a:lnTo>
                  <a:lnTo>
                    <a:pt x="1101" y="11115"/>
                  </a:lnTo>
                  <a:lnTo>
                    <a:pt x="1094" y="11063"/>
                  </a:lnTo>
                  <a:lnTo>
                    <a:pt x="1081" y="10935"/>
                  </a:lnTo>
                  <a:lnTo>
                    <a:pt x="1076" y="10868"/>
                  </a:lnTo>
                  <a:lnTo>
                    <a:pt x="1072" y="10785"/>
                  </a:lnTo>
                  <a:lnTo>
                    <a:pt x="1068" y="10710"/>
                  </a:lnTo>
                  <a:lnTo>
                    <a:pt x="1065" y="10627"/>
                  </a:lnTo>
                  <a:lnTo>
                    <a:pt x="1061" y="10357"/>
                  </a:lnTo>
                  <a:lnTo>
                    <a:pt x="1061" y="5997"/>
                  </a:lnTo>
                  <a:lnTo>
                    <a:pt x="1060" y="5892"/>
                  </a:lnTo>
                  <a:lnTo>
                    <a:pt x="1059" y="5802"/>
                  </a:lnTo>
                  <a:lnTo>
                    <a:pt x="1058" y="5711"/>
                  </a:lnTo>
                  <a:lnTo>
                    <a:pt x="1054" y="5629"/>
                  </a:lnTo>
                  <a:lnTo>
                    <a:pt x="1045" y="5479"/>
                  </a:lnTo>
                  <a:lnTo>
                    <a:pt x="1041" y="5396"/>
                  </a:lnTo>
                  <a:lnTo>
                    <a:pt x="1034" y="5336"/>
                  </a:lnTo>
                  <a:lnTo>
                    <a:pt x="1028" y="5284"/>
                  </a:lnTo>
                  <a:lnTo>
                    <a:pt x="1021" y="5224"/>
                  </a:lnTo>
                  <a:lnTo>
                    <a:pt x="1012" y="5179"/>
                  </a:lnTo>
                  <a:lnTo>
                    <a:pt x="1005" y="5149"/>
                  </a:lnTo>
                  <a:lnTo>
                    <a:pt x="997" y="5111"/>
                  </a:lnTo>
                  <a:lnTo>
                    <a:pt x="989" y="5096"/>
                  </a:lnTo>
                  <a:lnTo>
                    <a:pt x="979" y="5066"/>
                  </a:lnTo>
                  <a:lnTo>
                    <a:pt x="959" y="5066"/>
                  </a:lnTo>
                  <a:lnTo>
                    <a:pt x="951" y="5096"/>
                  </a:lnTo>
                  <a:lnTo>
                    <a:pt x="942" y="5111"/>
                  </a:lnTo>
                  <a:lnTo>
                    <a:pt x="934" y="5149"/>
                  </a:lnTo>
                  <a:lnTo>
                    <a:pt x="926" y="5179"/>
                  </a:lnTo>
                  <a:lnTo>
                    <a:pt x="919" y="5224"/>
                  </a:lnTo>
                  <a:lnTo>
                    <a:pt x="911" y="5284"/>
                  </a:lnTo>
                  <a:lnTo>
                    <a:pt x="904" y="5336"/>
                  </a:lnTo>
                  <a:lnTo>
                    <a:pt x="899" y="5396"/>
                  </a:lnTo>
                  <a:lnTo>
                    <a:pt x="893" y="5479"/>
                  </a:lnTo>
                  <a:lnTo>
                    <a:pt x="889" y="5554"/>
                  </a:lnTo>
                  <a:lnTo>
                    <a:pt x="885" y="5629"/>
                  </a:lnTo>
                  <a:lnTo>
                    <a:pt x="882" y="5711"/>
                  </a:lnTo>
                  <a:lnTo>
                    <a:pt x="880" y="5802"/>
                  </a:lnTo>
                  <a:lnTo>
                    <a:pt x="878" y="5892"/>
                  </a:lnTo>
                  <a:lnTo>
                    <a:pt x="878" y="9982"/>
                  </a:lnTo>
                  <a:lnTo>
                    <a:pt x="877" y="10162"/>
                  </a:lnTo>
                  <a:lnTo>
                    <a:pt x="874" y="10252"/>
                  </a:lnTo>
                  <a:lnTo>
                    <a:pt x="870" y="10335"/>
                  </a:lnTo>
                  <a:lnTo>
                    <a:pt x="867" y="10410"/>
                  </a:lnTo>
                  <a:lnTo>
                    <a:pt x="862" y="10492"/>
                  </a:lnTo>
                  <a:lnTo>
                    <a:pt x="857" y="10560"/>
                  </a:lnTo>
                  <a:lnTo>
                    <a:pt x="851" y="10627"/>
                  </a:lnTo>
                  <a:lnTo>
                    <a:pt x="844" y="10687"/>
                  </a:lnTo>
                  <a:lnTo>
                    <a:pt x="837" y="10740"/>
                  </a:lnTo>
                  <a:lnTo>
                    <a:pt x="830" y="10785"/>
                  </a:lnTo>
                  <a:lnTo>
                    <a:pt x="821" y="10823"/>
                  </a:lnTo>
                  <a:lnTo>
                    <a:pt x="814" y="10853"/>
                  </a:lnTo>
                  <a:lnTo>
                    <a:pt x="805" y="10875"/>
                  </a:lnTo>
                  <a:lnTo>
                    <a:pt x="795" y="10890"/>
                  </a:lnTo>
                  <a:lnTo>
                    <a:pt x="777" y="10890"/>
                  </a:lnTo>
                  <a:lnTo>
                    <a:pt x="768" y="10875"/>
                  </a:lnTo>
                  <a:lnTo>
                    <a:pt x="758" y="10853"/>
                  </a:lnTo>
                  <a:lnTo>
                    <a:pt x="750" y="10823"/>
                  </a:lnTo>
                  <a:lnTo>
                    <a:pt x="742" y="10785"/>
                  </a:lnTo>
                  <a:lnTo>
                    <a:pt x="735" y="10740"/>
                  </a:lnTo>
                  <a:lnTo>
                    <a:pt x="728" y="10687"/>
                  </a:lnTo>
                  <a:lnTo>
                    <a:pt x="721" y="10627"/>
                  </a:lnTo>
                  <a:lnTo>
                    <a:pt x="715" y="10560"/>
                  </a:lnTo>
                  <a:lnTo>
                    <a:pt x="709" y="10492"/>
                  </a:lnTo>
                  <a:lnTo>
                    <a:pt x="705" y="10410"/>
                  </a:lnTo>
                  <a:lnTo>
                    <a:pt x="702" y="10335"/>
                  </a:lnTo>
                  <a:lnTo>
                    <a:pt x="699" y="10252"/>
                  </a:lnTo>
                  <a:lnTo>
                    <a:pt x="694" y="10072"/>
                  </a:lnTo>
                  <a:lnTo>
                    <a:pt x="694" y="9982"/>
                  </a:lnTo>
                  <a:lnTo>
                    <a:pt x="694" y="6710"/>
                  </a:lnTo>
                  <a:lnTo>
                    <a:pt x="693" y="6612"/>
                  </a:lnTo>
                  <a:lnTo>
                    <a:pt x="687" y="6447"/>
                  </a:lnTo>
                  <a:lnTo>
                    <a:pt x="679" y="6282"/>
                  </a:lnTo>
                  <a:lnTo>
                    <a:pt x="674" y="6222"/>
                  </a:lnTo>
                  <a:lnTo>
                    <a:pt x="668" y="6147"/>
                  </a:lnTo>
                  <a:lnTo>
                    <a:pt x="661" y="6087"/>
                  </a:lnTo>
                  <a:lnTo>
                    <a:pt x="653" y="6034"/>
                  </a:lnTo>
                  <a:lnTo>
                    <a:pt x="646" y="5997"/>
                  </a:lnTo>
                  <a:lnTo>
                    <a:pt x="639" y="5959"/>
                  </a:lnTo>
                  <a:lnTo>
                    <a:pt x="630" y="5922"/>
                  </a:lnTo>
                  <a:lnTo>
                    <a:pt x="621" y="5899"/>
                  </a:lnTo>
                  <a:lnTo>
                    <a:pt x="612" y="5892"/>
                  </a:lnTo>
                  <a:lnTo>
                    <a:pt x="593" y="5892"/>
                  </a:lnTo>
                  <a:lnTo>
                    <a:pt x="584" y="5899"/>
                  </a:lnTo>
                  <a:lnTo>
                    <a:pt x="575" y="5922"/>
                  </a:lnTo>
                  <a:lnTo>
                    <a:pt x="567" y="5959"/>
                  </a:lnTo>
                  <a:lnTo>
                    <a:pt x="559" y="5997"/>
                  </a:lnTo>
                  <a:lnTo>
                    <a:pt x="551" y="6034"/>
                  </a:lnTo>
                  <a:lnTo>
                    <a:pt x="544" y="6087"/>
                  </a:lnTo>
                  <a:lnTo>
                    <a:pt x="538" y="6147"/>
                  </a:lnTo>
                  <a:lnTo>
                    <a:pt x="532" y="6222"/>
                  </a:lnTo>
                  <a:lnTo>
                    <a:pt x="527" y="6282"/>
                  </a:lnTo>
                  <a:lnTo>
                    <a:pt x="523" y="6372"/>
                  </a:lnTo>
                  <a:lnTo>
                    <a:pt x="518" y="6447"/>
                  </a:lnTo>
                  <a:lnTo>
                    <a:pt x="514" y="6530"/>
                  </a:lnTo>
                  <a:lnTo>
                    <a:pt x="513" y="6612"/>
                  </a:lnTo>
                  <a:lnTo>
                    <a:pt x="512" y="6710"/>
                  </a:lnTo>
                  <a:lnTo>
                    <a:pt x="512" y="6800"/>
                  </a:lnTo>
                  <a:lnTo>
                    <a:pt x="512" y="8383"/>
                  </a:lnTo>
                  <a:lnTo>
                    <a:pt x="510" y="8481"/>
                  </a:lnTo>
                  <a:lnTo>
                    <a:pt x="509" y="8571"/>
                  </a:lnTo>
                  <a:lnTo>
                    <a:pt x="507" y="8654"/>
                  </a:lnTo>
                  <a:lnTo>
                    <a:pt x="504" y="8744"/>
                  </a:lnTo>
                  <a:lnTo>
                    <a:pt x="499" y="8819"/>
                  </a:lnTo>
                  <a:lnTo>
                    <a:pt x="496" y="8901"/>
                  </a:lnTo>
                  <a:lnTo>
                    <a:pt x="491" y="8969"/>
                  </a:lnTo>
                  <a:lnTo>
                    <a:pt x="484" y="9036"/>
                  </a:lnTo>
                  <a:lnTo>
                    <a:pt x="477" y="9089"/>
                  </a:lnTo>
                  <a:lnTo>
                    <a:pt x="471" y="9156"/>
                  </a:lnTo>
                  <a:lnTo>
                    <a:pt x="463" y="9194"/>
                  </a:lnTo>
                  <a:lnTo>
                    <a:pt x="455" y="9231"/>
                  </a:lnTo>
                  <a:lnTo>
                    <a:pt x="446" y="9269"/>
                  </a:lnTo>
                  <a:lnTo>
                    <a:pt x="438" y="9284"/>
                  </a:lnTo>
                  <a:lnTo>
                    <a:pt x="429" y="9299"/>
                  </a:lnTo>
                  <a:lnTo>
                    <a:pt x="419" y="9306"/>
                  </a:lnTo>
                  <a:lnTo>
                    <a:pt x="410" y="9299"/>
                  </a:lnTo>
                  <a:lnTo>
                    <a:pt x="401" y="9284"/>
                  </a:lnTo>
                  <a:lnTo>
                    <a:pt x="392" y="9269"/>
                  </a:lnTo>
                  <a:lnTo>
                    <a:pt x="383" y="9231"/>
                  </a:lnTo>
                  <a:lnTo>
                    <a:pt x="376" y="9194"/>
                  </a:lnTo>
                  <a:lnTo>
                    <a:pt x="369" y="9156"/>
                  </a:lnTo>
                  <a:lnTo>
                    <a:pt x="361" y="9089"/>
                  </a:lnTo>
                  <a:lnTo>
                    <a:pt x="355" y="9036"/>
                  </a:lnTo>
                  <a:lnTo>
                    <a:pt x="343" y="8901"/>
                  </a:lnTo>
                  <a:lnTo>
                    <a:pt x="338" y="8819"/>
                  </a:lnTo>
                  <a:lnTo>
                    <a:pt x="335" y="8744"/>
                  </a:lnTo>
                  <a:lnTo>
                    <a:pt x="332" y="8654"/>
                  </a:lnTo>
                  <a:lnTo>
                    <a:pt x="329" y="8571"/>
                  </a:lnTo>
                  <a:lnTo>
                    <a:pt x="328" y="8481"/>
                  </a:lnTo>
                  <a:lnTo>
                    <a:pt x="328" y="4901"/>
                  </a:lnTo>
                  <a:lnTo>
                    <a:pt x="325" y="4803"/>
                  </a:lnTo>
                  <a:lnTo>
                    <a:pt x="323" y="4721"/>
                  </a:lnTo>
                  <a:lnTo>
                    <a:pt x="321" y="4631"/>
                  </a:lnTo>
                  <a:lnTo>
                    <a:pt x="317" y="4556"/>
                  </a:lnTo>
                  <a:lnTo>
                    <a:pt x="312" y="4473"/>
                  </a:lnTo>
                  <a:lnTo>
                    <a:pt x="307" y="4413"/>
                  </a:lnTo>
                  <a:lnTo>
                    <a:pt x="301" y="4353"/>
                  </a:lnTo>
                  <a:lnTo>
                    <a:pt x="295" y="4285"/>
                  </a:lnTo>
                  <a:lnTo>
                    <a:pt x="287" y="4233"/>
                  </a:lnTo>
                  <a:lnTo>
                    <a:pt x="280" y="4188"/>
                  </a:lnTo>
                  <a:lnTo>
                    <a:pt x="272" y="4150"/>
                  </a:lnTo>
                  <a:lnTo>
                    <a:pt x="263" y="4128"/>
                  </a:lnTo>
                  <a:lnTo>
                    <a:pt x="255" y="4090"/>
                  </a:lnTo>
                  <a:lnTo>
                    <a:pt x="245" y="4083"/>
                  </a:lnTo>
                  <a:lnTo>
                    <a:pt x="236" y="4075"/>
                  </a:lnTo>
                  <a:lnTo>
                    <a:pt x="227" y="4083"/>
                  </a:lnTo>
                  <a:lnTo>
                    <a:pt x="218" y="4090"/>
                  </a:lnTo>
                  <a:lnTo>
                    <a:pt x="209" y="4128"/>
                  </a:lnTo>
                  <a:lnTo>
                    <a:pt x="200" y="4150"/>
                  </a:lnTo>
                  <a:lnTo>
                    <a:pt x="192" y="4188"/>
                  </a:lnTo>
                  <a:lnTo>
                    <a:pt x="185" y="4233"/>
                  </a:lnTo>
                  <a:lnTo>
                    <a:pt x="178" y="4285"/>
                  </a:lnTo>
                  <a:lnTo>
                    <a:pt x="165" y="4413"/>
                  </a:lnTo>
                  <a:lnTo>
                    <a:pt x="160" y="4473"/>
                  </a:lnTo>
                  <a:lnTo>
                    <a:pt x="155" y="4556"/>
                  </a:lnTo>
                  <a:lnTo>
                    <a:pt x="152" y="4631"/>
                  </a:lnTo>
                  <a:lnTo>
                    <a:pt x="149" y="4721"/>
                  </a:lnTo>
                  <a:lnTo>
                    <a:pt x="147" y="4803"/>
                  </a:lnTo>
                  <a:lnTo>
                    <a:pt x="145" y="4901"/>
                  </a:lnTo>
                  <a:lnTo>
                    <a:pt x="144" y="4991"/>
                  </a:lnTo>
                  <a:lnTo>
                    <a:pt x="144" y="10965"/>
                  </a:lnTo>
                  <a:lnTo>
                    <a:pt x="142" y="11063"/>
                  </a:lnTo>
                  <a:lnTo>
                    <a:pt x="141" y="11153"/>
                  </a:lnTo>
                  <a:lnTo>
                    <a:pt x="137" y="11243"/>
                  </a:lnTo>
                  <a:lnTo>
                    <a:pt x="134" y="11310"/>
                  </a:lnTo>
                  <a:lnTo>
                    <a:pt x="128" y="11385"/>
                  </a:lnTo>
                  <a:lnTo>
                    <a:pt x="123" y="11468"/>
                  </a:lnTo>
                  <a:lnTo>
                    <a:pt x="118" y="11528"/>
                  </a:lnTo>
                  <a:lnTo>
                    <a:pt x="111" y="11588"/>
                  </a:lnTo>
                  <a:lnTo>
                    <a:pt x="104" y="11641"/>
                  </a:lnTo>
                  <a:lnTo>
                    <a:pt x="96" y="11686"/>
                  </a:lnTo>
                  <a:lnTo>
                    <a:pt x="89" y="11716"/>
                  </a:lnTo>
                  <a:lnTo>
                    <a:pt x="80" y="11753"/>
                  </a:lnTo>
                  <a:lnTo>
                    <a:pt x="71" y="11783"/>
                  </a:lnTo>
                  <a:lnTo>
                    <a:pt x="62" y="11791"/>
                  </a:lnTo>
                  <a:lnTo>
                    <a:pt x="53" y="11798"/>
                  </a:lnTo>
                  <a:lnTo>
                    <a:pt x="43" y="11791"/>
                  </a:lnTo>
                  <a:lnTo>
                    <a:pt x="34" y="11783"/>
                  </a:lnTo>
                  <a:lnTo>
                    <a:pt x="26" y="11753"/>
                  </a:lnTo>
                  <a:lnTo>
                    <a:pt x="17" y="11716"/>
                  </a:lnTo>
                  <a:lnTo>
                    <a:pt x="9" y="11686"/>
                  </a:lnTo>
                  <a:lnTo>
                    <a:pt x="2" y="11641"/>
                  </a:lnTo>
                  <a:lnTo>
                    <a:pt x="0" y="11633"/>
                  </a:lnTo>
                  <a:lnTo>
                    <a:pt x="0" y="21600"/>
                  </a:lnTo>
                  <a:lnTo>
                    <a:pt x="21600" y="21600"/>
                  </a:lnTo>
                  <a:close/>
                </a:path>
              </a:pathLst>
            </a:custGeom>
            <a:solidFill>
              <a:schemeClr val="accent1"/>
            </a:solidFill>
            <a:ln w="12700" cap="flat">
              <a:noFill/>
              <a:miter lim="400000"/>
            </a:ln>
            <a:effectLst/>
          </p:spPr>
          <p:txBody>
            <a:bodyPr wrap="square" lIns="137160" tIns="137160" rIns="137160" bIns="137160" numCol="1" anchor="t">
              <a:noAutofit/>
            </a:bodyPr>
            <a:lstStyle/>
            <a:p>
              <a:pPr/>
            </a:p>
          </p:txBody>
        </p:sp>
      </p:grpSp>
      <p:grpSp>
        <p:nvGrpSpPr>
          <p:cNvPr id="574" name="Group 44"/>
          <p:cNvGrpSpPr/>
          <p:nvPr/>
        </p:nvGrpSpPr>
        <p:grpSpPr>
          <a:xfrm>
            <a:off x="312738" y="4829754"/>
            <a:ext cx="8518647" cy="137174"/>
            <a:chOff x="0" y="0"/>
            <a:chExt cx="8518646" cy="137173"/>
          </a:xfrm>
        </p:grpSpPr>
        <p:sp>
          <p:nvSpPr>
            <p:cNvPr id="572"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573"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575" name="Freeform 5"/>
          <p:cNvSpPr/>
          <p:nvPr/>
        </p:nvSpPr>
        <p:spPr>
          <a:xfrm>
            <a:off x="2476623" y="1573574"/>
            <a:ext cx="4190756" cy="1143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2"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7"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7"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2"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2"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7"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5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lide 4">
    <p:spTree>
      <p:nvGrpSpPr>
        <p:cNvPr id="1" name=""/>
        <p:cNvGrpSpPr/>
        <p:nvPr/>
      </p:nvGrpSpPr>
      <p:grpSpPr>
        <a:xfrm>
          <a:off x="0" y="0"/>
          <a:ext cx="0" cy="0"/>
          <a:chOff x="0" y="0"/>
          <a:chExt cx="0" cy="0"/>
        </a:xfrm>
      </p:grpSpPr>
      <p:pic>
        <p:nvPicPr>
          <p:cNvPr id="78"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81" name="Group 59"/>
          <p:cNvGrpSpPr/>
          <p:nvPr/>
        </p:nvGrpSpPr>
        <p:grpSpPr>
          <a:xfrm>
            <a:off x="312738" y="4829754"/>
            <a:ext cx="8518647" cy="137174"/>
            <a:chOff x="0" y="0"/>
            <a:chExt cx="8518646" cy="137173"/>
          </a:xfrm>
        </p:grpSpPr>
        <p:sp>
          <p:nvSpPr>
            <p:cNvPr id="79"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80"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82"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83" name="Picture 4" descr="Picture 4"/>
          <p:cNvPicPr>
            <a:picLocks noChangeAspect="1"/>
          </p:cNvPicPr>
          <p:nvPr/>
        </p:nvPicPr>
        <p:blipFill>
          <a:blip r:embed="rId3">
            <a:extLst/>
          </a:blip>
          <a:stretch>
            <a:fillRect/>
          </a:stretch>
        </p:blipFill>
        <p:spPr>
          <a:xfrm>
            <a:off x="0" y="-1429"/>
            <a:ext cx="9144000" cy="5151121"/>
          </a:xfrm>
          <a:prstGeom prst="rect">
            <a:avLst/>
          </a:prstGeom>
          <a:ln w="12700">
            <a:miter lim="400000"/>
          </a:ln>
        </p:spPr>
      </p:pic>
      <p:sp>
        <p:nvSpPr>
          <p:cNvPr id="84" name="Click to Edit Master Title Style"/>
          <p:cNvSpPr txBox="1"/>
          <p:nvPr>
            <p:ph type="title" hasCustomPrompt="1"/>
          </p:nvPr>
        </p:nvSpPr>
        <p:spPr>
          <a:xfrm>
            <a:off x="312738" y="1728383"/>
            <a:ext cx="8520111" cy="793705"/>
          </a:xfrm>
          <a:prstGeom prst="rect">
            <a:avLst/>
          </a:prstGeom>
        </p:spPr>
        <p:txBody>
          <a:bodyPr anchor="b"/>
          <a:lstStyle>
            <a:lvl1pPr>
              <a:lnSpc>
                <a:spcPct val="90000"/>
              </a:lnSpc>
              <a:spcBef>
                <a:spcPts val="0"/>
              </a:spcBef>
              <a:defRPr sz="3200"/>
            </a:lvl1pPr>
          </a:lstStyle>
          <a:p>
            <a:pPr/>
            <a:r>
              <a:t>Click to Edit Master Title Style</a:t>
            </a:r>
          </a:p>
        </p:txBody>
      </p:sp>
      <p:sp>
        <p:nvSpPr>
          <p:cNvPr id="85" name="Body Level One…"/>
          <p:cNvSpPr txBox="1"/>
          <p:nvPr>
            <p:ph type="body" sz="quarter" idx="1" hasCustomPrompt="1"/>
          </p:nvPr>
        </p:nvSpPr>
        <p:spPr>
          <a:xfrm>
            <a:off x="312738" y="2546255"/>
            <a:ext cx="8520111" cy="565618"/>
          </a:xfrm>
          <a:prstGeom prst="rect">
            <a:avLst/>
          </a:prstGeom>
        </p:spPr>
        <p:txBody>
          <a:bodyPr>
            <a:normAutofit fontScale="100000" lnSpcReduction="0"/>
          </a:bodyPr>
          <a:lstStyle>
            <a:lvl1pPr marL="0" indent="0">
              <a:lnSpc>
                <a:spcPct val="90000"/>
              </a:lnSpc>
              <a:spcBef>
                <a:spcPts val="0"/>
              </a:spcBef>
              <a:buClrTx/>
              <a:buSzTx/>
              <a:buFontTx/>
              <a:buNone/>
              <a:defRPr sz="2000"/>
            </a:lvl1pPr>
            <a:lvl2pPr marL="0" indent="457200">
              <a:lnSpc>
                <a:spcPct val="90000"/>
              </a:lnSpc>
              <a:spcBef>
                <a:spcPts val="0"/>
              </a:spcBef>
              <a:buClrTx/>
              <a:buSzTx/>
              <a:buFontTx/>
              <a:buNone/>
              <a:defRPr sz="2000"/>
            </a:lvl2pPr>
            <a:lvl3pPr marL="0" indent="914400">
              <a:lnSpc>
                <a:spcPct val="90000"/>
              </a:lnSpc>
              <a:spcBef>
                <a:spcPts val="0"/>
              </a:spcBef>
              <a:buClrTx/>
              <a:buSzTx/>
              <a:buFontTx/>
              <a:buNone/>
              <a:defRPr sz="2000"/>
            </a:lvl3pPr>
            <a:lvl4pPr marL="0" indent="1371600">
              <a:lnSpc>
                <a:spcPct val="90000"/>
              </a:lnSpc>
              <a:spcBef>
                <a:spcPts val="0"/>
              </a:spcBef>
              <a:buClrTx/>
              <a:buSzTx/>
              <a:buFontTx/>
              <a:buNone/>
              <a:defRPr sz="2000"/>
            </a:lvl4pPr>
            <a:lvl5pPr marL="0" indent="1828800">
              <a:lnSpc>
                <a:spcPct val="90000"/>
              </a:lnSpc>
              <a:spcBef>
                <a:spcPts val="0"/>
              </a:spcBef>
              <a:buClrTx/>
              <a:buSzTx/>
              <a:buFontTx/>
              <a:buNone/>
              <a:defRPr sz="2000"/>
            </a:lvl5pPr>
          </a:lstStyle>
          <a:p>
            <a:pPr/>
            <a:r>
              <a:t>Click to Edit Master Subtitle Style</a:t>
            </a:r>
          </a:p>
          <a:p>
            <a:pPr lvl="1"/>
            <a:r>
              <a:t/>
            </a:r>
          </a:p>
          <a:p>
            <a:pPr lvl="2"/>
            <a:r>
              <a:t/>
            </a:r>
          </a:p>
          <a:p>
            <a:pPr lvl="3"/>
            <a:r>
              <a:t/>
            </a:r>
          </a:p>
          <a:p>
            <a:pPr lvl="4"/>
            <a:r>
              <a:t/>
            </a:r>
          </a:p>
        </p:txBody>
      </p:sp>
      <p:grpSp>
        <p:nvGrpSpPr>
          <p:cNvPr id="88" name="Group 22"/>
          <p:cNvGrpSpPr/>
          <p:nvPr/>
        </p:nvGrpSpPr>
        <p:grpSpPr>
          <a:xfrm>
            <a:off x="312738" y="4829754"/>
            <a:ext cx="8518647" cy="137174"/>
            <a:chOff x="0" y="0"/>
            <a:chExt cx="8518646" cy="137173"/>
          </a:xfrm>
        </p:grpSpPr>
        <p:sp>
          <p:nvSpPr>
            <p:cNvPr id="86"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87"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89" name="Freeform 5"/>
          <p:cNvSpPr/>
          <p:nvPr/>
        </p:nvSpPr>
        <p:spPr>
          <a:xfrm>
            <a:off x="312739" y="481012"/>
            <a:ext cx="1642777" cy="448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8"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3"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3"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8"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8" y="13698"/>
                </a:lnTo>
                <a:lnTo>
                  <a:pt x="18218"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8"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8"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8"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3" y="14798"/>
                </a:lnTo>
                <a:lnTo>
                  <a:pt x="8238" y="14822"/>
                </a:lnTo>
                <a:lnTo>
                  <a:pt x="8264" y="14842"/>
                </a:lnTo>
                <a:lnTo>
                  <a:pt x="8289" y="14859"/>
                </a:lnTo>
                <a:lnTo>
                  <a:pt x="8317" y="14877"/>
                </a:lnTo>
                <a:lnTo>
                  <a:pt x="8344" y="14890"/>
                </a:lnTo>
                <a:lnTo>
                  <a:pt x="8370" y="14904"/>
                </a:lnTo>
                <a:lnTo>
                  <a:pt x="8397" y="14911"/>
                </a:lnTo>
                <a:lnTo>
                  <a:pt x="8425" y="14918"/>
                </a:lnTo>
                <a:lnTo>
                  <a:pt x="8453"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8"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3"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3"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3"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8"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8"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8"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8" y="6864"/>
                </a:lnTo>
                <a:lnTo>
                  <a:pt x="1716" y="6923"/>
                </a:lnTo>
                <a:lnTo>
                  <a:pt x="1768" y="7040"/>
                </a:lnTo>
                <a:lnTo>
                  <a:pt x="1793" y="7108"/>
                </a:lnTo>
                <a:lnTo>
                  <a:pt x="1819" y="7174"/>
                </a:lnTo>
                <a:lnTo>
                  <a:pt x="1842" y="7239"/>
                </a:lnTo>
                <a:lnTo>
                  <a:pt x="1868"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8" y="14279"/>
                </a:lnTo>
                <a:lnTo>
                  <a:pt x="1842" y="14354"/>
                </a:lnTo>
                <a:lnTo>
                  <a:pt x="1819" y="14419"/>
                </a:lnTo>
                <a:lnTo>
                  <a:pt x="1768" y="14550"/>
                </a:lnTo>
                <a:lnTo>
                  <a:pt x="1716" y="14674"/>
                </a:lnTo>
                <a:lnTo>
                  <a:pt x="1688"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8" y="15382"/>
                </a:lnTo>
                <a:lnTo>
                  <a:pt x="12638"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9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Divider slide 1">
    <p:spTree>
      <p:nvGrpSpPr>
        <p:cNvPr id="1" name=""/>
        <p:cNvGrpSpPr/>
        <p:nvPr/>
      </p:nvGrpSpPr>
      <p:grpSpPr>
        <a:xfrm>
          <a:off x="0" y="0"/>
          <a:ext cx="0" cy="0"/>
          <a:chOff x="0" y="0"/>
          <a:chExt cx="0" cy="0"/>
        </a:xfrm>
      </p:grpSpPr>
      <p:pic>
        <p:nvPicPr>
          <p:cNvPr id="97"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100" name="Group 59"/>
          <p:cNvGrpSpPr/>
          <p:nvPr/>
        </p:nvGrpSpPr>
        <p:grpSpPr>
          <a:xfrm>
            <a:off x="312738" y="4829754"/>
            <a:ext cx="8518647" cy="137174"/>
            <a:chOff x="0" y="0"/>
            <a:chExt cx="8518646" cy="137173"/>
          </a:xfrm>
        </p:grpSpPr>
        <p:sp>
          <p:nvSpPr>
            <p:cNvPr id="98"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99"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101"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102" name="Picture 19" descr="Picture 19"/>
          <p:cNvPicPr>
            <a:picLocks noChangeAspect="1"/>
          </p:cNvPicPr>
          <p:nvPr/>
        </p:nvPicPr>
        <p:blipFill>
          <a:blip r:embed="rId3">
            <a:extLst/>
          </a:blip>
          <a:stretch>
            <a:fillRect/>
          </a:stretch>
        </p:blipFill>
        <p:spPr>
          <a:xfrm>
            <a:off x="0" y="-1429"/>
            <a:ext cx="9144000" cy="5151121"/>
          </a:xfrm>
          <a:prstGeom prst="rect">
            <a:avLst/>
          </a:prstGeom>
          <a:ln w="12700">
            <a:miter lim="400000"/>
          </a:ln>
        </p:spPr>
      </p:pic>
      <p:grpSp>
        <p:nvGrpSpPr>
          <p:cNvPr id="105" name="Group 9"/>
          <p:cNvGrpSpPr/>
          <p:nvPr/>
        </p:nvGrpSpPr>
        <p:grpSpPr>
          <a:xfrm>
            <a:off x="0" y="-1"/>
            <a:ext cx="3190875" cy="5148265"/>
            <a:chOff x="0" y="0"/>
            <a:chExt cx="3190875" cy="5148263"/>
          </a:xfrm>
        </p:grpSpPr>
        <p:sp>
          <p:nvSpPr>
            <p:cNvPr id="103" name="Freeform 11"/>
            <p:cNvSpPr/>
            <p:nvPr/>
          </p:nvSpPr>
          <p:spPr>
            <a:xfrm>
              <a:off x="0" y="-1"/>
              <a:ext cx="3190875" cy="5148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81" y="13280"/>
                  </a:moveTo>
                  <a:lnTo>
                    <a:pt x="21183" y="13301"/>
                  </a:lnTo>
                  <a:lnTo>
                    <a:pt x="21181" y="13318"/>
                  </a:lnTo>
                  <a:lnTo>
                    <a:pt x="21177" y="13337"/>
                  </a:lnTo>
                  <a:lnTo>
                    <a:pt x="21172" y="13360"/>
                  </a:lnTo>
                  <a:lnTo>
                    <a:pt x="21162" y="13377"/>
                  </a:lnTo>
                  <a:lnTo>
                    <a:pt x="21147" y="13390"/>
                  </a:lnTo>
                  <a:lnTo>
                    <a:pt x="21129" y="13410"/>
                  </a:lnTo>
                  <a:lnTo>
                    <a:pt x="21091" y="13437"/>
                  </a:lnTo>
                  <a:lnTo>
                    <a:pt x="21065" y="13450"/>
                  </a:lnTo>
                  <a:lnTo>
                    <a:pt x="21020" y="13469"/>
                  </a:lnTo>
                  <a:lnTo>
                    <a:pt x="20992" y="13480"/>
                  </a:lnTo>
                  <a:lnTo>
                    <a:pt x="20960" y="13488"/>
                  </a:lnTo>
                  <a:lnTo>
                    <a:pt x="20929" y="13489"/>
                  </a:lnTo>
                  <a:lnTo>
                    <a:pt x="20901" y="13490"/>
                  </a:lnTo>
                  <a:lnTo>
                    <a:pt x="20869" y="13493"/>
                  </a:lnTo>
                  <a:lnTo>
                    <a:pt x="20212" y="13493"/>
                  </a:lnTo>
                  <a:lnTo>
                    <a:pt x="20173" y="13490"/>
                  </a:lnTo>
                  <a:lnTo>
                    <a:pt x="20143" y="13489"/>
                  </a:lnTo>
                  <a:lnTo>
                    <a:pt x="20119" y="13488"/>
                  </a:lnTo>
                  <a:lnTo>
                    <a:pt x="20083" y="13480"/>
                  </a:lnTo>
                  <a:lnTo>
                    <a:pt x="20061" y="13469"/>
                  </a:lnTo>
                  <a:lnTo>
                    <a:pt x="20035" y="13458"/>
                  </a:lnTo>
                  <a:lnTo>
                    <a:pt x="20007" y="13450"/>
                  </a:lnTo>
                  <a:lnTo>
                    <a:pt x="19992" y="13437"/>
                  </a:lnTo>
                  <a:lnTo>
                    <a:pt x="19967" y="13424"/>
                  </a:lnTo>
                  <a:lnTo>
                    <a:pt x="19949" y="13410"/>
                  </a:lnTo>
                  <a:lnTo>
                    <a:pt x="19930" y="13390"/>
                  </a:lnTo>
                  <a:lnTo>
                    <a:pt x="19919" y="13377"/>
                  </a:lnTo>
                  <a:lnTo>
                    <a:pt x="19911" y="13360"/>
                  </a:lnTo>
                  <a:lnTo>
                    <a:pt x="19900" y="13337"/>
                  </a:lnTo>
                  <a:lnTo>
                    <a:pt x="19893" y="13318"/>
                  </a:lnTo>
                  <a:lnTo>
                    <a:pt x="19893" y="13280"/>
                  </a:lnTo>
                  <a:lnTo>
                    <a:pt x="19900" y="13260"/>
                  </a:lnTo>
                  <a:lnTo>
                    <a:pt x="19911" y="13242"/>
                  </a:lnTo>
                  <a:lnTo>
                    <a:pt x="19919" y="13225"/>
                  </a:lnTo>
                  <a:lnTo>
                    <a:pt x="19930" y="13208"/>
                  </a:lnTo>
                  <a:lnTo>
                    <a:pt x="19949" y="13192"/>
                  </a:lnTo>
                  <a:lnTo>
                    <a:pt x="19967" y="13176"/>
                  </a:lnTo>
                  <a:lnTo>
                    <a:pt x="19992" y="13162"/>
                  </a:lnTo>
                  <a:lnTo>
                    <a:pt x="20007" y="13152"/>
                  </a:lnTo>
                  <a:lnTo>
                    <a:pt x="20035" y="13139"/>
                  </a:lnTo>
                  <a:lnTo>
                    <a:pt x="20061" y="13131"/>
                  </a:lnTo>
                  <a:lnTo>
                    <a:pt x="20083" y="13123"/>
                  </a:lnTo>
                  <a:lnTo>
                    <a:pt x="20119" y="13115"/>
                  </a:lnTo>
                  <a:lnTo>
                    <a:pt x="20143" y="13109"/>
                  </a:lnTo>
                  <a:lnTo>
                    <a:pt x="20173" y="13107"/>
                  </a:lnTo>
                  <a:lnTo>
                    <a:pt x="20901" y="13107"/>
                  </a:lnTo>
                  <a:lnTo>
                    <a:pt x="20929" y="13109"/>
                  </a:lnTo>
                  <a:lnTo>
                    <a:pt x="20960" y="13115"/>
                  </a:lnTo>
                  <a:lnTo>
                    <a:pt x="20992" y="13123"/>
                  </a:lnTo>
                  <a:lnTo>
                    <a:pt x="21020" y="13131"/>
                  </a:lnTo>
                  <a:lnTo>
                    <a:pt x="21045" y="13139"/>
                  </a:lnTo>
                  <a:lnTo>
                    <a:pt x="21065" y="13152"/>
                  </a:lnTo>
                  <a:lnTo>
                    <a:pt x="21091" y="13162"/>
                  </a:lnTo>
                  <a:lnTo>
                    <a:pt x="21110" y="13176"/>
                  </a:lnTo>
                  <a:lnTo>
                    <a:pt x="21129" y="13192"/>
                  </a:lnTo>
                  <a:lnTo>
                    <a:pt x="21147" y="13208"/>
                  </a:lnTo>
                  <a:lnTo>
                    <a:pt x="21162" y="13225"/>
                  </a:lnTo>
                  <a:lnTo>
                    <a:pt x="21172" y="13242"/>
                  </a:lnTo>
                  <a:lnTo>
                    <a:pt x="21177" y="13260"/>
                  </a:lnTo>
                  <a:lnTo>
                    <a:pt x="21181" y="13280"/>
                  </a:lnTo>
                  <a:close/>
                  <a:moveTo>
                    <a:pt x="21011" y="14253"/>
                  </a:moveTo>
                  <a:lnTo>
                    <a:pt x="21045" y="14245"/>
                  </a:lnTo>
                  <a:lnTo>
                    <a:pt x="21065" y="14236"/>
                  </a:lnTo>
                  <a:lnTo>
                    <a:pt x="21091" y="14224"/>
                  </a:lnTo>
                  <a:lnTo>
                    <a:pt x="21110" y="14212"/>
                  </a:lnTo>
                  <a:lnTo>
                    <a:pt x="21131" y="14198"/>
                  </a:lnTo>
                  <a:lnTo>
                    <a:pt x="21149" y="14186"/>
                  </a:lnTo>
                  <a:lnTo>
                    <a:pt x="21166" y="14168"/>
                  </a:lnTo>
                  <a:lnTo>
                    <a:pt x="21177" y="14152"/>
                  </a:lnTo>
                  <a:lnTo>
                    <a:pt x="21189" y="14132"/>
                  </a:lnTo>
                  <a:lnTo>
                    <a:pt x="21200" y="14115"/>
                  </a:lnTo>
                  <a:lnTo>
                    <a:pt x="21202" y="14095"/>
                  </a:lnTo>
                  <a:lnTo>
                    <a:pt x="21202" y="14054"/>
                  </a:lnTo>
                  <a:lnTo>
                    <a:pt x="21200" y="14036"/>
                  </a:lnTo>
                  <a:lnTo>
                    <a:pt x="21189" y="14016"/>
                  </a:lnTo>
                  <a:lnTo>
                    <a:pt x="21177" y="13999"/>
                  </a:lnTo>
                  <a:lnTo>
                    <a:pt x="21166" y="13982"/>
                  </a:lnTo>
                  <a:lnTo>
                    <a:pt x="21149" y="13967"/>
                  </a:lnTo>
                  <a:lnTo>
                    <a:pt x="21131" y="13951"/>
                  </a:lnTo>
                  <a:lnTo>
                    <a:pt x="21091" y="13926"/>
                  </a:lnTo>
                  <a:lnTo>
                    <a:pt x="21065" y="13914"/>
                  </a:lnTo>
                  <a:lnTo>
                    <a:pt x="21045" y="13904"/>
                  </a:lnTo>
                  <a:lnTo>
                    <a:pt x="21011" y="13895"/>
                  </a:lnTo>
                  <a:lnTo>
                    <a:pt x="20983" y="13891"/>
                  </a:lnTo>
                  <a:lnTo>
                    <a:pt x="20955" y="13884"/>
                  </a:lnTo>
                  <a:lnTo>
                    <a:pt x="20923" y="13880"/>
                  </a:lnTo>
                  <a:lnTo>
                    <a:pt x="20861" y="13880"/>
                  </a:lnTo>
                  <a:lnTo>
                    <a:pt x="20828" y="13884"/>
                  </a:lnTo>
                  <a:lnTo>
                    <a:pt x="20796" y="13891"/>
                  </a:lnTo>
                  <a:lnTo>
                    <a:pt x="20766" y="13895"/>
                  </a:lnTo>
                  <a:lnTo>
                    <a:pt x="20740" y="13904"/>
                  </a:lnTo>
                  <a:lnTo>
                    <a:pt x="20712" y="13914"/>
                  </a:lnTo>
                  <a:lnTo>
                    <a:pt x="20693" y="13926"/>
                  </a:lnTo>
                  <a:lnTo>
                    <a:pt x="20669" y="13938"/>
                  </a:lnTo>
                  <a:lnTo>
                    <a:pt x="20648" y="13951"/>
                  </a:lnTo>
                  <a:lnTo>
                    <a:pt x="20633" y="13967"/>
                  </a:lnTo>
                  <a:lnTo>
                    <a:pt x="20613" y="13982"/>
                  </a:lnTo>
                  <a:lnTo>
                    <a:pt x="20603" y="13999"/>
                  </a:lnTo>
                  <a:lnTo>
                    <a:pt x="20590" y="14016"/>
                  </a:lnTo>
                  <a:lnTo>
                    <a:pt x="20588" y="14036"/>
                  </a:lnTo>
                  <a:lnTo>
                    <a:pt x="20579" y="14054"/>
                  </a:lnTo>
                  <a:lnTo>
                    <a:pt x="20577" y="14072"/>
                  </a:lnTo>
                  <a:lnTo>
                    <a:pt x="20579" y="14095"/>
                  </a:lnTo>
                  <a:lnTo>
                    <a:pt x="20588" y="14115"/>
                  </a:lnTo>
                  <a:lnTo>
                    <a:pt x="20590" y="14132"/>
                  </a:lnTo>
                  <a:lnTo>
                    <a:pt x="20603" y="14152"/>
                  </a:lnTo>
                  <a:lnTo>
                    <a:pt x="20613" y="14168"/>
                  </a:lnTo>
                  <a:lnTo>
                    <a:pt x="20633" y="14186"/>
                  </a:lnTo>
                  <a:lnTo>
                    <a:pt x="20648" y="14198"/>
                  </a:lnTo>
                  <a:lnTo>
                    <a:pt x="20669" y="14212"/>
                  </a:lnTo>
                  <a:lnTo>
                    <a:pt x="20693" y="14224"/>
                  </a:lnTo>
                  <a:lnTo>
                    <a:pt x="20712" y="14236"/>
                  </a:lnTo>
                  <a:lnTo>
                    <a:pt x="20740" y="14245"/>
                  </a:lnTo>
                  <a:lnTo>
                    <a:pt x="20766" y="14253"/>
                  </a:lnTo>
                  <a:lnTo>
                    <a:pt x="20796" y="14259"/>
                  </a:lnTo>
                  <a:lnTo>
                    <a:pt x="20828" y="14267"/>
                  </a:lnTo>
                  <a:lnTo>
                    <a:pt x="20861" y="14268"/>
                  </a:lnTo>
                  <a:lnTo>
                    <a:pt x="20889" y="14269"/>
                  </a:lnTo>
                  <a:lnTo>
                    <a:pt x="20923" y="14268"/>
                  </a:lnTo>
                  <a:lnTo>
                    <a:pt x="20955" y="14267"/>
                  </a:lnTo>
                  <a:lnTo>
                    <a:pt x="20983" y="14259"/>
                  </a:lnTo>
                  <a:lnTo>
                    <a:pt x="21011" y="14253"/>
                  </a:lnTo>
                  <a:close/>
                  <a:moveTo>
                    <a:pt x="18924" y="7676"/>
                  </a:moveTo>
                  <a:lnTo>
                    <a:pt x="18892" y="7682"/>
                  </a:lnTo>
                  <a:lnTo>
                    <a:pt x="18864" y="7684"/>
                  </a:lnTo>
                  <a:lnTo>
                    <a:pt x="18836" y="7688"/>
                  </a:lnTo>
                  <a:lnTo>
                    <a:pt x="18808" y="7700"/>
                  </a:lnTo>
                  <a:lnTo>
                    <a:pt x="18780" y="7706"/>
                  </a:lnTo>
                  <a:lnTo>
                    <a:pt x="18759" y="7721"/>
                  </a:lnTo>
                  <a:lnTo>
                    <a:pt x="18735" y="7730"/>
                  </a:lnTo>
                  <a:lnTo>
                    <a:pt x="18718" y="7746"/>
                  </a:lnTo>
                  <a:lnTo>
                    <a:pt x="18696" y="7759"/>
                  </a:lnTo>
                  <a:lnTo>
                    <a:pt x="18679" y="7775"/>
                  </a:lnTo>
                  <a:lnTo>
                    <a:pt x="18666" y="7794"/>
                  </a:lnTo>
                  <a:lnTo>
                    <a:pt x="18651" y="7813"/>
                  </a:lnTo>
                  <a:lnTo>
                    <a:pt x="18649" y="7829"/>
                  </a:lnTo>
                  <a:lnTo>
                    <a:pt x="18645" y="7847"/>
                  </a:lnTo>
                  <a:lnTo>
                    <a:pt x="18645" y="7889"/>
                  </a:lnTo>
                  <a:lnTo>
                    <a:pt x="18649" y="7910"/>
                  </a:lnTo>
                  <a:lnTo>
                    <a:pt x="18651" y="7927"/>
                  </a:lnTo>
                  <a:lnTo>
                    <a:pt x="18666" y="7946"/>
                  </a:lnTo>
                  <a:lnTo>
                    <a:pt x="18679" y="7959"/>
                  </a:lnTo>
                  <a:lnTo>
                    <a:pt x="18696" y="7975"/>
                  </a:lnTo>
                  <a:lnTo>
                    <a:pt x="18718" y="7993"/>
                  </a:lnTo>
                  <a:lnTo>
                    <a:pt x="18759" y="8018"/>
                  </a:lnTo>
                  <a:lnTo>
                    <a:pt x="18780" y="8030"/>
                  </a:lnTo>
                  <a:lnTo>
                    <a:pt x="18808" y="8039"/>
                  </a:lnTo>
                  <a:lnTo>
                    <a:pt x="18836" y="8047"/>
                  </a:lnTo>
                  <a:lnTo>
                    <a:pt x="18864" y="8054"/>
                  </a:lnTo>
                  <a:lnTo>
                    <a:pt x="18892" y="8059"/>
                  </a:lnTo>
                  <a:lnTo>
                    <a:pt x="18924" y="8063"/>
                  </a:lnTo>
                  <a:lnTo>
                    <a:pt x="20179" y="8063"/>
                  </a:lnTo>
                  <a:lnTo>
                    <a:pt x="20212" y="8059"/>
                  </a:lnTo>
                  <a:lnTo>
                    <a:pt x="20242" y="8054"/>
                  </a:lnTo>
                  <a:lnTo>
                    <a:pt x="20267" y="8047"/>
                  </a:lnTo>
                  <a:lnTo>
                    <a:pt x="20298" y="8039"/>
                  </a:lnTo>
                  <a:lnTo>
                    <a:pt x="20323" y="8030"/>
                  </a:lnTo>
                  <a:lnTo>
                    <a:pt x="20349" y="8018"/>
                  </a:lnTo>
                  <a:lnTo>
                    <a:pt x="20371" y="8003"/>
                  </a:lnTo>
                  <a:lnTo>
                    <a:pt x="20388" y="7993"/>
                  </a:lnTo>
                  <a:lnTo>
                    <a:pt x="20405" y="7975"/>
                  </a:lnTo>
                  <a:lnTo>
                    <a:pt x="20422" y="7959"/>
                  </a:lnTo>
                  <a:lnTo>
                    <a:pt x="20435" y="7946"/>
                  </a:lnTo>
                  <a:lnTo>
                    <a:pt x="20448" y="7927"/>
                  </a:lnTo>
                  <a:lnTo>
                    <a:pt x="20452" y="7910"/>
                  </a:lnTo>
                  <a:lnTo>
                    <a:pt x="20459" y="7889"/>
                  </a:lnTo>
                  <a:lnTo>
                    <a:pt x="20459" y="7830"/>
                  </a:lnTo>
                  <a:lnTo>
                    <a:pt x="20448" y="7814"/>
                  </a:lnTo>
                  <a:lnTo>
                    <a:pt x="20437" y="7795"/>
                  </a:lnTo>
                  <a:lnTo>
                    <a:pt x="20427" y="7783"/>
                  </a:lnTo>
                  <a:lnTo>
                    <a:pt x="20411" y="7762"/>
                  </a:lnTo>
                  <a:lnTo>
                    <a:pt x="20390" y="7747"/>
                  </a:lnTo>
                  <a:lnTo>
                    <a:pt x="20375" y="7737"/>
                  </a:lnTo>
                  <a:lnTo>
                    <a:pt x="20323" y="7710"/>
                  </a:lnTo>
                  <a:lnTo>
                    <a:pt x="20295" y="7702"/>
                  </a:lnTo>
                  <a:lnTo>
                    <a:pt x="20261" y="7692"/>
                  </a:lnTo>
                  <a:lnTo>
                    <a:pt x="20224" y="7684"/>
                  </a:lnTo>
                  <a:lnTo>
                    <a:pt x="20186" y="7682"/>
                  </a:lnTo>
                  <a:lnTo>
                    <a:pt x="20141" y="7676"/>
                  </a:lnTo>
                  <a:lnTo>
                    <a:pt x="20098" y="7674"/>
                  </a:lnTo>
                  <a:lnTo>
                    <a:pt x="18956" y="7674"/>
                  </a:lnTo>
                  <a:lnTo>
                    <a:pt x="18924" y="7676"/>
                  </a:lnTo>
                  <a:close/>
                  <a:moveTo>
                    <a:pt x="19713" y="14669"/>
                  </a:moveTo>
                  <a:lnTo>
                    <a:pt x="19689" y="14680"/>
                  </a:lnTo>
                  <a:lnTo>
                    <a:pt x="19661" y="14690"/>
                  </a:lnTo>
                  <a:lnTo>
                    <a:pt x="19640" y="14700"/>
                  </a:lnTo>
                  <a:lnTo>
                    <a:pt x="19614" y="14714"/>
                  </a:lnTo>
                  <a:lnTo>
                    <a:pt x="19595" y="14726"/>
                  </a:lnTo>
                  <a:lnTo>
                    <a:pt x="19580" y="14744"/>
                  </a:lnTo>
                  <a:lnTo>
                    <a:pt x="19565" y="14758"/>
                  </a:lnTo>
                  <a:lnTo>
                    <a:pt x="19545" y="14777"/>
                  </a:lnTo>
                  <a:lnTo>
                    <a:pt x="19539" y="14793"/>
                  </a:lnTo>
                  <a:lnTo>
                    <a:pt x="19530" y="14812"/>
                  </a:lnTo>
                  <a:lnTo>
                    <a:pt x="19526" y="14833"/>
                  </a:lnTo>
                  <a:lnTo>
                    <a:pt x="19526" y="14869"/>
                  </a:lnTo>
                  <a:lnTo>
                    <a:pt x="19530" y="14889"/>
                  </a:lnTo>
                  <a:lnTo>
                    <a:pt x="19539" y="14906"/>
                  </a:lnTo>
                  <a:lnTo>
                    <a:pt x="19545" y="14924"/>
                  </a:lnTo>
                  <a:lnTo>
                    <a:pt x="19565" y="14945"/>
                  </a:lnTo>
                  <a:lnTo>
                    <a:pt x="19580" y="14958"/>
                  </a:lnTo>
                  <a:lnTo>
                    <a:pt x="19595" y="14973"/>
                  </a:lnTo>
                  <a:lnTo>
                    <a:pt x="19614" y="14987"/>
                  </a:lnTo>
                  <a:lnTo>
                    <a:pt x="19640" y="14999"/>
                  </a:lnTo>
                  <a:lnTo>
                    <a:pt x="19661" y="15013"/>
                  </a:lnTo>
                  <a:lnTo>
                    <a:pt x="19689" y="15022"/>
                  </a:lnTo>
                  <a:lnTo>
                    <a:pt x="19713" y="15033"/>
                  </a:lnTo>
                  <a:lnTo>
                    <a:pt x="19745" y="15034"/>
                  </a:lnTo>
                  <a:lnTo>
                    <a:pt x="19771" y="15039"/>
                  </a:lnTo>
                  <a:lnTo>
                    <a:pt x="19803" y="15043"/>
                  </a:lnTo>
                  <a:lnTo>
                    <a:pt x="20298" y="15043"/>
                  </a:lnTo>
                  <a:lnTo>
                    <a:pt x="20330" y="15039"/>
                  </a:lnTo>
                  <a:lnTo>
                    <a:pt x="20356" y="15034"/>
                  </a:lnTo>
                  <a:lnTo>
                    <a:pt x="20388" y="15033"/>
                  </a:lnTo>
                  <a:lnTo>
                    <a:pt x="20411" y="15022"/>
                  </a:lnTo>
                  <a:lnTo>
                    <a:pt x="20442" y="15013"/>
                  </a:lnTo>
                  <a:lnTo>
                    <a:pt x="20463" y="14999"/>
                  </a:lnTo>
                  <a:lnTo>
                    <a:pt x="20487" y="14987"/>
                  </a:lnTo>
                  <a:lnTo>
                    <a:pt x="20508" y="14973"/>
                  </a:lnTo>
                  <a:lnTo>
                    <a:pt x="20523" y="14958"/>
                  </a:lnTo>
                  <a:lnTo>
                    <a:pt x="20540" y="14945"/>
                  </a:lnTo>
                  <a:lnTo>
                    <a:pt x="20551" y="14924"/>
                  </a:lnTo>
                  <a:lnTo>
                    <a:pt x="20564" y="14906"/>
                  </a:lnTo>
                  <a:lnTo>
                    <a:pt x="20568" y="14889"/>
                  </a:lnTo>
                  <a:lnTo>
                    <a:pt x="20577" y="14869"/>
                  </a:lnTo>
                  <a:lnTo>
                    <a:pt x="20577" y="14833"/>
                  </a:lnTo>
                  <a:lnTo>
                    <a:pt x="20568" y="14812"/>
                  </a:lnTo>
                  <a:lnTo>
                    <a:pt x="20564" y="14793"/>
                  </a:lnTo>
                  <a:lnTo>
                    <a:pt x="20551" y="14777"/>
                  </a:lnTo>
                  <a:lnTo>
                    <a:pt x="20540" y="14758"/>
                  </a:lnTo>
                  <a:lnTo>
                    <a:pt x="20523" y="14744"/>
                  </a:lnTo>
                  <a:lnTo>
                    <a:pt x="20508" y="14726"/>
                  </a:lnTo>
                  <a:lnTo>
                    <a:pt x="20487" y="14714"/>
                  </a:lnTo>
                  <a:lnTo>
                    <a:pt x="20463" y="14700"/>
                  </a:lnTo>
                  <a:lnTo>
                    <a:pt x="20442" y="14690"/>
                  </a:lnTo>
                  <a:lnTo>
                    <a:pt x="20411" y="14680"/>
                  </a:lnTo>
                  <a:lnTo>
                    <a:pt x="20388" y="14669"/>
                  </a:lnTo>
                  <a:lnTo>
                    <a:pt x="20356" y="14666"/>
                  </a:lnTo>
                  <a:lnTo>
                    <a:pt x="20330" y="14661"/>
                  </a:lnTo>
                  <a:lnTo>
                    <a:pt x="20265" y="14656"/>
                  </a:lnTo>
                  <a:lnTo>
                    <a:pt x="19838" y="14656"/>
                  </a:lnTo>
                  <a:lnTo>
                    <a:pt x="19803" y="14658"/>
                  </a:lnTo>
                  <a:lnTo>
                    <a:pt x="19771" y="14661"/>
                  </a:lnTo>
                  <a:lnTo>
                    <a:pt x="19745" y="14666"/>
                  </a:lnTo>
                  <a:lnTo>
                    <a:pt x="19713" y="14669"/>
                  </a:lnTo>
                  <a:close/>
                  <a:moveTo>
                    <a:pt x="20603" y="6260"/>
                  </a:moveTo>
                  <a:lnTo>
                    <a:pt x="20590" y="6242"/>
                  </a:lnTo>
                  <a:lnTo>
                    <a:pt x="20579" y="6224"/>
                  </a:lnTo>
                  <a:lnTo>
                    <a:pt x="20545" y="6194"/>
                  </a:lnTo>
                  <a:lnTo>
                    <a:pt x="20523" y="6178"/>
                  </a:lnTo>
                  <a:lnTo>
                    <a:pt x="20506" y="6168"/>
                  </a:lnTo>
                  <a:lnTo>
                    <a:pt x="20478" y="6157"/>
                  </a:lnTo>
                  <a:lnTo>
                    <a:pt x="20427" y="6138"/>
                  </a:lnTo>
                  <a:lnTo>
                    <a:pt x="20399" y="6133"/>
                  </a:lnTo>
                  <a:lnTo>
                    <a:pt x="20368" y="6124"/>
                  </a:lnTo>
                  <a:lnTo>
                    <a:pt x="20334" y="6122"/>
                  </a:lnTo>
                  <a:lnTo>
                    <a:pt x="19982" y="6122"/>
                  </a:lnTo>
                  <a:lnTo>
                    <a:pt x="19954" y="6124"/>
                  </a:lnTo>
                  <a:lnTo>
                    <a:pt x="19924" y="6133"/>
                  </a:lnTo>
                  <a:lnTo>
                    <a:pt x="19893" y="6138"/>
                  </a:lnTo>
                  <a:lnTo>
                    <a:pt x="19838" y="6157"/>
                  </a:lnTo>
                  <a:lnTo>
                    <a:pt x="19816" y="6168"/>
                  </a:lnTo>
                  <a:lnTo>
                    <a:pt x="19773" y="6194"/>
                  </a:lnTo>
                  <a:lnTo>
                    <a:pt x="19756" y="6209"/>
                  </a:lnTo>
                  <a:lnTo>
                    <a:pt x="19745" y="6224"/>
                  </a:lnTo>
                  <a:lnTo>
                    <a:pt x="19728" y="6242"/>
                  </a:lnTo>
                  <a:lnTo>
                    <a:pt x="19717" y="6260"/>
                  </a:lnTo>
                  <a:lnTo>
                    <a:pt x="19711" y="6277"/>
                  </a:lnTo>
                  <a:lnTo>
                    <a:pt x="19707" y="6296"/>
                  </a:lnTo>
                  <a:lnTo>
                    <a:pt x="19700" y="6315"/>
                  </a:lnTo>
                  <a:lnTo>
                    <a:pt x="19707" y="6338"/>
                  </a:lnTo>
                  <a:lnTo>
                    <a:pt x="19711" y="6358"/>
                  </a:lnTo>
                  <a:lnTo>
                    <a:pt x="19717" y="6374"/>
                  </a:lnTo>
                  <a:lnTo>
                    <a:pt x="19728" y="6394"/>
                  </a:lnTo>
                  <a:lnTo>
                    <a:pt x="19745" y="6411"/>
                  </a:lnTo>
                  <a:lnTo>
                    <a:pt x="19756" y="6427"/>
                  </a:lnTo>
                  <a:lnTo>
                    <a:pt x="19773" y="6441"/>
                  </a:lnTo>
                  <a:lnTo>
                    <a:pt x="19816" y="6467"/>
                  </a:lnTo>
                  <a:lnTo>
                    <a:pt x="19838" y="6479"/>
                  </a:lnTo>
                  <a:lnTo>
                    <a:pt x="19866" y="6489"/>
                  </a:lnTo>
                  <a:lnTo>
                    <a:pt x="19893" y="6495"/>
                  </a:lnTo>
                  <a:lnTo>
                    <a:pt x="19924" y="6502"/>
                  </a:lnTo>
                  <a:lnTo>
                    <a:pt x="19954" y="6506"/>
                  </a:lnTo>
                  <a:lnTo>
                    <a:pt x="19982" y="6507"/>
                  </a:lnTo>
                  <a:lnTo>
                    <a:pt x="20018" y="6513"/>
                  </a:lnTo>
                  <a:lnTo>
                    <a:pt x="20302" y="6513"/>
                  </a:lnTo>
                  <a:lnTo>
                    <a:pt x="20334" y="6507"/>
                  </a:lnTo>
                  <a:lnTo>
                    <a:pt x="20368" y="6506"/>
                  </a:lnTo>
                  <a:lnTo>
                    <a:pt x="20399" y="6502"/>
                  </a:lnTo>
                  <a:lnTo>
                    <a:pt x="20427" y="6495"/>
                  </a:lnTo>
                  <a:lnTo>
                    <a:pt x="20452" y="6489"/>
                  </a:lnTo>
                  <a:lnTo>
                    <a:pt x="20478" y="6479"/>
                  </a:lnTo>
                  <a:lnTo>
                    <a:pt x="20506" y="6467"/>
                  </a:lnTo>
                  <a:lnTo>
                    <a:pt x="20523" y="6457"/>
                  </a:lnTo>
                  <a:lnTo>
                    <a:pt x="20545" y="6441"/>
                  </a:lnTo>
                  <a:lnTo>
                    <a:pt x="20562" y="6427"/>
                  </a:lnTo>
                  <a:lnTo>
                    <a:pt x="20579" y="6411"/>
                  </a:lnTo>
                  <a:lnTo>
                    <a:pt x="20590" y="6394"/>
                  </a:lnTo>
                  <a:lnTo>
                    <a:pt x="20603" y="6374"/>
                  </a:lnTo>
                  <a:lnTo>
                    <a:pt x="20613" y="6358"/>
                  </a:lnTo>
                  <a:lnTo>
                    <a:pt x="20613" y="6338"/>
                  </a:lnTo>
                  <a:lnTo>
                    <a:pt x="20618" y="6315"/>
                  </a:lnTo>
                  <a:lnTo>
                    <a:pt x="20613" y="6296"/>
                  </a:lnTo>
                  <a:lnTo>
                    <a:pt x="20613" y="6277"/>
                  </a:lnTo>
                  <a:lnTo>
                    <a:pt x="20603" y="6260"/>
                  </a:lnTo>
                  <a:close/>
                  <a:moveTo>
                    <a:pt x="18707" y="8701"/>
                  </a:moveTo>
                  <a:lnTo>
                    <a:pt x="18722" y="8719"/>
                  </a:lnTo>
                  <a:lnTo>
                    <a:pt x="18735" y="8736"/>
                  </a:lnTo>
                  <a:lnTo>
                    <a:pt x="18752" y="8753"/>
                  </a:lnTo>
                  <a:lnTo>
                    <a:pt x="18772" y="8767"/>
                  </a:lnTo>
                  <a:lnTo>
                    <a:pt x="18789" y="8781"/>
                  </a:lnTo>
                  <a:lnTo>
                    <a:pt x="18810" y="8796"/>
                  </a:lnTo>
                  <a:lnTo>
                    <a:pt x="18836" y="8803"/>
                  </a:lnTo>
                  <a:lnTo>
                    <a:pt x="18864" y="8813"/>
                  </a:lnTo>
                  <a:lnTo>
                    <a:pt x="18885" y="8824"/>
                  </a:lnTo>
                  <a:lnTo>
                    <a:pt x="18916" y="8830"/>
                  </a:lnTo>
                  <a:lnTo>
                    <a:pt x="18946" y="8834"/>
                  </a:lnTo>
                  <a:lnTo>
                    <a:pt x="18980" y="8836"/>
                  </a:lnTo>
                  <a:lnTo>
                    <a:pt x="19014" y="8838"/>
                  </a:lnTo>
                  <a:lnTo>
                    <a:pt x="19040" y="8836"/>
                  </a:lnTo>
                  <a:lnTo>
                    <a:pt x="19072" y="8834"/>
                  </a:lnTo>
                  <a:lnTo>
                    <a:pt x="19105" y="8830"/>
                  </a:lnTo>
                  <a:lnTo>
                    <a:pt x="19133" y="8824"/>
                  </a:lnTo>
                  <a:lnTo>
                    <a:pt x="19184" y="8803"/>
                  </a:lnTo>
                  <a:lnTo>
                    <a:pt x="19214" y="8796"/>
                  </a:lnTo>
                  <a:lnTo>
                    <a:pt x="19234" y="8781"/>
                  </a:lnTo>
                  <a:lnTo>
                    <a:pt x="19251" y="8767"/>
                  </a:lnTo>
                  <a:lnTo>
                    <a:pt x="19272" y="8753"/>
                  </a:lnTo>
                  <a:lnTo>
                    <a:pt x="19287" y="8736"/>
                  </a:lnTo>
                  <a:lnTo>
                    <a:pt x="19309" y="8701"/>
                  </a:lnTo>
                  <a:lnTo>
                    <a:pt x="19317" y="8683"/>
                  </a:lnTo>
                  <a:lnTo>
                    <a:pt x="19322" y="8665"/>
                  </a:lnTo>
                  <a:lnTo>
                    <a:pt x="19322" y="8624"/>
                  </a:lnTo>
                  <a:lnTo>
                    <a:pt x="19317" y="8605"/>
                  </a:lnTo>
                  <a:lnTo>
                    <a:pt x="19309" y="8585"/>
                  </a:lnTo>
                  <a:lnTo>
                    <a:pt x="19298" y="8568"/>
                  </a:lnTo>
                  <a:lnTo>
                    <a:pt x="19272" y="8536"/>
                  </a:lnTo>
                  <a:lnTo>
                    <a:pt x="19251" y="8521"/>
                  </a:lnTo>
                  <a:lnTo>
                    <a:pt x="19234" y="8508"/>
                  </a:lnTo>
                  <a:lnTo>
                    <a:pt x="19214" y="8495"/>
                  </a:lnTo>
                  <a:lnTo>
                    <a:pt x="19184" y="8483"/>
                  </a:lnTo>
                  <a:lnTo>
                    <a:pt x="19158" y="8473"/>
                  </a:lnTo>
                  <a:lnTo>
                    <a:pt x="19133" y="8465"/>
                  </a:lnTo>
                  <a:lnTo>
                    <a:pt x="19105" y="8461"/>
                  </a:lnTo>
                  <a:lnTo>
                    <a:pt x="19072" y="8454"/>
                  </a:lnTo>
                  <a:lnTo>
                    <a:pt x="19040" y="8451"/>
                  </a:lnTo>
                  <a:lnTo>
                    <a:pt x="18980" y="8451"/>
                  </a:lnTo>
                  <a:lnTo>
                    <a:pt x="18946" y="8454"/>
                  </a:lnTo>
                  <a:lnTo>
                    <a:pt x="18916" y="8461"/>
                  </a:lnTo>
                  <a:lnTo>
                    <a:pt x="18885" y="8465"/>
                  </a:lnTo>
                  <a:lnTo>
                    <a:pt x="18864" y="8473"/>
                  </a:lnTo>
                  <a:lnTo>
                    <a:pt x="18836" y="8483"/>
                  </a:lnTo>
                  <a:lnTo>
                    <a:pt x="18810" y="8495"/>
                  </a:lnTo>
                  <a:lnTo>
                    <a:pt x="18789" y="8508"/>
                  </a:lnTo>
                  <a:lnTo>
                    <a:pt x="18772" y="8521"/>
                  </a:lnTo>
                  <a:lnTo>
                    <a:pt x="18752" y="8536"/>
                  </a:lnTo>
                  <a:lnTo>
                    <a:pt x="18735" y="8555"/>
                  </a:lnTo>
                  <a:lnTo>
                    <a:pt x="18722" y="8568"/>
                  </a:lnTo>
                  <a:lnTo>
                    <a:pt x="18707" y="8585"/>
                  </a:lnTo>
                  <a:lnTo>
                    <a:pt x="18703" y="8605"/>
                  </a:lnTo>
                  <a:lnTo>
                    <a:pt x="18699" y="8624"/>
                  </a:lnTo>
                  <a:lnTo>
                    <a:pt x="18699" y="8665"/>
                  </a:lnTo>
                  <a:lnTo>
                    <a:pt x="18703" y="8683"/>
                  </a:lnTo>
                  <a:lnTo>
                    <a:pt x="18707" y="8701"/>
                  </a:lnTo>
                  <a:close/>
                  <a:moveTo>
                    <a:pt x="20977" y="926"/>
                  </a:moveTo>
                  <a:lnTo>
                    <a:pt x="20985" y="944"/>
                  </a:lnTo>
                  <a:lnTo>
                    <a:pt x="21000" y="962"/>
                  </a:lnTo>
                  <a:lnTo>
                    <a:pt x="21011" y="982"/>
                  </a:lnTo>
                  <a:lnTo>
                    <a:pt x="21026" y="995"/>
                  </a:lnTo>
                  <a:lnTo>
                    <a:pt x="21045" y="1008"/>
                  </a:lnTo>
                  <a:lnTo>
                    <a:pt x="21065" y="1024"/>
                  </a:lnTo>
                  <a:lnTo>
                    <a:pt x="21088" y="1038"/>
                  </a:lnTo>
                  <a:lnTo>
                    <a:pt x="21110" y="1047"/>
                  </a:lnTo>
                  <a:lnTo>
                    <a:pt x="21138" y="1056"/>
                  </a:lnTo>
                  <a:lnTo>
                    <a:pt x="21164" y="1067"/>
                  </a:lnTo>
                  <a:lnTo>
                    <a:pt x="21192" y="1072"/>
                  </a:lnTo>
                  <a:lnTo>
                    <a:pt x="21222" y="1078"/>
                  </a:lnTo>
                  <a:lnTo>
                    <a:pt x="21254" y="1079"/>
                  </a:lnTo>
                  <a:lnTo>
                    <a:pt x="21291" y="1080"/>
                  </a:lnTo>
                  <a:lnTo>
                    <a:pt x="21351" y="1078"/>
                  </a:lnTo>
                  <a:lnTo>
                    <a:pt x="21381" y="1072"/>
                  </a:lnTo>
                  <a:lnTo>
                    <a:pt x="21409" y="1067"/>
                  </a:lnTo>
                  <a:lnTo>
                    <a:pt x="21435" y="1056"/>
                  </a:lnTo>
                  <a:lnTo>
                    <a:pt x="21458" y="1047"/>
                  </a:lnTo>
                  <a:lnTo>
                    <a:pt x="21486" y="1038"/>
                  </a:lnTo>
                  <a:lnTo>
                    <a:pt x="21510" y="1024"/>
                  </a:lnTo>
                  <a:lnTo>
                    <a:pt x="21525" y="1008"/>
                  </a:lnTo>
                  <a:lnTo>
                    <a:pt x="21544" y="995"/>
                  </a:lnTo>
                  <a:lnTo>
                    <a:pt x="21561" y="982"/>
                  </a:lnTo>
                  <a:lnTo>
                    <a:pt x="21574" y="962"/>
                  </a:lnTo>
                  <a:lnTo>
                    <a:pt x="21585" y="944"/>
                  </a:lnTo>
                  <a:lnTo>
                    <a:pt x="21596" y="926"/>
                  </a:lnTo>
                  <a:lnTo>
                    <a:pt x="21598" y="907"/>
                  </a:lnTo>
                  <a:lnTo>
                    <a:pt x="21600" y="887"/>
                  </a:lnTo>
                  <a:lnTo>
                    <a:pt x="21598" y="866"/>
                  </a:lnTo>
                  <a:lnTo>
                    <a:pt x="21596" y="849"/>
                  </a:lnTo>
                  <a:lnTo>
                    <a:pt x="21585" y="830"/>
                  </a:lnTo>
                  <a:lnTo>
                    <a:pt x="21574" y="809"/>
                  </a:lnTo>
                  <a:lnTo>
                    <a:pt x="21561" y="797"/>
                  </a:lnTo>
                  <a:lnTo>
                    <a:pt x="21544" y="782"/>
                  </a:lnTo>
                  <a:lnTo>
                    <a:pt x="21525" y="763"/>
                  </a:lnTo>
                  <a:lnTo>
                    <a:pt x="21510" y="751"/>
                  </a:lnTo>
                  <a:lnTo>
                    <a:pt x="21486" y="738"/>
                  </a:lnTo>
                  <a:lnTo>
                    <a:pt x="21458" y="723"/>
                  </a:lnTo>
                  <a:lnTo>
                    <a:pt x="21435" y="717"/>
                  </a:lnTo>
                  <a:lnTo>
                    <a:pt x="21409" y="709"/>
                  </a:lnTo>
                  <a:lnTo>
                    <a:pt x="21381" y="702"/>
                  </a:lnTo>
                  <a:lnTo>
                    <a:pt x="21351" y="697"/>
                  </a:lnTo>
                  <a:lnTo>
                    <a:pt x="21321" y="694"/>
                  </a:lnTo>
                  <a:lnTo>
                    <a:pt x="21254" y="694"/>
                  </a:lnTo>
                  <a:lnTo>
                    <a:pt x="21222" y="697"/>
                  </a:lnTo>
                  <a:lnTo>
                    <a:pt x="21192" y="702"/>
                  </a:lnTo>
                  <a:lnTo>
                    <a:pt x="21164" y="709"/>
                  </a:lnTo>
                  <a:lnTo>
                    <a:pt x="21138" y="717"/>
                  </a:lnTo>
                  <a:lnTo>
                    <a:pt x="21110" y="723"/>
                  </a:lnTo>
                  <a:lnTo>
                    <a:pt x="21088" y="738"/>
                  </a:lnTo>
                  <a:lnTo>
                    <a:pt x="21065" y="751"/>
                  </a:lnTo>
                  <a:lnTo>
                    <a:pt x="21045" y="763"/>
                  </a:lnTo>
                  <a:lnTo>
                    <a:pt x="21026" y="782"/>
                  </a:lnTo>
                  <a:lnTo>
                    <a:pt x="21011" y="797"/>
                  </a:lnTo>
                  <a:lnTo>
                    <a:pt x="21000" y="809"/>
                  </a:lnTo>
                  <a:lnTo>
                    <a:pt x="20985" y="830"/>
                  </a:lnTo>
                  <a:lnTo>
                    <a:pt x="20977" y="849"/>
                  </a:lnTo>
                  <a:lnTo>
                    <a:pt x="20975" y="866"/>
                  </a:lnTo>
                  <a:lnTo>
                    <a:pt x="20972" y="887"/>
                  </a:lnTo>
                  <a:lnTo>
                    <a:pt x="20975" y="907"/>
                  </a:lnTo>
                  <a:lnTo>
                    <a:pt x="20977" y="926"/>
                  </a:lnTo>
                  <a:close/>
                  <a:moveTo>
                    <a:pt x="19668" y="19357"/>
                  </a:moveTo>
                  <a:lnTo>
                    <a:pt x="19642" y="19367"/>
                  </a:lnTo>
                  <a:lnTo>
                    <a:pt x="19623" y="19382"/>
                  </a:lnTo>
                  <a:lnTo>
                    <a:pt x="19601" y="19398"/>
                  </a:lnTo>
                  <a:lnTo>
                    <a:pt x="19588" y="19413"/>
                  </a:lnTo>
                  <a:lnTo>
                    <a:pt x="19571" y="19430"/>
                  </a:lnTo>
                  <a:lnTo>
                    <a:pt x="19567" y="19447"/>
                  </a:lnTo>
                  <a:lnTo>
                    <a:pt x="19556" y="19467"/>
                  </a:lnTo>
                  <a:lnTo>
                    <a:pt x="19554" y="19485"/>
                  </a:lnTo>
                  <a:lnTo>
                    <a:pt x="19550" y="19505"/>
                  </a:lnTo>
                  <a:lnTo>
                    <a:pt x="19554" y="19523"/>
                  </a:lnTo>
                  <a:lnTo>
                    <a:pt x="19556" y="19545"/>
                  </a:lnTo>
                  <a:lnTo>
                    <a:pt x="19567" y="19565"/>
                  </a:lnTo>
                  <a:lnTo>
                    <a:pt x="19571" y="19582"/>
                  </a:lnTo>
                  <a:lnTo>
                    <a:pt x="19588" y="19594"/>
                  </a:lnTo>
                  <a:lnTo>
                    <a:pt x="19601" y="19613"/>
                  </a:lnTo>
                  <a:lnTo>
                    <a:pt x="19623" y="19630"/>
                  </a:lnTo>
                  <a:lnTo>
                    <a:pt x="19642" y="19643"/>
                  </a:lnTo>
                  <a:lnTo>
                    <a:pt x="19668" y="19656"/>
                  </a:lnTo>
                  <a:lnTo>
                    <a:pt x="19691" y="19667"/>
                  </a:lnTo>
                  <a:lnTo>
                    <a:pt x="19713" y="19675"/>
                  </a:lnTo>
                  <a:lnTo>
                    <a:pt x="19745" y="19684"/>
                  </a:lnTo>
                  <a:lnTo>
                    <a:pt x="19771" y="19691"/>
                  </a:lnTo>
                  <a:lnTo>
                    <a:pt x="19803" y="19695"/>
                  </a:lnTo>
                  <a:lnTo>
                    <a:pt x="19835" y="19698"/>
                  </a:lnTo>
                  <a:lnTo>
                    <a:pt x="19861" y="19702"/>
                  </a:lnTo>
                  <a:lnTo>
                    <a:pt x="20549" y="19702"/>
                  </a:lnTo>
                  <a:lnTo>
                    <a:pt x="20579" y="19698"/>
                  </a:lnTo>
                  <a:lnTo>
                    <a:pt x="20613" y="19695"/>
                  </a:lnTo>
                  <a:lnTo>
                    <a:pt x="20641" y="19691"/>
                  </a:lnTo>
                  <a:lnTo>
                    <a:pt x="20669" y="19684"/>
                  </a:lnTo>
                  <a:lnTo>
                    <a:pt x="20725" y="19667"/>
                  </a:lnTo>
                  <a:lnTo>
                    <a:pt x="20753" y="19656"/>
                  </a:lnTo>
                  <a:lnTo>
                    <a:pt x="20770" y="19643"/>
                  </a:lnTo>
                  <a:lnTo>
                    <a:pt x="20792" y="19630"/>
                  </a:lnTo>
                  <a:lnTo>
                    <a:pt x="20811" y="19613"/>
                  </a:lnTo>
                  <a:lnTo>
                    <a:pt x="20828" y="19594"/>
                  </a:lnTo>
                  <a:lnTo>
                    <a:pt x="20837" y="19582"/>
                  </a:lnTo>
                  <a:lnTo>
                    <a:pt x="20846" y="19565"/>
                  </a:lnTo>
                  <a:lnTo>
                    <a:pt x="20856" y="19545"/>
                  </a:lnTo>
                  <a:lnTo>
                    <a:pt x="20865" y="19523"/>
                  </a:lnTo>
                  <a:lnTo>
                    <a:pt x="20865" y="19485"/>
                  </a:lnTo>
                  <a:lnTo>
                    <a:pt x="20856" y="19467"/>
                  </a:lnTo>
                  <a:lnTo>
                    <a:pt x="20846" y="19447"/>
                  </a:lnTo>
                  <a:lnTo>
                    <a:pt x="20828" y="19413"/>
                  </a:lnTo>
                  <a:lnTo>
                    <a:pt x="20811" y="19398"/>
                  </a:lnTo>
                  <a:lnTo>
                    <a:pt x="20792" y="19382"/>
                  </a:lnTo>
                  <a:lnTo>
                    <a:pt x="20770" y="19367"/>
                  </a:lnTo>
                  <a:lnTo>
                    <a:pt x="20753" y="19357"/>
                  </a:lnTo>
                  <a:lnTo>
                    <a:pt x="20725" y="19346"/>
                  </a:lnTo>
                  <a:lnTo>
                    <a:pt x="20699" y="19337"/>
                  </a:lnTo>
                  <a:lnTo>
                    <a:pt x="20669" y="19327"/>
                  </a:lnTo>
                  <a:lnTo>
                    <a:pt x="20641" y="19319"/>
                  </a:lnTo>
                  <a:lnTo>
                    <a:pt x="20613" y="19317"/>
                  </a:lnTo>
                  <a:lnTo>
                    <a:pt x="20579" y="19313"/>
                  </a:lnTo>
                  <a:lnTo>
                    <a:pt x="19835" y="19313"/>
                  </a:lnTo>
                  <a:lnTo>
                    <a:pt x="19803" y="19317"/>
                  </a:lnTo>
                  <a:lnTo>
                    <a:pt x="19771" y="19319"/>
                  </a:lnTo>
                  <a:lnTo>
                    <a:pt x="19745" y="19327"/>
                  </a:lnTo>
                  <a:lnTo>
                    <a:pt x="19713" y="19337"/>
                  </a:lnTo>
                  <a:lnTo>
                    <a:pt x="19691" y="19346"/>
                  </a:lnTo>
                  <a:lnTo>
                    <a:pt x="19668" y="19357"/>
                  </a:lnTo>
                  <a:close/>
                  <a:moveTo>
                    <a:pt x="19216" y="12562"/>
                  </a:moveTo>
                  <a:lnTo>
                    <a:pt x="19221" y="12582"/>
                  </a:lnTo>
                  <a:lnTo>
                    <a:pt x="19236" y="12598"/>
                  </a:lnTo>
                  <a:lnTo>
                    <a:pt x="19249" y="12616"/>
                  </a:lnTo>
                  <a:lnTo>
                    <a:pt x="19264" y="12632"/>
                  </a:lnTo>
                  <a:lnTo>
                    <a:pt x="19287" y="12647"/>
                  </a:lnTo>
                  <a:lnTo>
                    <a:pt x="19302" y="12662"/>
                  </a:lnTo>
                  <a:lnTo>
                    <a:pt x="19322" y="12672"/>
                  </a:lnTo>
                  <a:lnTo>
                    <a:pt x="19348" y="12687"/>
                  </a:lnTo>
                  <a:lnTo>
                    <a:pt x="19376" y="12695"/>
                  </a:lnTo>
                  <a:lnTo>
                    <a:pt x="19399" y="12702"/>
                  </a:lnTo>
                  <a:lnTo>
                    <a:pt x="19431" y="12708"/>
                  </a:lnTo>
                  <a:lnTo>
                    <a:pt x="19461" y="12715"/>
                  </a:lnTo>
                  <a:lnTo>
                    <a:pt x="19489" y="12716"/>
                  </a:lnTo>
                  <a:lnTo>
                    <a:pt x="19556" y="12716"/>
                  </a:lnTo>
                  <a:lnTo>
                    <a:pt x="19586" y="12715"/>
                  </a:lnTo>
                  <a:lnTo>
                    <a:pt x="19618" y="12708"/>
                  </a:lnTo>
                  <a:lnTo>
                    <a:pt x="19644" y="12702"/>
                  </a:lnTo>
                  <a:lnTo>
                    <a:pt x="19674" y="12695"/>
                  </a:lnTo>
                  <a:lnTo>
                    <a:pt x="19698" y="12687"/>
                  </a:lnTo>
                  <a:lnTo>
                    <a:pt x="19726" y="12672"/>
                  </a:lnTo>
                  <a:lnTo>
                    <a:pt x="19747" y="12662"/>
                  </a:lnTo>
                  <a:lnTo>
                    <a:pt x="19765" y="12647"/>
                  </a:lnTo>
                  <a:lnTo>
                    <a:pt x="19784" y="12632"/>
                  </a:lnTo>
                  <a:lnTo>
                    <a:pt x="19801" y="12616"/>
                  </a:lnTo>
                  <a:lnTo>
                    <a:pt x="19814" y="12598"/>
                  </a:lnTo>
                  <a:lnTo>
                    <a:pt x="19820" y="12582"/>
                  </a:lnTo>
                  <a:lnTo>
                    <a:pt x="19827" y="12562"/>
                  </a:lnTo>
                  <a:lnTo>
                    <a:pt x="19835" y="12543"/>
                  </a:lnTo>
                  <a:lnTo>
                    <a:pt x="19838" y="12526"/>
                  </a:lnTo>
                  <a:lnTo>
                    <a:pt x="19835" y="12502"/>
                  </a:lnTo>
                  <a:lnTo>
                    <a:pt x="19827" y="12483"/>
                  </a:lnTo>
                  <a:lnTo>
                    <a:pt x="19820" y="12464"/>
                  </a:lnTo>
                  <a:lnTo>
                    <a:pt x="19814" y="12450"/>
                  </a:lnTo>
                  <a:lnTo>
                    <a:pt x="19801" y="12428"/>
                  </a:lnTo>
                  <a:lnTo>
                    <a:pt x="19784" y="12415"/>
                  </a:lnTo>
                  <a:lnTo>
                    <a:pt x="19765" y="12399"/>
                  </a:lnTo>
                  <a:lnTo>
                    <a:pt x="19747" y="12387"/>
                  </a:lnTo>
                  <a:lnTo>
                    <a:pt x="19726" y="12374"/>
                  </a:lnTo>
                  <a:lnTo>
                    <a:pt x="19698" y="12363"/>
                  </a:lnTo>
                  <a:lnTo>
                    <a:pt x="19674" y="12353"/>
                  </a:lnTo>
                  <a:lnTo>
                    <a:pt x="19644" y="12345"/>
                  </a:lnTo>
                  <a:lnTo>
                    <a:pt x="19618" y="12338"/>
                  </a:lnTo>
                  <a:lnTo>
                    <a:pt x="19586" y="12333"/>
                  </a:lnTo>
                  <a:lnTo>
                    <a:pt x="19556" y="12329"/>
                  </a:lnTo>
                  <a:lnTo>
                    <a:pt x="19489" y="12329"/>
                  </a:lnTo>
                  <a:lnTo>
                    <a:pt x="19461" y="12333"/>
                  </a:lnTo>
                  <a:lnTo>
                    <a:pt x="19431" y="12338"/>
                  </a:lnTo>
                  <a:lnTo>
                    <a:pt x="19399" y="12345"/>
                  </a:lnTo>
                  <a:lnTo>
                    <a:pt x="19376" y="12353"/>
                  </a:lnTo>
                  <a:lnTo>
                    <a:pt x="19348" y="12363"/>
                  </a:lnTo>
                  <a:lnTo>
                    <a:pt x="19322" y="12374"/>
                  </a:lnTo>
                  <a:lnTo>
                    <a:pt x="19302" y="12387"/>
                  </a:lnTo>
                  <a:lnTo>
                    <a:pt x="19287" y="12399"/>
                  </a:lnTo>
                  <a:lnTo>
                    <a:pt x="19264" y="12415"/>
                  </a:lnTo>
                  <a:lnTo>
                    <a:pt x="19249" y="12428"/>
                  </a:lnTo>
                  <a:lnTo>
                    <a:pt x="19236" y="12450"/>
                  </a:lnTo>
                  <a:lnTo>
                    <a:pt x="19221" y="12464"/>
                  </a:lnTo>
                  <a:lnTo>
                    <a:pt x="19216" y="12483"/>
                  </a:lnTo>
                  <a:lnTo>
                    <a:pt x="19214" y="12502"/>
                  </a:lnTo>
                  <a:lnTo>
                    <a:pt x="19210" y="12526"/>
                  </a:lnTo>
                  <a:lnTo>
                    <a:pt x="19214" y="12543"/>
                  </a:lnTo>
                  <a:lnTo>
                    <a:pt x="19216" y="12562"/>
                  </a:lnTo>
                  <a:close/>
                  <a:moveTo>
                    <a:pt x="20899" y="17328"/>
                  </a:moveTo>
                  <a:lnTo>
                    <a:pt x="20919" y="17316"/>
                  </a:lnTo>
                  <a:lnTo>
                    <a:pt x="20940" y="17301"/>
                  </a:lnTo>
                  <a:lnTo>
                    <a:pt x="20975" y="17269"/>
                  </a:lnTo>
                  <a:lnTo>
                    <a:pt x="20987" y="17255"/>
                  </a:lnTo>
                  <a:lnTo>
                    <a:pt x="21000" y="17237"/>
                  </a:lnTo>
                  <a:lnTo>
                    <a:pt x="21007" y="17219"/>
                  </a:lnTo>
                  <a:lnTo>
                    <a:pt x="21011" y="17200"/>
                  </a:lnTo>
                  <a:lnTo>
                    <a:pt x="21011" y="17160"/>
                  </a:lnTo>
                  <a:lnTo>
                    <a:pt x="21007" y="17140"/>
                  </a:lnTo>
                  <a:lnTo>
                    <a:pt x="21000" y="17120"/>
                  </a:lnTo>
                  <a:lnTo>
                    <a:pt x="20987" y="17104"/>
                  </a:lnTo>
                  <a:lnTo>
                    <a:pt x="20975" y="17086"/>
                  </a:lnTo>
                  <a:lnTo>
                    <a:pt x="20957" y="17068"/>
                  </a:lnTo>
                  <a:lnTo>
                    <a:pt x="20940" y="17055"/>
                  </a:lnTo>
                  <a:lnTo>
                    <a:pt x="20919" y="17042"/>
                  </a:lnTo>
                  <a:lnTo>
                    <a:pt x="20899" y="17028"/>
                  </a:lnTo>
                  <a:lnTo>
                    <a:pt x="20871" y="17019"/>
                  </a:lnTo>
                  <a:lnTo>
                    <a:pt x="20846" y="17010"/>
                  </a:lnTo>
                  <a:lnTo>
                    <a:pt x="20822" y="16998"/>
                  </a:lnTo>
                  <a:lnTo>
                    <a:pt x="20792" y="16992"/>
                  </a:lnTo>
                  <a:lnTo>
                    <a:pt x="20764" y="16987"/>
                  </a:lnTo>
                  <a:lnTo>
                    <a:pt x="20736" y="16986"/>
                  </a:lnTo>
                  <a:lnTo>
                    <a:pt x="20699" y="16984"/>
                  </a:lnTo>
                  <a:lnTo>
                    <a:pt x="20014" y="16984"/>
                  </a:lnTo>
                  <a:lnTo>
                    <a:pt x="19982" y="16986"/>
                  </a:lnTo>
                  <a:lnTo>
                    <a:pt x="19954" y="16987"/>
                  </a:lnTo>
                  <a:lnTo>
                    <a:pt x="19919" y="16992"/>
                  </a:lnTo>
                  <a:lnTo>
                    <a:pt x="19891" y="16998"/>
                  </a:lnTo>
                  <a:lnTo>
                    <a:pt x="19861" y="17010"/>
                  </a:lnTo>
                  <a:lnTo>
                    <a:pt x="19814" y="17028"/>
                  </a:lnTo>
                  <a:lnTo>
                    <a:pt x="19788" y="17042"/>
                  </a:lnTo>
                  <a:lnTo>
                    <a:pt x="19754" y="17068"/>
                  </a:lnTo>
                  <a:lnTo>
                    <a:pt x="19734" y="17086"/>
                  </a:lnTo>
                  <a:lnTo>
                    <a:pt x="19728" y="17104"/>
                  </a:lnTo>
                  <a:lnTo>
                    <a:pt x="19713" y="17120"/>
                  </a:lnTo>
                  <a:lnTo>
                    <a:pt x="19700" y="17160"/>
                  </a:lnTo>
                  <a:lnTo>
                    <a:pt x="19698" y="17177"/>
                  </a:lnTo>
                  <a:lnTo>
                    <a:pt x="19700" y="17200"/>
                  </a:lnTo>
                  <a:lnTo>
                    <a:pt x="19713" y="17237"/>
                  </a:lnTo>
                  <a:lnTo>
                    <a:pt x="19728" y="17255"/>
                  </a:lnTo>
                  <a:lnTo>
                    <a:pt x="19734" y="17269"/>
                  </a:lnTo>
                  <a:lnTo>
                    <a:pt x="19754" y="17285"/>
                  </a:lnTo>
                  <a:lnTo>
                    <a:pt x="19771" y="17301"/>
                  </a:lnTo>
                  <a:lnTo>
                    <a:pt x="19788" y="17316"/>
                  </a:lnTo>
                  <a:lnTo>
                    <a:pt x="19814" y="17328"/>
                  </a:lnTo>
                  <a:lnTo>
                    <a:pt x="19838" y="17340"/>
                  </a:lnTo>
                  <a:lnTo>
                    <a:pt x="19861" y="17349"/>
                  </a:lnTo>
                  <a:lnTo>
                    <a:pt x="19891" y="17357"/>
                  </a:lnTo>
                  <a:lnTo>
                    <a:pt x="19919" y="17363"/>
                  </a:lnTo>
                  <a:lnTo>
                    <a:pt x="19954" y="17368"/>
                  </a:lnTo>
                  <a:lnTo>
                    <a:pt x="19982" y="17371"/>
                  </a:lnTo>
                  <a:lnTo>
                    <a:pt x="20736" y="17371"/>
                  </a:lnTo>
                  <a:lnTo>
                    <a:pt x="20764" y="17368"/>
                  </a:lnTo>
                  <a:lnTo>
                    <a:pt x="20792" y="17363"/>
                  </a:lnTo>
                  <a:lnTo>
                    <a:pt x="20822" y="17357"/>
                  </a:lnTo>
                  <a:lnTo>
                    <a:pt x="20846" y="17349"/>
                  </a:lnTo>
                  <a:lnTo>
                    <a:pt x="20871" y="17340"/>
                  </a:lnTo>
                  <a:lnTo>
                    <a:pt x="20899" y="17328"/>
                  </a:lnTo>
                  <a:close/>
                  <a:moveTo>
                    <a:pt x="19165" y="11805"/>
                  </a:moveTo>
                  <a:lnTo>
                    <a:pt x="19176" y="11825"/>
                  </a:lnTo>
                  <a:lnTo>
                    <a:pt x="19186" y="11842"/>
                  </a:lnTo>
                  <a:lnTo>
                    <a:pt x="19204" y="11856"/>
                  </a:lnTo>
                  <a:lnTo>
                    <a:pt x="19221" y="11872"/>
                  </a:lnTo>
                  <a:lnTo>
                    <a:pt x="19247" y="11886"/>
                  </a:lnTo>
                  <a:lnTo>
                    <a:pt x="19266" y="11900"/>
                  </a:lnTo>
                  <a:lnTo>
                    <a:pt x="19290" y="11909"/>
                  </a:lnTo>
                  <a:lnTo>
                    <a:pt x="19311" y="11918"/>
                  </a:lnTo>
                  <a:lnTo>
                    <a:pt x="19345" y="11926"/>
                  </a:lnTo>
                  <a:lnTo>
                    <a:pt x="19376" y="11934"/>
                  </a:lnTo>
                  <a:lnTo>
                    <a:pt x="19399" y="11936"/>
                  </a:lnTo>
                  <a:lnTo>
                    <a:pt x="19434" y="11941"/>
                  </a:lnTo>
                  <a:lnTo>
                    <a:pt x="19466" y="11945"/>
                  </a:lnTo>
                  <a:lnTo>
                    <a:pt x="19999" y="11945"/>
                  </a:lnTo>
                  <a:lnTo>
                    <a:pt x="20031" y="11941"/>
                  </a:lnTo>
                  <a:lnTo>
                    <a:pt x="20061" y="11936"/>
                  </a:lnTo>
                  <a:lnTo>
                    <a:pt x="20098" y="11934"/>
                  </a:lnTo>
                  <a:lnTo>
                    <a:pt x="20119" y="11926"/>
                  </a:lnTo>
                  <a:lnTo>
                    <a:pt x="20151" y="11918"/>
                  </a:lnTo>
                  <a:lnTo>
                    <a:pt x="20173" y="11909"/>
                  </a:lnTo>
                  <a:lnTo>
                    <a:pt x="20199" y="11900"/>
                  </a:lnTo>
                  <a:lnTo>
                    <a:pt x="20224" y="11886"/>
                  </a:lnTo>
                  <a:lnTo>
                    <a:pt x="20242" y="11872"/>
                  </a:lnTo>
                  <a:lnTo>
                    <a:pt x="20261" y="11856"/>
                  </a:lnTo>
                  <a:lnTo>
                    <a:pt x="20276" y="11842"/>
                  </a:lnTo>
                  <a:lnTo>
                    <a:pt x="20287" y="11825"/>
                  </a:lnTo>
                  <a:lnTo>
                    <a:pt x="20300" y="11805"/>
                  </a:lnTo>
                  <a:lnTo>
                    <a:pt x="20304" y="11786"/>
                  </a:lnTo>
                  <a:lnTo>
                    <a:pt x="20315" y="11765"/>
                  </a:lnTo>
                  <a:lnTo>
                    <a:pt x="20315" y="11729"/>
                  </a:lnTo>
                  <a:lnTo>
                    <a:pt x="20304" y="11708"/>
                  </a:lnTo>
                  <a:lnTo>
                    <a:pt x="20300" y="11691"/>
                  </a:lnTo>
                  <a:lnTo>
                    <a:pt x="20287" y="11673"/>
                  </a:lnTo>
                  <a:lnTo>
                    <a:pt x="20276" y="11656"/>
                  </a:lnTo>
                  <a:lnTo>
                    <a:pt x="20261" y="11640"/>
                  </a:lnTo>
                  <a:lnTo>
                    <a:pt x="20242" y="11624"/>
                  </a:lnTo>
                  <a:lnTo>
                    <a:pt x="20224" y="11609"/>
                  </a:lnTo>
                  <a:lnTo>
                    <a:pt x="20173" y="11588"/>
                  </a:lnTo>
                  <a:lnTo>
                    <a:pt x="20151" y="11579"/>
                  </a:lnTo>
                  <a:lnTo>
                    <a:pt x="20119" y="11569"/>
                  </a:lnTo>
                  <a:lnTo>
                    <a:pt x="20098" y="11564"/>
                  </a:lnTo>
                  <a:lnTo>
                    <a:pt x="20061" y="11556"/>
                  </a:lnTo>
                  <a:lnTo>
                    <a:pt x="20031" y="11555"/>
                  </a:lnTo>
                  <a:lnTo>
                    <a:pt x="19434" y="11555"/>
                  </a:lnTo>
                  <a:lnTo>
                    <a:pt x="19399" y="11556"/>
                  </a:lnTo>
                  <a:lnTo>
                    <a:pt x="19376" y="11564"/>
                  </a:lnTo>
                  <a:lnTo>
                    <a:pt x="19345" y="11569"/>
                  </a:lnTo>
                  <a:lnTo>
                    <a:pt x="19311" y="11579"/>
                  </a:lnTo>
                  <a:lnTo>
                    <a:pt x="19290" y="11588"/>
                  </a:lnTo>
                  <a:lnTo>
                    <a:pt x="19266" y="11599"/>
                  </a:lnTo>
                  <a:lnTo>
                    <a:pt x="19247" y="11609"/>
                  </a:lnTo>
                  <a:lnTo>
                    <a:pt x="19221" y="11624"/>
                  </a:lnTo>
                  <a:lnTo>
                    <a:pt x="19186" y="11656"/>
                  </a:lnTo>
                  <a:lnTo>
                    <a:pt x="19165" y="11691"/>
                  </a:lnTo>
                  <a:lnTo>
                    <a:pt x="19158" y="11708"/>
                  </a:lnTo>
                  <a:lnTo>
                    <a:pt x="19158" y="11729"/>
                  </a:lnTo>
                  <a:lnTo>
                    <a:pt x="19156" y="11748"/>
                  </a:lnTo>
                  <a:lnTo>
                    <a:pt x="19158" y="11765"/>
                  </a:lnTo>
                  <a:lnTo>
                    <a:pt x="19158" y="11786"/>
                  </a:lnTo>
                  <a:lnTo>
                    <a:pt x="19165" y="11805"/>
                  </a:lnTo>
                  <a:close/>
                  <a:moveTo>
                    <a:pt x="19717" y="18785"/>
                  </a:moveTo>
                  <a:lnTo>
                    <a:pt x="19728" y="18805"/>
                  </a:lnTo>
                  <a:lnTo>
                    <a:pt x="19734" y="18823"/>
                  </a:lnTo>
                  <a:lnTo>
                    <a:pt x="19773" y="18855"/>
                  </a:lnTo>
                  <a:lnTo>
                    <a:pt x="19799" y="18867"/>
                  </a:lnTo>
                  <a:lnTo>
                    <a:pt x="19816" y="18880"/>
                  </a:lnTo>
                  <a:lnTo>
                    <a:pt x="19838" y="18891"/>
                  </a:lnTo>
                  <a:lnTo>
                    <a:pt x="19861" y="18901"/>
                  </a:lnTo>
                  <a:lnTo>
                    <a:pt x="19893" y="18909"/>
                  </a:lnTo>
                  <a:lnTo>
                    <a:pt x="19924" y="18913"/>
                  </a:lnTo>
                  <a:lnTo>
                    <a:pt x="19954" y="18920"/>
                  </a:lnTo>
                  <a:lnTo>
                    <a:pt x="19982" y="18922"/>
                  </a:lnTo>
                  <a:lnTo>
                    <a:pt x="20048" y="18922"/>
                  </a:lnTo>
                  <a:lnTo>
                    <a:pt x="20080" y="18920"/>
                  </a:lnTo>
                  <a:lnTo>
                    <a:pt x="20108" y="18913"/>
                  </a:lnTo>
                  <a:lnTo>
                    <a:pt x="20139" y="18909"/>
                  </a:lnTo>
                  <a:lnTo>
                    <a:pt x="20166" y="18901"/>
                  </a:lnTo>
                  <a:lnTo>
                    <a:pt x="20188" y="18891"/>
                  </a:lnTo>
                  <a:lnTo>
                    <a:pt x="20212" y="18880"/>
                  </a:lnTo>
                  <a:lnTo>
                    <a:pt x="20240" y="18867"/>
                  </a:lnTo>
                  <a:lnTo>
                    <a:pt x="20261" y="18855"/>
                  </a:lnTo>
                  <a:lnTo>
                    <a:pt x="20276" y="18839"/>
                  </a:lnTo>
                  <a:lnTo>
                    <a:pt x="20295" y="18823"/>
                  </a:lnTo>
                  <a:lnTo>
                    <a:pt x="20302" y="18805"/>
                  </a:lnTo>
                  <a:lnTo>
                    <a:pt x="20315" y="18785"/>
                  </a:lnTo>
                  <a:lnTo>
                    <a:pt x="20323" y="18768"/>
                  </a:lnTo>
                  <a:lnTo>
                    <a:pt x="20330" y="18751"/>
                  </a:lnTo>
                  <a:lnTo>
                    <a:pt x="20330" y="18708"/>
                  </a:lnTo>
                  <a:lnTo>
                    <a:pt x="20323" y="18687"/>
                  </a:lnTo>
                  <a:lnTo>
                    <a:pt x="20315" y="18672"/>
                  </a:lnTo>
                  <a:lnTo>
                    <a:pt x="20302" y="18653"/>
                  </a:lnTo>
                  <a:lnTo>
                    <a:pt x="20295" y="18637"/>
                  </a:lnTo>
                  <a:lnTo>
                    <a:pt x="20276" y="18621"/>
                  </a:lnTo>
                  <a:lnTo>
                    <a:pt x="20261" y="18605"/>
                  </a:lnTo>
                  <a:lnTo>
                    <a:pt x="20240" y="18595"/>
                  </a:lnTo>
                  <a:lnTo>
                    <a:pt x="20212" y="18581"/>
                  </a:lnTo>
                  <a:lnTo>
                    <a:pt x="20188" y="18569"/>
                  </a:lnTo>
                  <a:lnTo>
                    <a:pt x="20166" y="18560"/>
                  </a:lnTo>
                  <a:lnTo>
                    <a:pt x="20139" y="18551"/>
                  </a:lnTo>
                  <a:lnTo>
                    <a:pt x="20108" y="18544"/>
                  </a:lnTo>
                  <a:lnTo>
                    <a:pt x="20080" y="18541"/>
                  </a:lnTo>
                  <a:lnTo>
                    <a:pt x="20048" y="18536"/>
                  </a:lnTo>
                  <a:lnTo>
                    <a:pt x="19982" y="18536"/>
                  </a:lnTo>
                  <a:lnTo>
                    <a:pt x="19954" y="18541"/>
                  </a:lnTo>
                  <a:lnTo>
                    <a:pt x="19924" y="18544"/>
                  </a:lnTo>
                  <a:lnTo>
                    <a:pt x="19893" y="18551"/>
                  </a:lnTo>
                  <a:lnTo>
                    <a:pt x="19861" y="18560"/>
                  </a:lnTo>
                  <a:lnTo>
                    <a:pt x="19838" y="18569"/>
                  </a:lnTo>
                  <a:lnTo>
                    <a:pt x="19816" y="18581"/>
                  </a:lnTo>
                  <a:lnTo>
                    <a:pt x="19799" y="18595"/>
                  </a:lnTo>
                  <a:lnTo>
                    <a:pt x="19773" y="18605"/>
                  </a:lnTo>
                  <a:lnTo>
                    <a:pt x="19734" y="18637"/>
                  </a:lnTo>
                  <a:lnTo>
                    <a:pt x="19728" y="18653"/>
                  </a:lnTo>
                  <a:lnTo>
                    <a:pt x="19717" y="18672"/>
                  </a:lnTo>
                  <a:lnTo>
                    <a:pt x="19707" y="18687"/>
                  </a:lnTo>
                  <a:lnTo>
                    <a:pt x="19700" y="18708"/>
                  </a:lnTo>
                  <a:lnTo>
                    <a:pt x="19698" y="18729"/>
                  </a:lnTo>
                  <a:lnTo>
                    <a:pt x="19700" y="18751"/>
                  </a:lnTo>
                  <a:lnTo>
                    <a:pt x="19707" y="18768"/>
                  </a:lnTo>
                  <a:lnTo>
                    <a:pt x="19717" y="18785"/>
                  </a:lnTo>
                  <a:close/>
                  <a:moveTo>
                    <a:pt x="20684" y="21001"/>
                  </a:moveTo>
                  <a:lnTo>
                    <a:pt x="20672" y="20982"/>
                  </a:lnTo>
                  <a:lnTo>
                    <a:pt x="20665" y="20966"/>
                  </a:lnTo>
                  <a:lnTo>
                    <a:pt x="20648" y="20949"/>
                  </a:lnTo>
                  <a:lnTo>
                    <a:pt x="20624" y="20934"/>
                  </a:lnTo>
                  <a:lnTo>
                    <a:pt x="20611" y="20921"/>
                  </a:lnTo>
                  <a:lnTo>
                    <a:pt x="20588" y="20906"/>
                  </a:lnTo>
                  <a:lnTo>
                    <a:pt x="20562" y="20898"/>
                  </a:lnTo>
                  <a:lnTo>
                    <a:pt x="20534" y="20883"/>
                  </a:lnTo>
                  <a:lnTo>
                    <a:pt x="20510" y="20879"/>
                  </a:lnTo>
                  <a:lnTo>
                    <a:pt x="20480" y="20871"/>
                  </a:lnTo>
                  <a:lnTo>
                    <a:pt x="20448" y="20867"/>
                  </a:lnTo>
                  <a:lnTo>
                    <a:pt x="20416" y="20862"/>
                  </a:lnTo>
                  <a:lnTo>
                    <a:pt x="18404" y="20862"/>
                  </a:lnTo>
                  <a:lnTo>
                    <a:pt x="18376" y="20861"/>
                  </a:lnTo>
                  <a:lnTo>
                    <a:pt x="18344" y="20854"/>
                  </a:lnTo>
                  <a:lnTo>
                    <a:pt x="18316" y="20847"/>
                  </a:lnTo>
                  <a:lnTo>
                    <a:pt x="18292" y="20838"/>
                  </a:lnTo>
                  <a:lnTo>
                    <a:pt x="18264" y="20829"/>
                  </a:lnTo>
                  <a:lnTo>
                    <a:pt x="18241" y="20817"/>
                  </a:lnTo>
                  <a:lnTo>
                    <a:pt x="18219" y="20803"/>
                  </a:lnTo>
                  <a:lnTo>
                    <a:pt x="18196" y="20793"/>
                  </a:lnTo>
                  <a:lnTo>
                    <a:pt x="18183" y="20779"/>
                  </a:lnTo>
                  <a:lnTo>
                    <a:pt x="18165" y="20761"/>
                  </a:lnTo>
                  <a:lnTo>
                    <a:pt x="18150" y="20746"/>
                  </a:lnTo>
                  <a:lnTo>
                    <a:pt x="18135" y="20726"/>
                  </a:lnTo>
                  <a:lnTo>
                    <a:pt x="18133" y="20710"/>
                  </a:lnTo>
                  <a:lnTo>
                    <a:pt x="18131" y="20690"/>
                  </a:lnTo>
                  <a:lnTo>
                    <a:pt x="18127" y="20668"/>
                  </a:lnTo>
                  <a:lnTo>
                    <a:pt x="18131" y="20649"/>
                  </a:lnTo>
                  <a:lnTo>
                    <a:pt x="18133" y="20630"/>
                  </a:lnTo>
                  <a:lnTo>
                    <a:pt x="18135" y="20610"/>
                  </a:lnTo>
                  <a:lnTo>
                    <a:pt x="18165" y="20576"/>
                  </a:lnTo>
                  <a:lnTo>
                    <a:pt x="18183" y="20561"/>
                  </a:lnTo>
                  <a:lnTo>
                    <a:pt x="18196" y="20545"/>
                  </a:lnTo>
                  <a:lnTo>
                    <a:pt x="18219" y="20530"/>
                  </a:lnTo>
                  <a:lnTo>
                    <a:pt x="18241" y="20520"/>
                  </a:lnTo>
                  <a:lnTo>
                    <a:pt x="18264" y="20509"/>
                  </a:lnTo>
                  <a:lnTo>
                    <a:pt x="18292" y="20498"/>
                  </a:lnTo>
                  <a:lnTo>
                    <a:pt x="18316" y="20489"/>
                  </a:lnTo>
                  <a:lnTo>
                    <a:pt x="18344" y="20485"/>
                  </a:lnTo>
                  <a:lnTo>
                    <a:pt x="18376" y="20480"/>
                  </a:lnTo>
                  <a:lnTo>
                    <a:pt x="18404" y="20476"/>
                  </a:lnTo>
                  <a:lnTo>
                    <a:pt x="18441" y="20474"/>
                  </a:lnTo>
                  <a:lnTo>
                    <a:pt x="19444" y="20474"/>
                  </a:lnTo>
                  <a:lnTo>
                    <a:pt x="19479" y="20472"/>
                  </a:lnTo>
                  <a:lnTo>
                    <a:pt x="19511" y="20465"/>
                  </a:lnTo>
                  <a:lnTo>
                    <a:pt x="19539" y="20461"/>
                  </a:lnTo>
                  <a:lnTo>
                    <a:pt x="19567" y="20453"/>
                  </a:lnTo>
                  <a:lnTo>
                    <a:pt x="19593" y="20444"/>
                  </a:lnTo>
                  <a:lnTo>
                    <a:pt x="19614" y="20430"/>
                  </a:lnTo>
                  <a:lnTo>
                    <a:pt x="19640" y="20420"/>
                  </a:lnTo>
                  <a:lnTo>
                    <a:pt x="19657" y="20402"/>
                  </a:lnTo>
                  <a:lnTo>
                    <a:pt x="19674" y="20390"/>
                  </a:lnTo>
                  <a:lnTo>
                    <a:pt x="19691" y="20374"/>
                  </a:lnTo>
                  <a:lnTo>
                    <a:pt x="19700" y="20356"/>
                  </a:lnTo>
                  <a:lnTo>
                    <a:pt x="19713" y="20340"/>
                  </a:lnTo>
                  <a:lnTo>
                    <a:pt x="19719" y="20321"/>
                  </a:lnTo>
                  <a:lnTo>
                    <a:pt x="19728" y="20301"/>
                  </a:lnTo>
                  <a:lnTo>
                    <a:pt x="19728" y="20260"/>
                  </a:lnTo>
                  <a:lnTo>
                    <a:pt x="19719" y="20243"/>
                  </a:lnTo>
                  <a:lnTo>
                    <a:pt x="19713" y="20223"/>
                  </a:lnTo>
                  <a:lnTo>
                    <a:pt x="19700" y="20207"/>
                  </a:lnTo>
                  <a:lnTo>
                    <a:pt x="19691" y="20189"/>
                  </a:lnTo>
                  <a:lnTo>
                    <a:pt x="19674" y="20173"/>
                  </a:lnTo>
                  <a:lnTo>
                    <a:pt x="19657" y="20161"/>
                  </a:lnTo>
                  <a:lnTo>
                    <a:pt x="19640" y="20145"/>
                  </a:lnTo>
                  <a:lnTo>
                    <a:pt x="19614" y="20131"/>
                  </a:lnTo>
                  <a:lnTo>
                    <a:pt x="19593" y="20119"/>
                  </a:lnTo>
                  <a:lnTo>
                    <a:pt x="19567" y="20111"/>
                  </a:lnTo>
                  <a:lnTo>
                    <a:pt x="19511" y="20095"/>
                  </a:lnTo>
                  <a:lnTo>
                    <a:pt x="19479" y="20093"/>
                  </a:lnTo>
                  <a:lnTo>
                    <a:pt x="19444" y="20089"/>
                  </a:lnTo>
                  <a:lnTo>
                    <a:pt x="19412" y="20085"/>
                  </a:lnTo>
                  <a:lnTo>
                    <a:pt x="17454" y="20085"/>
                  </a:lnTo>
                  <a:lnTo>
                    <a:pt x="17422" y="20084"/>
                  </a:lnTo>
                  <a:lnTo>
                    <a:pt x="17394" y="20080"/>
                  </a:lnTo>
                  <a:lnTo>
                    <a:pt x="17362" y="20072"/>
                  </a:lnTo>
                  <a:lnTo>
                    <a:pt x="17338" y="20063"/>
                  </a:lnTo>
                  <a:lnTo>
                    <a:pt x="17308" y="20052"/>
                  </a:lnTo>
                  <a:lnTo>
                    <a:pt x="17289" y="20045"/>
                  </a:lnTo>
                  <a:lnTo>
                    <a:pt x="17265" y="20029"/>
                  </a:lnTo>
                  <a:lnTo>
                    <a:pt x="17248" y="20016"/>
                  </a:lnTo>
                  <a:lnTo>
                    <a:pt x="17228" y="20001"/>
                  </a:lnTo>
                  <a:lnTo>
                    <a:pt x="17211" y="19985"/>
                  </a:lnTo>
                  <a:lnTo>
                    <a:pt x="17198" y="19968"/>
                  </a:lnTo>
                  <a:lnTo>
                    <a:pt x="17188" y="19952"/>
                  </a:lnTo>
                  <a:lnTo>
                    <a:pt x="17177" y="19931"/>
                  </a:lnTo>
                  <a:lnTo>
                    <a:pt x="17175" y="19914"/>
                  </a:lnTo>
                  <a:lnTo>
                    <a:pt x="17175" y="19874"/>
                  </a:lnTo>
                  <a:lnTo>
                    <a:pt x="17177" y="19855"/>
                  </a:lnTo>
                  <a:lnTo>
                    <a:pt x="17188" y="19838"/>
                  </a:lnTo>
                  <a:lnTo>
                    <a:pt x="17198" y="19816"/>
                  </a:lnTo>
                  <a:lnTo>
                    <a:pt x="17211" y="19800"/>
                  </a:lnTo>
                  <a:lnTo>
                    <a:pt x="17228" y="19786"/>
                  </a:lnTo>
                  <a:lnTo>
                    <a:pt x="17248" y="19772"/>
                  </a:lnTo>
                  <a:lnTo>
                    <a:pt x="17265" y="19756"/>
                  </a:lnTo>
                  <a:lnTo>
                    <a:pt x="17289" y="19744"/>
                  </a:lnTo>
                  <a:lnTo>
                    <a:pt x="17308" y="19730"/>
                  </a:lnTo>
                  <a:lnTo>
                    <a:pt x="17338" y="19723"/>
                  </a:lnTo>
                  <a:lnTo>
                    <a:pt x="17362" y="19718"/>
                  </a:lnTo>
                  <a:lnTo>
                    <a:pt x="17394" y="19708"/>
                  </a:lnTo>
                  <a:lnTo>
                    <a:pt x="17422" y="19703"/>
                  </a:lnTo>
                  <a:lnTo>
                    <a:pt x="17454" y="19702"/>
                  </a:lnTo>
                  <a:lnTo>
                    <a:pt x="18561" y="19702"/>
                  </a:lnTo>
                  <a:lnTo>
                    <a:pt x="18593" y="19698"/>
                  </a:lnTo>
                  <a:lnTo>
                    <a:pt x="18632" y="19695"/>
                  </a:lnTo>
                  <a:lnTo>
                    <a:pt x="18651" y="19691"/>
                  </a:lnTo>
                  <a:lnTo>
                    <a:pt x="18688" y="19684"/>
                  </a:lnTo>
                  <a:lnTo>
                    <a:pt x="18718" y="19675"/>
                  </a:lnTo>
                  <a:lnTo>
                    <a:pt x="18735" y="19667"/>
                  </a:lnTo>
                  <a:lnTo>
                    <a:pt x="18761" y="19656"/>
                  </a:lnTo>
                  <a:lnTo>
                    <a:pt x="18780" y="19643"/>
                  </a:lnTo>
                  <a:lnTo>
                    <a:pt x="18806" y="19630"/>
                  </a:lnTo>
                  <a:lnTo>
                    <a:pt x="18825" y="19613"/>
                  </a:lnTo>
                  <a:lnTo>
                    <a:pt x="18838" y="19594"/>
                  </a:lnTo>
                  <a:lnTo>
                    <a:pt x="18851" y="19582"/>
                  </a:lnTo>
                  <a:lnTo>
                    <a:pt x="18864" y="19565"/>
                  </a:lnTo>
                  <a:lnTo>
                    <a:pt x="18868" y="19545"/>
                  </a:lnTo>
                  <a:lnTo>
                    <a:pt x="18879" y="19523"/>
                  </a:lnTo>
                  <a:lnTo>
                    <a:pt x="18879" y="19485"/>
                  </a:lnTo>
                  <a:lnTo>
                    <a:pt x="18868" y="19467"/>
                  </a:lnTo>
                  <a:lnTo>
                    <a:pt x="18864" y="19447"/>
                  </a:lnTo>
                  <a:lnTo>
                    <a:pt x="18838" y="19413"/>
                  </a:lnTo>
                  <a:lnTo>
                    <a:pt x="18825" y="19398"/>
                  </a:lnTo>
                  <a:lnTo>
                    <a:pt x="18806" y="19382"/>
                  </a:lnTo>
                  <a:lnTo>
                    <a:pt x="18780" y="19367"/>
                  </a:lnTo>
                  <a:lnTo>
                    <a:pt x="18761" y="19357"/>
                  </a:lnTo>
                  <a:lnTo>
                    <a:pt x="18735" y="19346"/>
                  </a:lnTo>
                  <a:lnTo>
                    <a:pt x="18718" y="19337"/>
                  </a:lnTo>
                  <a:lnTo>
                    <a:pt x="18688" y="19327"/>
                  </a:lnTo>
                  <a:lnTo>
                    <a:pt x="18651" y="19319"/>
                  </a:lnTo>
                  <a:lnTo>
                    <a:pt x="18632" y="19317"/>
                  </a:lnTo>
                  <a:lnTo>
                    <a:pt x="18593" y="19313"/>
                  </a:lnTo>
                  <a:lnTo>
                    <a:pt x="16996" y="19313"/>
                  </a:lnTo>
                  <a:lnTo>
                    <a:pt x="16964" y="19310"/>
                  </a:lnTo>
                  <a:lnTo>
                    <a:pt x="16934" y="19309"/>
                  </a:lnTo>
                  <a:lnTo>
                    <a:pt x="16906" y="19302"/>
                  </a:lnTo>
                  <a:lnTo>
                    <a:pt x="16876" y="19294"/>
                  </a:lnTo>
                  <a:lnTo>
                    <a:pt x="16850" y="19286"/>
                  </a:lnTo>
                  <a:lnTo>
                    <a:pt x="16820" y="19281"/>
                  </a:lnTo>
                  <a:lnTo>
                    <a:pt x="16796" y="19265"/>
                  </a:lnTo>
                  <a:lnTo>
                    <a:pt x="16775" y="19254"/>
                  </a:lnTo>
                  <a:lnTo>
                    <a:pt x="16751" y="19240"/>
                  </a:lnTo>
                  <a:lnTo>
                    <a:pt x="16738" y="19224"/>
                  </a:lnTo>
                  <a:lnTo>
                    <a:pt x="16721" y="19210"/>
                  </a:lnTo>
                  <a:lnTo>
                    <a:pt x="16695" y="19176"/>
                  </a:lnTo>
                  <a:lnTo>
                    <a:pt x="16687" y="19157"/>
                  </a:lnTo>
                  <a:lnTo>
                    <a:pt x="16685" y="19138"/>
                  </a:lnTo>
                  <a:lnTo>
                    <a:pt x="16685" y="19098"/>
                  </a:lnTo>
                  <a:lnTo>
                    <a:pt x="16687" y="19080"/>
                  </a:lnTo>
                  <a:lnTo>
                    <a:pt x="16695" y="19057"/>
                  </a:lnTo>
                  <a:lnTo>
                    <a:pt x="16708" y="19044"/>
                  </a:lnTo>
                  <a:lnTo>
                    <a:pt x="16721" y="19024"/>
                  </a:lnTo>
                  <a:lnTo>
                    <a:pt x="16738" y="19009"/>
                  </a:lnTo>
                  <a:lnTo>
                    <a:pt x="16751" y="18993"/>
                  </a:lnTo>
                  <a:lnTo>
                    <a:pt x="16775" y="18980"/>
                  </a:lnTo>
                  <a:lnTo>
                    <a:pt x="16796" y="18968"/>
                  </a:lnTo>
                  <a:lnTo>
                    <a:pt x="16820" y="18957"/>
                  </a:lnTo>
                  <a:lnTo>
                    <a:pt x="16850" y="18946"/>
                  </a:lnTo>
                  <a:lnTo>
                    <a:pt x="16876" y="18938"/>
                  </a:lnTo>
                  <a:lnTo>
                    <a:pt x="16906" y="18930"/>
                  </a:lnTo>
                  <a:lnTo>
                    <a:pt x="16934" y="18929"/>
                  </a:lnTo>
                  <a:lnTo>
                    <a:pt x="16964" y="18922"/>
                  </a:lnTo>
                  <a:lnTo>
                    <a:pt x="19045" y="18922"/>
                  </a:lnTo>
                  <a:lnTo>
                    <a:pt x="19075" y="18920"/>
                  </a:lnTo>
                  <a:lnTo>
                    <a:pt x="19105" y="18913"/>
                  </a:lnTo>
                  <a:lnTo>
                    <a:pt x="19133" y="18909"/>
                  </a:lnTo>
                  <a:lnTo>
                    <a:pt x="19158" y="18901"/>
                  </a:lnTo>
                  <a:lnTo>
                    <a:pt x="19184" y="18891"/>
                  </a:lnTo>
                  <a:lnTo>
                    <a:pt x="19214" y="18880"/>
                  </a:lnTo>
                  <a:lnTo>
                    <a:pt x="19234" y="18867"/>
                  </a:lnTo>
                  <a:lnTo>
                    <a:pt x="19251" y="18855"/>
                  </a:lnTo>
                  <a:lnTo>
                    <a:pt x="19272" y="18839"/>
                  </a:lnTo>
                  <a:lnTo>
                    <a:pt x="19287" y="18823"/>
                  </a:lnTo>
                  <a:lnTo>
                    <a:pt x="19298" y="18805"/>
                  </a:lnTo>
                  <a:lnTo>
                    <a:pt x="19309" y="18785"/>
                  </a:lnTo>
                  <a:lnTo>
                    <a:pt x="19317" y="18768"/>
                  </a:lnTo>
                  <a:lnTo>
                    <a:pt x="19322" y="18751"/>
                  </a:lnTo>
                  <a:lnTo>
                    <a:pt x="19322" y="18708"/>
                  </a:lnTo>
                  <a:lnTo>
                    <a:pt x="19317" y="18687"/>
                  </a:lnTo>
                  <a:lnTo>
                    <a:pt x="19309" y="18672"/>
                  </a:lnTo>
                  <a:lnTo>
                    <a:pt x="19298" y="18653"/>
                  </a:lnTo>
                  <a:lnTo>
                    <a:pt x="19287" y="18637"/>
                  </a:lnTo>
                  <a:lnTo>
                    <a:pt x="19272" y="18621"/>
                  </a:lnTo>
                  <a:lnTo>
                    <a:pt x="19251" y="18605"/>
                  </a:lnTo>
                  <a:lnTo>
                    <a:pt x="19234" y="18595"/>
                  </a:lnTo>
                  <a:lnTo>
                    <a:pt x="19214" y="18581"/>
                  </a:lnTo>
                  <a:lnTo>
                    <a:pt x="19184" y="18569"/>
                  </a:lnTo>
                  <a:lnTo>
                    <a:pt x="19133" y="18551"/>
                  </a:lnTo>
                  <a:lnTo>
                    <a:pt x="19105" y="18544"/>
                  </a:lnTo>
                  <a:lnTo>
                    <a:pt x="19075" y="18541"/>
                  </a:lnTo>
                  <a:lnTo>
                    <a:pt x="19045" y="18536"/>
                  </a:lnTo>
                  <a:lnTo>
                    <a:pt x="17819" y="18536"/>
                  </a:lnTo>
                  <a:lnTo>
                    <a:pt x="17783" y="18531"/>
                  </a:lnTo>
                  <a:lnTo>
                    <a:pt x="17755" y="18528"/>
                  </a:lnTo>
                  <a:lnTo>
                    <a:pt x="17727" y="18520"/>
                  </a:lnTo>
                  <a:lnTo>
                    <a:pt x="17701" y="18515"/>
                  </a:lnTo>
                  <a:lnTo>
                    <a:pt x="17673" y="18504"/>
                  </a:lnTo>
                  <a:lnTo>
                    <a:pt x="17654" y="18494"/>
                  </a:lnTo>
                  <a:lnTo>
                    <a:pt x="17626" y="18478"/>
                  </a:lnTo>
                  <a:lnTo>
                    <a:pt x="17607" y="18464"/>
                  </a:lnTo>
                  <a:lnTo>
                    <a:pt x="17585" y="18450"/>
                  </a:lnTo>
                  <a:lnTo>
                    <a:pt x="17572" y="18432"/>
                  </a:lnTo>
                  <a:lnTo>
                    <a:pt x="17564" y="18418"/>
                  </a:lnTo>
                  <a:lnTo>
                    <a:pt x="17551" y="18399"/>
                  </a:lnTo>
                  <a:lnTo>
                    <a:pt x="17544" y="18380"/>
                  </a:lnTo>
                  <a:lnTo>
                    <a:pt x="17536" y="18363"/>
                  </a:lnTo>
                  <a:lnTo>
                    <a:pt x="17536" y="18322"/>
                  </a:lnTo>
                  <a:lnTo>
                    <a:pt x="17544" y="18303"/>
                  </a:lnTo>
                  <a:lnTo>
                    <a:pt x="17551" y="18286"/>
                  </a:lnTo>
                  <a:lnTo>
                    <a:pt x="17564" y="18264"/>
                  </a:lnTo>
                  <a:lnTo>
                    <a:pt x="17572" y="18248"/>
                  </a:lnTo>
                  <a:lnTo>
                    <a:pt x="17585" y="18234"/>
                  </a:lnTo>
                  <a:lnTo>
                    <a:pt x="17607" y="18220"/>
                  </a:lnTo>
                  <a:lnTo>
                    <a:pt x="17626" y="18204"/>
                  </a:lnTo>
                  <a:lnTo>
                    <a:pt x="17654" y="18192"/>
                  </a:lnTo>
                  <a:lnTo>
                    <a:pt x="17673" y="18180"/>
                  </a:lnTo>
                  <a:lnTo>
                    <a:pt x="17701" y="18173"/>
                  </a:lnTo>
                  <a:lnTo>
                    <a:pt x="17727" y="18162"/>
                  </a:lnTo>
                  <a:lnTo>
                    <a:pt x="17755" y="18158"/>
                  </a:lnTo>
                  <a:lnTo>
                    <a:pt x="17783" y="18150"/>
                  </a:lnTo>
                  <a:lnTo>
                    <a:pt x="17819" y="18150"/>
                  </a:lnTo>
                  <a:lnTo>
                    <a:pt x="17847" y="18149"/>
                  </a:lnTo>
                  <a:lnTo>
                    <a:pt x="18426" y="18149"/>
                  </a:lnTo>
                  <a:lnTo>
                    <a:pt x="18458" y="18145"/>
                  </a:lnTo>
                  <a:lnTo>
                    <a:pt x="18488" y="18139"/>
                  </a:lnTo>
                  <a:lnTo>
                    <a:pt x="18514" y="18134"/>
                  </a:lnTo>
                  <a:lnTo>
                    <a:pt x="18542" y="18126"/>
                  </a:lnTo>
                  <a:lnTo>
                    <a:pt x="18572" y="18115"/>
                  </a:lnTo>
                  <a:lnTo>
                    <a:pt x="18593" y="18103"/>
                  </a:lnTo>
                  <a:lnTo>
                    <a:pt x="18615" y="18093"/>
                  </a:lnTo>
                  <a:lnTo>
                    <a:pt x="18636" y="18078"/>
                  </a:lnTo>
                  <a:lnTo>
                    <a:pt x="18651" y="18063"/>
                  </a:lnTo>
                  <a:lnTo>
                    <a:pt x="18668" y="18047"/>
                  </a:lnTo>
                  <a:lnTo>
                    <a:pt x="18690" y="18014"/>
                  </a:lnTo>
                  <a:lnTo>
                    <a:pt x="18699" y="17993"/>
                  </a:lnTo>
                  <a:lnTo>
                    <a:pt x="18705" y="17973"/>
                  </a:lnTo>
                  <a:lnTo>
                    <a:pt x="18705" y="17937"/>
                  </a:lnTo>
                  <a:lnTo>
                    <a:pt x="18699" y="17914"/>
                  </a:lnTo>
                  <a:lnTo>
                    <a:pt x="18690" y="17895"/>
                  </a:lnTo>
                  <a:lnTo>
                    <a:pt x="18681" y="17878"/>
                  </a:lnTo>
                  <a:lnTo>
                    <a:pt x="18668" y="17863"/>
                  </a:lnTo>
                  <a:lnTo>
                    <a:pt x="18651" y="17847"/>
                  </a:lnTo>
                  <a:lnTo>
                    <a:pt x="18636" y="17831"/>
                  </a:lnTo>
                  <a:lnTo>
                    <a:pt x="18615" y="17816"/>
                  </a:lnTo>
                  <a:lnTo>
                    <a:pt x="18593" y="17804"/>
                  </a:lnTo>
                  <a:lnTo>
                    <a:pt x="18572" y="17794"/>
                  </a:lnTo>
                  <a:lnTo>
                    <a:pt x="18542" y="17784"/>
                  </a:lnTo>
                  <a:lnTo>
                    <a:pt x="18514" y="17777"/>
                  </a:lnTo>
                  <a:lnTo>
                    <a:pt x="18488" y="17768"/>
                  </a:lnTo>
                  <a:lnTo>
                    <a:pt x="18458" y="17765"/>
                  </a:lnTo>
                  <a:lnTo>
                    <a:pt x="18426" y="17761"/>
                  </a:lnTo>
                  <a:lnTo>
                    <a:pt x="17304" y="17761"/>
                  </a:lnTo>
                  <a:lnTo>
                    <a:pt x="17269" y="17758"/>
                  </a:lnTo>
                  <a:lnTo>
                    <a:pt x="17241" y="17757"/>
                  </a:lnTo>
                  <a:lnTo>
                    <a:pt x="17211" y="17752"/>
                  </a:lnTo>
                  <a:lnTo>
                    <a:pt x="17183" y="17745"/>
                  </a:lnTo>
                  <a:lnTo>
                    <a:pt x="17155" y="17736"/>
                  </a:lnTo>
                  <a:lnTo>
                    <a:pt x="17127" y="17729"/>
                  </a:lnTo>
                  <a:lnTo>
                    <a:pt x="17063" y="17689"/>
                  </a:lnTo>
                  <a:lnTo>
                    <a:pt x="17046" y="17676"/>
                  </a:lnTo>
                  <a:lnTo>
                    <a:pt x="17026" y="17658"/>
                  </a:lnTo>
                  <a:lnTo>
                    <a:pt x="17016" y="17642"/>
                  </a:lnTo>
                  <a:lnTo>
                    <a:pt x="17003" y="17624"/>
                  </a:lnTo>
                  <a:lnTo>
                    <a:pt x="16996" y="17604"/>
                  </a:lnTo>
                  <a:lnTo>
                    <a:pt x="16994" y="17586"/>
                  </a:lnTo>
                  <a:lnTo>
                    <a:pt x="16992" y="17566"/>
                  </a:lnTo>
                  <a:lnTo>
                    <a:pt x="16996" y="17526"/>
                  </a:lnTo>
                  <a:lnTo>
                    <a:pt x="17003" y="17510"/>
                  </a:lnTo>
                  <a:lnTo>
                    <a:pt x="17016" y="17492"/>
                  </a:lnTo>
                  <a:lnTo>
                    <a:pt x="17026" y="17476"/>
                  </a:lnTo>
                  <a:lnTo>
                    <a:pt x="17046" y="17457"/>
                  </a:lnTo>
                  <a:lnTo>
                    <a:pt x="17063" y="17443"/>
                  </a:lnTo>
                  <a:lnTo>
                    <a:pt x="17084" y="17428"/>
                  </a:lnTo>
                  <a:lnTo>
                    <a:pt x="17104" y="17419"/>
                  </a:lnTo>
                  <a:lnTo>
                    <a:pt x="17127" y="17405"/>
                  </a:lnTo>
                  <a:lnTo>
                    <a:pt x="17155" y="17395"/>
                  </a:lnTo>
                  <a:lnTo>
                    <a:pt x="17183" y="17387"/>
                  </a:lnTo>
                  <a:lnTo>
                    <a:pt x="17211" y="17384"/>
                  </a:lnTo>
                  <a:lnTo>
                    <a:pt x="17241" y="17375"/>
                  </a:lnTo>
                  <a:lnTo>
                    <a:pt x="17269" y="17373"/>
                  </a:lnTo>
                  <a:lnTo>
                    <a:pt x="17304" y="17371"/>
                  </a:lnTo>
                  <a:lnTo>
                    <a:pt x="18703" y="17371"/>
                  </a:lnTo>
                  <a:lnTo>
                    <a:pt x="18735" y="17368"/>
                  </a:lnTo>
                  <a:lnTo>
                    <a:pt x="18767" y="17363"/>
                  </a:lnTo>
                  <a:lnTo>
                    <a:pt x="18795" y="17357"/>
                  </a:lnTo>
                  <a:lnTo>
                    <a:pt x="18821" y="17349"/>
                  </a:lnTo>
                  <a:lnTo>
                    <a:pt x="18849" y="17340"/>
                  </a:lnTo>
                  <a:lnTo>
                    <a:pt x="18868" y="17328"/>
                  </a:lnTo>
                  <a:lnTo>
                    <a:pt x="18892" y="17316"/>
                  </a:lnTo>
                  <a:lnTo>
                    <a:pt x="18911" y="17301"/>
                  </a:lnTo>
                  <a:lnTo>
                    <a:pt x="18931" y="17285"/>
                  </a:lnTo>
                  <a:lnTo>
                    <a:pt x="18946" y="17269"/>
                  </a:lnTo>
                  <a:lnTo>
                    <a:pt x="18959" y="17255"/>
                  </a:lnTo>
                  <a:lnTo>
                    <a:pt x="18969" y="17237"/>
                  </a:lnTo>
                  <a:lnTo>
                    <a:pt x="18980" y="17219"/>
                  </a:lnTo>
                  <a:lnTo>
                    <a:pt x="18984" y="17200"/>
                  </a:lnTo>
                  <a:lnTo>
                    <a:pt x="18984" y="17160"/>
                  </a:lnTo>
                  <a:lnTo>
                    <a:pt x="18980" y="17140"/>
                  </a:lnTo>
                  <a:lnTo>
                    <a:pt x="18969" y="17120"/>
                  </a:lnTo>
                  <a:lnTo>
                    <a:pt x="18959" y="17104"/>
                  </a:lnTo>
                  <a:lnTo>
                    <a:pt x="18946" y="17086"/>
                  </a:lnTo>
                  <a:lnTo>
                    <a:pt x="18931" y="17068"/>
                  </a:lnTo>
                  <a:lnTo>
                    <a:pt x="18892" y="17042"/>
                  </a:lnTo>
                  <a:lnTo>
                    <a:pt x="18868" y="17028"/>
                  </a:lnTo>
                  <a:lnTo>
                    <a:pt x="18849" y="17019"/>
                  </a:lnTo>
                  <a:lnTo>
                    <a:pt x="18821" y="17010"/>
                  </a:lnTo>
                  <a:lnTo>
                    <a:pt x="18795" y="16998"/>
                  </a:lnTo>
                  <a:lnTo>
                    <a:pt x="18767" y="16992"/>
                  </a:lnTo>
                  <a:lnTo>
                    <a:pt x="18735" y="16987"/>
                  </a:lnTo>
                  <a:lnTo>
                    <a:pt x="18703" y="16986"/>
                  </a:lnTo>
                  <a:lnTo>
                    <a:pt x="18668" y="16984"/>
                  </a:lnTo>
                  <a:lnTo>
                    <a:pt x="17142" y="16984"/>
                  </a:lnTo>
                  <a:lnTo>
                    <a:pt x="17112" y="16979"/>
                  </a:lnTo>
                  <a:lnTo>
                    <a:pt x="17084" y="16978"/>
                  </a:lnTo>
                  <a:lnTo>
                    <a:pt x="17056" y="16968"/>
                  </a:lnTo>
                  <a:lnTo>
                    <a:pt x="17026" y="16962"/>
                  </a:lnTo>
                  <a:lnTo>
                    <a:pt x="16998" y="16951"/>
                  </a:lnTo>
                  <a:lnTo>
                    <a:pt x="16979" y="16942"/>
                  </a:lnTo>
                  <a:lnTo>
                    <a:pt x="16953" y="16930"/>
                  </a:lnTo>
                  <a:lnTo>
                    <a:pt x="16934" y="16914"/>
                  </a:lnTo>
                  <a:lnTo>
                    <a:pt x="16917" y="16898"/>
                  </a:lnTo>
                  <a:lnTo>
                    <a:pt x="16906" y="16883"/>
                  </a:lnTo>
                  <a:lnTo>
                    <a:pt x="16889" y="16866"/>
                  </a:lnTo>
                  <a:lnTo>
                    <a:pt x="16876" y="16848"/>
                  </a:lnTo>
                  <a:lnTo>
                    <a:pt x="16869" y="16828"/>
                  </a:lnTo>
                  <a:lnTo>
                    <a:pt x="16863" y="16812"/>
                  </a:lnTo>
                  <a:lnTo>
                    <a:pt x="16863" y="16770"/>
                  </a:lnTo>
                  <a:lnTo>
                    <a:pt x="16869" y="16748"/>
                  </a:lnTo>
                  <a:lnTo>
                    <a:pt x="16876" y="16735"/>
                  </a:lnTo>
                  <a:lnTo>
                    <a:pt x="16889" y="16714"/>
                  </a:lnTo>
                  <a:lnTo>
                    <a:pt x="16906" y="16695"/>
                  </a:lnTo>
                  <a:lnTo>
                    <a:pt x="16917" y="16685"/>
                  </a:lnTo>
                  <a:lnTo>
                    <a:pt x="16934" y="16669"/>
                  </a:lnTo>
                  <a:lnTo>
                    <a:pt x="16998" y="16629"/>
                  </a:lnTo>
                  <a:lnTo>
                    <a:pt x="17026" y="16621"/>
                  </a:lnTo>
                  <a:lnTo>
                    <a:pt x="17056" y="16613"/>
                  </a:lnTo>
                  <a:lnTo>
                    <a:pt x="17084" y="16606"/>
                  </a:lnTo>
                  <a:lnTo>
                    <a:pt x="17112" y="16602"/>
                  </a:lnTo>
                  <a:lnTo>
                    <a:pt x="17142" y="16595"/>
                  </a:lnTo>
                  <a:lnTo>
                    <a:pt x="20156" y="16595"/>
                  </a:lnTo>
                  <a:lnTo>
                    <a:pt x="20186" y="16593"/>
                  </a:lnTo>
                  <a:lnTo>
                    <a:pt x="20212" y="16587"/>
                  </a:lnTo>
                  <a:lnTo>
                    <a:pt x="20246" y="16583"/>
                  </a:lnTo>
                  <a:lnTo>
                    <a:pt x="20270" y="16571"/>
                  </a:lnTo>
                  <a:lnTo>
                    <a:pt x="20298" y="16561"/>
                  </a:lnTo>
                  <a:lnTo>
                    <a:pt x="20323" y="16551"/>
                  </a:lnTo>
                  <a:lnTo>
                    <a:pt x="20345" y="16539"/>
                  </a:lnTo>
                  <a:lnTo>
                    <a:pt x="20368" y="16527"/>
                  </a:lnTo>
                  <a:lnTo>
                    <a:pt x="20377" y="16514"/>
                  </a:lnTo>
                  <a:lnTo>
                    <a:pt x="20399" y="16495"/>
                  </a:lnTo>
                  <a:lnTo>
                    <a:pt x="20411" y="16478"/>
                  </a:lnTo>
                  <a:lnTo>
                    <a:pt x="20422" y="16461"/>
                  </a:lnTo>
                  <a:lnTo>
                    <a:pt x="20429" y="16441"/>
                  </a:lnTo>
                  <a:lnTo>
                    <a:pt x="20435" y="16422"/>
                  </a:lnTo>
                  <a:lnTo>
                    <a:pt x="20435" y="16385"/>
                  </a:lnTo>
                  <a:lnTo>
                    <a:pt x="20429" y="16365"/>
                  </a:lnTo>
                  <a:lnTo>
                    <a:pt x="20422" y="16346"/>
                  </a:lnTo>
                  <a:lnTo>
                    <a:pt x="20411" y="16329"/>
                  </a:lnTo>
                  <a:lnTo>
                    <a:pt x="20399" y="16312"/>
                  </a:lnTo>
                  <a:lnTo>
                    <a:pt x="20377" y="16293"/>
                  </a:lnTo>
                  <a:lnTo>
                    <a:pt x="20368" y="16278"/>
                  </a:lnTo>
                  <a:lnTo>
                    <a:pt x="20345" y="16266"/>
                  </a:lnTo>
                  <a:lnTo>
                    <a:pt x="20323" y="16253"/>
                  </a:lnTo>
                  <a:lnTo>
                    <a:pt x="20298" y="16242"/>
                  </a:lnTo>
                  <a:lnTo>
                    <a:pt x="20270" y="16233"/>
                  </a:lnTo>
                  <a:lnTo>
                    <a:pt x="20246" y="16224"/>
                  </a:lnTo>
                  <a:lnTo>
                    <a:pt x="20212" y="16220"/>
                  </a:lnTo>
                  <a:lnTo>
                    <a:pt x="20186" y="16213"/>
                  </a:lnTo>
                  <a:lnTo>
                    <a:pt x="20156" y="16212"/>
                  </a:lnTo>
                  <a:lnTo>
                    <a:pt x="20119" y="16210"/>
                  </a:lnTo>
                  <a:lnTo>
                    <a:pt x="18292" y="16210"/>
                  </a:lnTo>
                  <a:lnTo>
                    <a:pt x="18258" y="16208"/>
                  </a:lnTo>
                  <a:lnTo>
                    <a:pt x="18228" y="16205"/>
                  </a:lnTo>
                  <a:lnTo>
                    <a:pt x="18196" y="16201"/>
                  </a:lnTo>
                  <a:lnTo>
                    <a:pt x="18170" y="16193"/>
                  </a:lnTo>
                  <a:lnTo>
                    <a:pt x="18138" y="16186"/>
                  </a:lnTo>
                  <a:lnTo>
                    <a:pt x="18118" y="16177"/>
                  </a:lnTo>
                  <a:lnTo>
                    <a:pt x="18095" y="16165"/>
                  </a:lnTo>
                  <a:lnTo>
                    <a:pt x="18075" y="16150"/>
                  </a:lnTo>
                  <a:lnTo>
                    <a:pt x="18047" y="16138"/>
                  </a:lnTo>
                  <a:lnTo>
                    <a:pt x="18030" y="16124"/>
                  </a:lnTo>
                  <a:lnTo>
                    <a:pt x="18017" y="16106"/>
                  </a:lnTo>
                  <a:lnTo>
                    <a:pt x="18002" y="16090"/>
                  </a:lnTo>
                  <a:lnTo>
                    <a:pt x="17991" y="16072"/>
                  </a:lnTo>
                  <a:lnTo>
                    <a:pt x="17987" y="16054"/>
                  </a:lnTo>
                  <a:lnTo>
                    <a:pt x="17981" y="16034"/>
                  </a:lnTo>
                  <a:lnTo>
                    <a:pt x="17974" y="16013"/>
                  </a:lnTo>
                  <a:lnTo>
                    <a:pt x="17987" y="15976"/>
                  </a:lnTo>
                  <a:lnTo>
                    <a:pt x="17991" y="15957"/>
                  </a:lnTo>
                  <a:lnTo>
                    <a:pt x="18002" y="15940"/>
                  </a:lnTo>
                  <a:lnTo>
                    <a:pt x="18030" y="15905"/>
                  </a:lnTo>
                  <a:lnTo>
                    <a:pt x="18047" y="15891"/>
                  </a:lnTo>
                  <a:lnTo>
                    <a:pt x="18075" y="15876"/>
                  </a:lnTo>
                  <a:lnTo>
                    <a:pt x="18095" y="15865"/>
                  </a:lnTo>
                  <a:lnTo>
                    <a:pt x="18118" y="15853"/>
                  </a:lnTo>
                  <a:lnTo>
                    <a:pt x="18138" y="15843"/>
                  </a:lnTo>
                  <a:lnTo>
                    <a:pt x="18170" y="15833"/>
                  </a:lnTo>
                  <a:lnTo>
                    <a:pt x="18196" y="15831"/>
                  </a:lnTo>
                  <a:lnTo>
                    <a:pt x="18228" y="15823"/>
                  </a:lnTo>
                  <a:lnTo>
                    <a:pt x="18258" y="15821"/>
                  </a:lnTo>
                  <a:lnTo>
                    <a:pt x="19756" y="15821"/>
                  </a:lnTo>
                  <a:lnTo>
                    <a:pt x="19756" y="15817"/>
                  </a:lnTo>
                  <a:lnTo>
                    <a:pt x="19784" y="15816"/>
                  </a:lnTo>
                  <a:lnTo>
                    <a:pt x="19808" y="15809"/>
                  </a:lnTo>
                  <a:lnTo>
                    <a:pt x="19835" y="15803"/>
                  </a:lnTo>
                  <a:lnTo>
                    <a:pt x="19861" y="15796"/>
                  </a:lnTo>
                  <a:lnTo>
                    <a:pt x="19878" y="15785"/>
                  </a:lnTo>
                  <a:lnTo>
                    <a:pt x="19902" y="15776"/>
                  </a:lnTo>
                  <a:lnTo>
                    <a:pt x="19924" y="15765"/>
                  </a:lnTo>
                  <a:lnTo>
                    <a:pt x="19945" y="15752"/>
                  </a:lnTo>
                  <a:lnTo>
                    <a:pt x="19954" y="15740"/>
                  </a:lnTo>
                  <a:lnTo>
                    <a:pt x="19969" y="15723"/>
                  </a:lnTo>
                  <a:lnTo>
                    <a:pt x="19982" y="15712"/>
                  </a:lnTo>
                  <a:lnTo>
                    <a:pt x="19995" y="15696"/>
                  </a:lnTo>
                  <a:lnTo>
                    <a:pt x="20003" y="15677"/>
                  </a:lnTo>
                  <a:lnTo>
                    <a:pt x="20007" y="15663"/>
                  </a:lnTo>
                  <a:lnTo>
                    <a:pt x="20014" y="15643"/>
                  </a:lnTo>
                  <a:lnTo>
                    <a:pt x="20018" y="15626"/>
                  </a:lnTo>
                  <a:lnTo>
                    <a:pt x="20014" y="15611"/>
                  </a:lnTo>
                  <a:lnTo>
                    <a:pt x="20007" y="15594"/>
                  </a:lnTo>
                  <a:lnTo>
                    <a:pt x="20003" y="15576"/>
                  </a:lnTo>
                  <a:lnTo>
                    <a:pt x="19995" y="15559"/>
                  </a:lnTo>
                  <a:lnTo>
                    <a:pt x="19982" y="15543"/>
                  </a:lnTo>
                  <a:lnTo>
                    <a:pt x="19969" y="15530"/>
                  </a:lnTo>
                  <a:lnTo>
                    <a:pt x="19954" y="15515"/>
                  </a:lnTo>
                  <a:lnTo>
                    <a:pt x="19945" y="15499"/>
                  </a:lnTo>
                  <a:lnTo>
                    <a:pt x="19924" y="15490"/>
                  </a:lnTo>
                  <a:lnTo>
                    <a:pt x="19902" y="15479"/>
                  </a:lnTo>
                  <a:lnTo>
                    <a:pt x="19878" y="15468"/>
                  </a:lnTo>
                  <a:lnTo>
                    <a:pt x="19861" y="15459"/>
                  </a:lnTo>
                  <a:lnTo>
                    <a:pt x="19835" y="15452"/>
                  </a:lnTo>
                  <a:lnTo>
                    <a:pt x="19808" y="15447"/>
                  </a:lnTo>
                  <a:lnTo>
                    <a:pt x="19784" y="15440"/>
                  </a:lnTo>
                  <a:lnTo>
                    <a:pt x="19756" y="15435"/>
                  </a:lnTo>
                  <a:lnTo>
                    <a:pt x="19756" y="15432"/>
                  </a:lnTo>
                  <a:lnTo>
                    <a:pt x="17020" y="15432"/>
                  </a:lnTo>
                  <a:lnTo>
                    <a:pt x="16986" y="15431"/>
                  </a:lnTo>
                  <a:lnTo>
                    <a:pt x="16958" y="15428"/>
                  </a:lnTo>
                  <a:lnTo>
                    <a:pt x="16925" y="15424"/>
                  </a:lnTo>
                  <a:lnTo>
                    <a:pt x="16897" y="15416"/>
                  </a:lnTo>
                  <a:lnTo>
                    <a:pt x="16872" y="15407"/>
                  </a:lnTo>
                  <a:lnTo>
                    <a:pt x="16846" y="15396"/>
                  </a:lnTo>
                  <a:lnTo>
                    <a:pt x="16820" y="15390"/>
                  </a:lnTo>
                  <a:lnTo>
                    <a:pt x="16796" y="15376"/>
                  </a:lnTo>
                  <a:lnTo>
                    <a:pt x="16775" y="15362"/>
                  </a:lnTo>
                  <a:lnTo>
                    <a:pt x="16762" y="15347"/>
                  </a:lnTo>
                  <a:lnTo>
                    <a:pt x="16745" y="15330"/>
                  </a:lnTo>
                  <a:lnTo>
                    <a:pt x="16717" y="15295"/>
                  </a:lnTo>
                  <a:lnTo>
                    <a:pt x="16710" y="15278"/>
                  </a:lnTo>
                  <a:lnTo>
                    <a:pt x="16708" y="15259"/>
                  </a:lnTo>
                  <a:lnTo>
                    <a:pt x="16708" y="15218"/>
                  </a:lnTo>
                  <a:lnTo>
                    <a:pt x="16710" y="15199"/>
                  </a:lnTo>
                  <a:lnTo>
                    <a:pt x="16717" y="15181"/>
                  </a:lnTo>
                  <a:lnTo>
                    <a:pt x="16732" y="15161"/>
                  </a:lnTo>
                  <a:lnTo>
                    <a:pt x="16745" y="15149"/>
                  </a:lnTo>
                  <a:lnTo>
                    <a:pt x="16762" y="15131"/>
                  </a:lnTo>
                  <a:lnTo>
                    <a:pt x="16775" y="15115"/>
                  </a:lnTo>
                  <a:lnTo>
                    <a:pt x="16796" y="15103"/>
                  </a:lnTo>
                  <a:lnTo>
                    <a:pt x="16820" y="15089"/>
                  </a:lnTo>
                  <a:lnTo>
                    <a:pt x="16872" y="15067"/>
                  </a:lnTo>
                  <a:lnTo>
                    <a:pt x="16897" y="15061"/>
                  </a:lnTo>
                  <a:lnTo>
                    <a:pt x="16925" y="15053"/>
                  </a:lnTo>
                  <a:lnTo>
                    <a:pt x="16958" y="15050"/>
                  </a:lnTo>
                  <a:lnTo>
                    <a:pt x="16986" y="15043"/>
                  </a:lnTo>
                  <a:lnTo>
                    <a:pt x="18559" y="15043"/>
                  </a:lnTo>
                  <a:lnTo>
                    <a:pt x="18591" y="15039"/>
                  </a:lnTo>
                  <a:lnTo>
                    <a:pt x="18617" y="15034"/>
                  </a:lnTo>
                  <a:lnTo>
                    <a:pt x="18649" y="15033"/>
                  </a:lnTo>
                  <a:lnTo>
                    <a:pt x="18677" y="15022"/>
                  </a:lnTo>
                  <a:lnTo>
                    <a:pt x="18703" y="15013"/>
                  </a:lnTo>
                  <a:lnTo>
                    <a:pt x="18724" y="14999"/>
                  </a:lnTo>
                  <a:lnTo>
                    <a:pt x="18748" y="14987"/>
                  </a:lnTo>
                  <a:lnTo>
                    <a:pt x="18772" y="14973"/>
                  </a:lnTo>
                  <a:lnTo>
                    <a:pt x="18789" y="14958"/>
                  </a:lnTo>
                  <a:lnTo>
                    <a:pt x="18802" y="14945"/>
                  </a:lnTo>
                  <a:lnTo>
                    <a:pt x="18812" y="14924"/>
                  </a:lnTo>
                  <a:lnTo>
                    <a:pt x="18827" y="14906"/>
                  </a:lnTo>
                  <a:lnTo>
                    <a:pt x="18836" y="14889"/>
                  </a:lnTo>
                  <a:lnTo>
                    <a:pt x="18840" y="14849"/>
                  </a:lnTo>
                  <a:lnTo>
                    <a:pt x="18838" y="14833"/>
                  </a:lnTo>
                  <a:lnTo>
                    <a:pt x="18836" y="14812"/>
                  </a:lnTo>
                  <a:lnTo>
                    <a:pt x="18827" y="14793"/>
                  </a:lnTo>
                  <a:lnTo>
                    <a:pt x="18812" y="14777"/>
                  </a:lnTo>
                  <a:lnTo>
                    <a:pt x="18802" y="14758"/>
                  </a:lnTo>
                  <a:lnTo>
                    <a:pt x="18789" y="14744"/>
                  </a:lnTo>
                  <a:lnTo>
                    <a:pt x="18772" y="14726"/>
                  </a:lnTo>
                  <a:lnTo>
                    <a:pt x="18748" y="14714"/>
                  </a:lnTo>
                  <a:lnTo>
                    <a:pt x="18724" y="14700"/>
                  </a:lnTo>
                  <a:lnTo>
                    <a:pt x="18703" y="14690"/>
                  </a:lnTo>
                  <a:lnTo>
                    <a:pt x="18677" y="14680"/>
                  </a:lnTo>
                  <a:lnTo>
                    <a:pt x="18649" y="14669"/>
                  </a:lnTo>
                  <a:lnTo>
                    <a:pt x="18617" y="14666"/>
                  </a:lnTo>
                  <a:lnTo>
                    <a:pt x="18591" y="14661"/>
                  </a:lnTo>
                  <a:lnTo>
                    <a:pt x="18527" y="14656"/>
                  </a:lnTo>
                  <a:lnTo>
                    <a:pt x="17667" y="14656"/>
                  </a:lnTo>
                  <a:lnTo>
                    <a:pt x="17607" y="14648"/>
                  </a:lnTo>
                  <a:lnTo>
                    <a:pt x="17581" y="14641"/>
                  </a:lnTo>
                  <a:lnTo>
                    <a:pt x="17551" y="14633"/>
                  </a:lnTo>
                  <a:lnTo>
                    <a:pt x="17527" y="14625"/>
                  </a:lnTo>
                  <a:lnTo>
                    <a:pt x="17506" y="14613"/>
                  </a:lnTo>
                  <a:lnTo>
                    <a:pt x="17478" y="14600"/>
                  </a:lnTo>
                  <a:lnTo>
                    <a:pt x="17458" y="14586"/>
                  </a:lnTo>
                  <a:lnTo>
                    <a:pt x="17441" y="14573"/>
                  </a:lnTo>
                  <a:lnTo>
                    <a:pt x="17422" y="14553"/>
                  </a:lnTo>
                  <a:lnTo>
                    <a:pt x="17411" y="14537"/>
                  </a:lnTo>
                  <a:lnTo>
                    <a:pt x="17396" y="14521"/>
                  </a:lnTo>
                  <a:lnTo>
                    <a:pt x="17394" y="14504"/>
                  </a:lnTo>
                  <a:lnTo>
                    <a:pt x="17387" y="14481"/>
                  </a:lnTo>
                  <a:lnTo>
                    <a:pt x="17387" y="14443"/>
                  </a:lnTo>
                  <a:lnTo>
                    <a:pt x="17394" y="14425"/>
                  </a:lnTo>
                  <a:lnTo>
                    <a:pt x="17396" y="14405"/>
                  </a:lnTo>
                  <a:lnTo>
                    <a:pt x="17411" y="14388"/>
                  </a:lnTo>
                  <a:lnTo>
                    <a:pt x="17422" y="14372"/>
                  </a:lnTo>
                  <a:lnTo>
                    <a:pt x="17441" y="14353"/>
                  </a:lnTo>
                  <a:lnTo>
                    <a:pt x="17458" y="14340"/>
                  </a:lnTo>
                  <a:lnTo>
                    <a:pt x="17478" y="14324"/>
                  </a:lnTo>
                  <a:lnTo>
                    <a:pt x="17506" y="14316"/>
                  </a:lnTo>
                  <a:lnTo>
                    <a:pt x="17527" y="14300"/>
                  </a:lnTo>
                  <a:lnTo>
                    <a:pt x="17551" y="14293"/>
                  </a:lnTo>
                  <a:lnTo>
                    <a:pt x="17581" y="14285"/>
                  </a:lnTo>
                  <a:lnTo>
                    <a:pt x="17607" y="14276"/>
                  </a:lnTo>
                  <a:lnTo>
                    <a:pt x="17637" y="14273"/>
                  </a:lnTo>
                  <a:lnTo>
                    <a:pt x="17667" y="14269"/>
                  </a:lnTo>
                  <a:lnTo>
                    <a:pt x="19436" y="14269"/>
                  </a:lnTo>
                  <a:lnTo>
                    <a:pt x="19468" y="14268"/>
                  </a:lnTo>
                  <a:lnTo>
                    <a:pt x="19496" y="14267"/>
                  </a:lnTo>
                  <a:lnTo>
                    <a:pt x="19530" y="14259"/>
                  </a:lnTo>
                  <a:lnTo>
                    <a:pt x="19558" y="14253"/>
                  </a:lnTo>
                  <a:lnTo>
                    <a:pt x="19586" y="14245"/>
                  </a:lnTo>
                  <a:lnTo>
                    <a:pt x="19614" y="14236"/>
                  </a:lnTo>
                  <a:lnTo>
                    <a:pt x="19640" y="14224"/>
                  </a:lnTo>
                  <a:lnTo>
                    <a:pt x="19657" y="14212"/>
                  </a:lnTo>
                  <a:lnTo>
                    <a:pt x="19676" y="14198"/>
                  </a:lnTo>
                  <a:lnTo>
                    <a:pt x="19698" y="14186"/>
                  </a:lnTo>
                  <a:lnTo>
                    <a:pt x="19711" y="14168"/>
                  </a:lnTo>
                  <a:lnTo>
                    <a:pt x="19728" y="14152"/>
                  </a:lnTo>
                  <a:lnTo>
                    <a:pt x="19732" y="14132"/>
                  </a:lnTo>
                  <a:lnTo>
                    <a:pt x="19745" y="14115"/>
                  </a:lnTo>
                  <a:lnTo>
                    <a:pt x="19747" y="14095"/>
                  </a:lnTo>
                  <a:lnTo>
                    <a:pt x="19749" y="14072"/>
                  </a:lnTo>
                  <a:lnTo>
                    <a:pt x="19747" y="14054"/>
                  </a:lnTo>
                  <a:lnTo>
                    <a:pt x="19745" y="14036"/>
                  </a:lnTo>
                  <a:lnTo>
                    <a:pt x="19732" y="14016"/>
                  </a:lnTo>
                  <a:lnTo>
                    <a:pt x="19728" y="13999"/>
                  </a:lnTo>
                  <a:lnTo>
                    <a:pt x="19711" y="13982"/>
                  </a:lnTo>
                  <a:lnTo>
                    <a:pt x="19698" y="13967"/>
                  </a:lnTo>
                  <a:lnTo>
                    <a:pt x="19676" y="13951"/>
                  </a:lnTo>
                  <a:lnTo>
                    <a:pt x="19657" y="13938"/>
                  </a:lnTo>
                  <a:lnTo>
                    <a:pt x="19640" y="13926"/>
                  </a:lnTo>
                  <a:lnTo>
                    <a:pt x="19614" y="13914"/>
                  </a:lnTo>
                  <a:lnTo>
                    <a:pt x="19558" y="13895"/>
                  </a:lnTo>
                  <a:lnTo>
                    <a:pt x="19530" y="13891"/>
                  </a:lnTo>
                  <a:lnTo>
                    <a:pt x="19496" y="13884"/>
                  </a:lnTo>
                  <a:lnTo>
                    <a:pt x="19468" y="13880"/>
                  </a:lnTo>
                  <a:lnTo>
                    <a:pt x="18060" y="13880"/>
                  </a:lnTo>
                  <a:lnTo>
                    <a:pt x="18024" y="13879"/>
                  </a:lnTo>
                  <a:lnTo>
                    <a:pt x="17994" y="13872"/>
                  </a:lnTo>
                  <a:lnTo>
                    <a:pt x="17963" y="13863"/>
                  </a:lnTo>
                  <a:lnTo>
                    <a:pt x="17938" y="13859"/>
                  </a:lnTo>
                  <a:lnTo>
                    <a:pt x="17916" y="13849"/>
                  </a:lnTo>
                  <a:lnTo>
                    <a:pt x="17890" y="13838"/>
                  </a:lnTo>
                  <a:lnTo>
                    <a:pt x="17865" y="13825"/>
                  </a:lnTo>
                  <a:lnTo>
                    <a:pt x="17845" y="13813"/>
                  </a:lnTo>
                  <a:lnTo>
                    <a:pt x="17830" y="13795"/>
                  </a:lnTo>
                  <a:lnTo>
                    <a:pt x="17817" y="13778"/>
                  </a:lnTo>
                  <a:lnTo>
                    <a:pt x="17800" y="13762"/>
                  </a:lnTo>
                  <a:lnTo>
                    <a:pt x="17785" y="13745"/>
                  </a:lnTo>
                  <a:lnTo>
                    <a:pt x="17783" y="13727"/>
                  </a:lnTo>
                  <a:lnTo>
                    <a:pt x="17781" y="13707"/>
                  </a:lnTo>
                  <a:lnTo>
                    <a:pt x="17776" y="13689"/>
                  </a:lnTo>
                  <a:lnTo>
                    <a:pt x="17781" y="13667"/>
                  </a:lnTo>
                  <a:lnTo>
                    <a:pt x="17783" y="13650"/>
                  </a:lnTo>
                  <a:lnTo>
                    <a:pt x="17785" y="13627"/>
                  </a:lnTo>
                  <a:lnTo>
                    <a:pt x="17800" y="13611"/>
                  </a:lnTo>
                  <a:lnTo>
                    <a:pt x="17817" y="13597"/>
                  </a:lnTo>
                  <a:lnTo>
                    <a:pt x="17830" y="13578"/>
                  </a:lnTo>
                  <a:lnTo>
                    <a:pt x="17845" y="13563"/>
                  </a:lnTo>
                  <a:lnTo>
                    <a:pt x="17865" y="13549"/>
                  </a:lnTo>
                  <a:lnTo>
                    <a:pt x="17916" y="13525"/>
                  </a:lnTo>
                  <a:lnTo>
                    <a:pt x="17938" y="13515"/>
                  </a:lnTo>
                  <a:lnTo>
                    <a:pt x="17963" y="13509"/>
                  </a:lnTo>
                  <a:lnTo>
                    <a:pt x="17994" y="13501"/>
                  </a:lnTo>
                  <a:lnTo>
                    <a:pt x="18024" y="13500"/>
                  </a:lnTo>
                  <a:lnTo>
                    <a:pt x="18060" y="13497"/>
                  </a:lnTo>
                  <a:lnTo>
                    <a:pt x="18088" y="13493"/>
                  </a:lnTo>
                  <a:lnTo>
                    <a:pt x="18885" y="13493"/>
                  </a:lnTo>
                  <a:lnTo>
                    <a:pt x="18924" y="13490"/>
                  </a:lnTo>
                  <a:lnTo>
                    <a:pt x="18952" y="13489"/>
                  </a:lnTo>
                  <a:lnTo>
                    <a:pt x="18984" y="13488"/>
                  </a:lnTo>
                  <a:lnTo>
                    <a:pt x="19014" y="13480"/>
                  </a:lnTo>
                  <a:lnTo>
                    <a:pt x="19040" y="13469"/>
                  </a:lnTo>
                  <a:lnTo>
                    <a:pt x="19062" y="13458"/>
                  </a:lnTo>
                  <a:lnTo>
                    <a:pt x="19088" y="13450"/>
                  </a:lnTo>
                  <a:lnTo>
                    <a:pt x="19111" y="13437"/>
                  </a:lnTo>
                  <a:lnTo>
                    <a:pt x="19131" y="13424"/>
                  </a:lnTo>
                  <a:lnTo>
                    <a:pt x="19148" y="13410"/>
                  </a:lnTo>
                  <a:lnTo>
                    <a:pt x="19163" y="13390"/>
                  </a:lnTo>
                  <a:lnTo>
                    <a:pt x="19180" y="13377"/>
                  </a:lnTo>
                  <a:lnTo>
                    <a:pt x="19186" y="13360"/>
                  </a:lnTo>
                  <a:lnTo>
                    <a:pt x="19193" y="13337"/>
                  </a:lnTo>
                  <a:lnTo>
                    <a:pt x="19201" y="13318"/>
                  </a:lnTo>
                  <a:lnTo>
                    <a:pt x="19204" y="13301"/>
                  </a:lnTo>
                  <a:lnTo>
                    <a:pt x="19201" y="13280"/>
                  </a:lnTo>
                  <a:lnTo>
                    <a:pt x="19193" y="13260"/>
                  </a:lnTo>
                  <a:lnTo>
                    <a:pt x="19180" y="13225"/>
                  </a:lnTo>
                  <a:lnTo>
                    <a:pt x="19163" y="13208"/>
                  </a:lnTo>
                  <a:lnTo>
                    <a:pt x="19148" y="13192"/>
                  </a:lnTo>
                  <a:lnTo>
                    <a:pt x="19131" y="13176"/>
                  </a:lnTo>
                  <a:lnTo>
                    <a:pt x="19111" y="13162"/>
                  </a:lnTo>
                  <a:lnTo>
                    <a:pt x="19088" y="13152"/>
                  </a:lnTo>
                  <a:lnTo>
                    <a:pt x="19062" y="13139"/>
                  </a:lnTo>
                  <a:lnTo>
                    <a:pt x="19040" y="13131"/>
                  </a:lnTo>
                  <a:lnTo>
                    <a:pt x="19014" y="13123"/>
                  </a:lnTo>
                  <a:lnTo>
                    <a:pt x="18984" y="13115"/>
                  </a:lnTo>
                  <a:lnTo>
                    <a:pt x="18952" y="13109"/>
                  </a:lnTo>
                  <a:lnTo>
                    <a:pt x="18924" y="13107"/>
                  </a:lnTo>
                  <a:lnTo>
                    <a:pt x="17525" y="13107"/>
                  </a:lnTo>
                  <a:lnTo>
                    <a:pt x="17493" y="13100"/>
                  </a:lnTo>
                  <a:lnTo>
                    <a:pt x="17458" y="13096"/>
                  </a:lnTo>
                  <a:lnTo>
                    <a:pt x="17437" y="13089"/>
                  </a:lnTo>
                  <a:lnTo>
                    <a:pt x="17405" y="13079"/>
                  </a:lnTo>
                  <a:lnTo>
                    <a:pt x="17383" y="13073"/>
                  </a:lnTo>
                  <a:lnTo>
                    <a:pt x="17360" y="13061"/>
                  </a:lnTo>
                  <a:lnTo>
                    <a:pt x="17334" y="13045"/>
                  </a:lnTo>
                  <a:lnTo>
                    <a:pt x="17314" y="13035"/>
                  </a:lnTo>
                  <a:lnTo>
                    <a:pt x="17293" y="13020"/>
                  </a:lnTo>
                  <a:lnTo>
                    <a:pt x="17280" y="13001"/>
                  </a:lnTo>
                  <a:lnTo>
                    <a:pt x="17265" y="12988"/>
                  </a:lnTo>
                  <a:lnTo>
                    <a:pt x="17259" y="12968"/>
                  </a:lnTo>
                  <a:lnTo>
                    <a:pt x="17248" y="12952"/>
                  </a:lnTo>
                  <a:lnTo>
                    <a:pt x="17248" y="12932"/>
                  </a:lnTo>
                  <a:lnTo>
                    <a:pt x="17241" y="12909"/>
                  </a:lnTo>
                  <a:lnTo>
                    <a:pt x="17248" y="12895"/>
                  </a:lnTo>
                  <a:lnTo>
                    <a:pt x="17248" y="12873"/>
                  </a:lnTo>
                  <a:lnTo>
                    <a:pt x="17259" y="12853"/>
                  </a:lnTo>
                  <a:lnTo>
                    <a:pt x="17265" y="12835"/>
                  </a:lnTo>
                  <a:lnTo>
                    <a:pt x="17280" y="12819"/>
                  </a:lnTo>
                  <a:lnTo>
                    <a:pt x="17293" y="12804"/>
                  </a:lnTo>
                  <a:lnTo>
                    <a:pt x="17314" y="12788"/>
                  </a:lnTo>
                  <a:lnTo>
                    <a:pt x="17334" y="12772"/>
                  </a:lnTo>
                  <a:lnTo>
                    <a:pt x="17360" y="12762"/>
                  </a:lnTo>
                  <a:lnTo>
                    <a:pt x="17383" y="12751"/>
                  </a:lnTo>
                  <a:lnTo>
                    <a:pt x="17405" y="12742"/>
                  </a:lnTo>
                  <a:lnTo>
                    <a:pt x="17437" y="12734"/>
                  </a:lnTo>
                  <a:lnTo>
                    <a:pt x="17458" y="12726"/>
                  </a:lnTo>
                  <a:lnTo>
                    <a:pt x="17493" y="12723"/>
                  </a:lnTo>
                  <a:lnTo>
                    <a:pt x="17525" y="12718"/>
                  </a:lnTo>
                  <a:lnTo>
                    <a:pt x="17551" y="12716"/>
                  </a:lnTo>
                  <a:lnTo>
                    <a:pt x="18127" y="12716"/>
                  </a:lnTo>
                  <a:lnTo>
                    <a:pt x="18155" y="12715"/>
                  </a:lnTo>
                  <a:lnTo>
                    <a:pt x="18215" y="12702"/>
                  </a:lnTo>
                  <a:lnTo>
                    <a:pt x="18241" y="12695"/>
                  </a:lnTo>
                  <a:lnTo>
                    <a:pt x="18264" y="12687"/>
                  </a:lnTo>
                  <a:lnTo>
                    <a:pt x="18294" y="12672"/>
                  </a:lnTo>
                  <a:lnTo>
                    <a:pt x="18314" y="12662"/>
                  </a:lnTo>
                  <a:lnTo>
                    <a:pt x="18337" y="12647"/>
                  </a:lnTo>
                  <a:lnTo>
                    <a:pt x="18350" y="12632"/>
                  </a:lnTo>
                  <a:lnTo>
                    <a:pt x="18370" y="12616"/>
                  </a:lnTo>
                  <a:lnTo>
                    <a:pt x="18380" y="12598"/>
                  </a:lnTo>
                  <a:lnTo>
                    <a:pt x="18395" y="12582"/>
                  </a:lnTo>
                  <a:lnTo>
                    <a:pt x="18402" y="12562"/>
                  </a:lnTo>
                  <a:lnTo>
                    <a:pt x="18404" y="12543"/>
                  </a:lnTo>
                  <a:lnTo>
                    <a:pt x="18404" y="12502"/>
                  </a:lnTo>
                  <a:lnTo>
                    <a:pt x="18402" y="12483"/>
                  </a:lnTo>
                  <a:lnTo>
                    <a:pt x="18395" y="12464"/>
                  </a:lnTo>
                  <a:lnTo>
                    <a:pt x="18380" y="12450"/>
                  </a:lnTo>
                  <a:lnTo>
                    <a:pt x="18370" y="12428"/>
                  </a:lnTo>
                  <a:lnTo>
                    <a:pt x="18350" y="12415"/>
                  </a:lnTo>
                  <a:lnTo>
                    <a:pt x="18337" y="12399"/>
                  </a:lnTo>
                  <a:lnTo>
                    <a:pt x="18314" y="12387"/>
                  </a:lnTo>
                  <a:lnTo>
                    <a:pt x="18294" y="12374"/>
                  </a:lnTo>
                  <a:lnTo>
                    <a:pt x="18264" y="12363"/>
                  </a:lnTo>
                  <a:lnTo>
                    <a:pt x="18241" y="12353"/>
                  </a:lnTo>
                  <a:lnTo>
                    <a:pt x="18215" y="12345"/>
                  </a:lnTo>
                  <a:lnTo>
                    <a:pt x="18185" y="12338"/>
                  </a:lnTo>
                  <a:lnTo>
                    <a:pt x="18155" y="12333"/>
                  </a:lnTo>
                  <a:lnTo>
                    <a:pt x="18127" y="12329"/>
                  </a:lnTo>
                  <a:lnTo>
                    <a:pt x="16003" y="12329"/>
                  </a:lnTo>
                  <a:lnTo>
                    <a:pt x="15939" y="12323"/>
                  </a:lnTo>
                  <a:lnTo>
                    <a:pt x="15913" y="12315"/>
                  </a:lnTo>
                  <a:lnTo>
                    <a:pt x="15885" y="12307"/>
                  </a:lnTo>
                  <a:lnTo>
                    <a:pt x="15859" y="12295"/>
                  </a:lnTo>
                  <a:lnTo>
                    <a:pt x="15840" y="12285"/>
                  </a:lnTo>
                  <a:lnTo>
                    <a:pt x="15812" y="12273"/>
                  </a:lnTo>
                  <a:lnTo>
                    <a:pt x="15793" y="12257"/>
                  </a:lnTo>
                  <a:lnTo>
                    <a:pt x="15773" y="12243"/>
                  </a:lnTo>
                  <a:lnTo>
                    <a:pt x="15760" y="12229"/>
                  </a:lnTo>
                  <a:lnTo>
                    <a:pt x="15743" y="12210"/>
                  </a:lnTo>
                  <a:lnTo>
                    <a:pt x="15733" y="12195"/>
                  </a:lnTo>
                  <a:lnTo>
                    <a:pt x="15728" y="12174"/>
                  </a:lnTo>
                  <a:lnTo>
                    <a:pt x="15724" y="12155"/>
                  </a:lnTo>
                  <a:lnTo>
                    <a:pt x="15722" y="12135"/>
                  </a:lnTo>
                  <a:lnTo>
                    <a:pt x="15724" y="12115"/>
                  </a:lnTo>
                  <a:lnTo>
                    <a:pt x="15728" y="12094"/>
                  </a:lnTo>
                  <a:lnTo>
                    <a:pt x="15733" y="12079"/>
                  </a:lnTo>
                  <a:lnTo>
                    <a:pt x="15743" y="12060"/>
                  </a:lnTo>
                  <a:lnTo>
                    <a:pt x="15760" y="12044"/>
                  </a:lnTo>
                  <a:lnTo>
                    <a:pt x="15773" y="12026"/>
                  </a:lnTo>
                  <a:lnTo>
                    <a:pt x="15793" y="12014"/>
                  </a:lnTo>
                  <a:lnTo>
                    <a:pt x="15812" y="12001"/>
                  </a:lnTo>
                  <a:lnTo>
                    <a:pt x="15859" y="11972"/>
                  </a:lnTo>
                  <a:lnTo>
                    <a:pt x="15885" y="11964"/>
                  </a:lnTo>
                  <a:lnTo>
                    <a:pt x="15913" y="11957"/>
                  </a:lnTo>
                  <a:lnTo>
                    <a:pt x="15939" y="11950"/>
                  </a:lnTo>
                  <a:lnTo>
                    <a:pt x="15971" y="11946"/>
                  </a:lnTo>
                  <a:lnTo>
                    <a:pt x="16003" y="11945"/>
                  </a:lnTo>
                  <a:lnTo>
                    <a:pt x="18153" y="11945"/>
                  </a:lnTo>
                  <a:lnTo>
                    <a:pt x="18185" y="11941"/>
                  </a:lnTo>
                  <a:lnTo>
                    <a:pt x="18215" y="11936"/>
                  </a:lnTo>
                  <a:lnTo>
                    <a:pt x="18243" y="11934"/>
                  </a:lnTo>
                  <a:lnTo>
                    <a:pt x="18273" y="11926"/>
                  </a:lnTo>
                  <a:lnTo>
                    <a:pt x="18329" y="11909"/>
                  </a:lnTo>
                  <a:lnTo>
                    <a:pt x="18350" y="11900"/>
                  </a:lnTo>
                  <a:lnTo>
                    <a:pt x="18372" y="11886"/>
                  </a:lnTo>
                  <a:lnTo>
                    <a:pt x="18398" y="11872"/>
                  </a:lnTo>
                  <a:lnTo>
                    <a:pt x="18415" y="11856"/>
                  </a:lnTo>
                  <a:lnTo>
                    <a:pt x="18430" y="11842"/>
                  </a:lnTo>
                  <a:lnTo>
                    <a:pt x="18443" y="11825"/>
                  </a:lnTo>
                  <a:lnTo>
                    <a:pt x="18453" y="11805"/>
                  </a:lnTo>
                  <a:lnTo>
                    <a:pt x="18460" y="11786"/>
                  </a:lnTo>
                  <a:lnTo>
                    <a:pt x="18464" y="11765"/>
                  </a:lnTo>
                  <a:lnTo>
                    <a:pt x="18464" y="11729"/>
                  </a:lnTo>
                  <a:lnTo>
                    <a:pt x="18460" y="11708"/>
                  </a:lnTo>
                  <a:lnTo>
                    <a:pt x="18453" y="11691"/>
                  </a:lnTo>
                  <a:lnTo>
                    <a:pt x="18443" y="11673"/>
                  </a:lnTo>
                  <a:lnTo>
                    <a:pt x="18430" y="11656"/>
                  </a:lnTo>
                  <a:lnTo>
                    <a:pt x="18415" y="11640"/>
                  </a:lnTo>
                  <a:lnTo>
                    <a:pt x="18398" y="11624"/>
                  </a:lnTo>
                  <a:lnTo>
                    <a:pt x="18372" y="11609"/>
                  </a:lnTo>
                  <a:lnTo>
                    <a:pt x="18329" y="11588"/>
                  </a:lnTo>
                  <a:lnTo>
                    <a:pt x="18299" y="11579"/>
                  </a:lnTo>
                  <a:lnTo>
                    <a:pt x="18273" y="11569"/>
                  </a:lnTo>
                  <a:lnTo>
                    <a:pt x="18243" y="11564"/>
                  </a:lnTo>
                  <a:lnTo>
                    <a:pt x="18215" y="11556"/>
                  </a:lnTo>
                  <a:lnTo>
                    <a:pt x="18185" y="11555"/>
                  </a:lnTo>
                  <a:lnTo>
                    <a:pt x="17039" y="11555"/>
                  </a:lnTo>
                  <a:lnTo>
                    <a:pt x="17011" y="11553"/>
                  </a:lnTo>
                  <a:lnTo>
                    <a:pt x="16981" y="11552"/>
                  </a:lnTo>
                  <a:lnTo>
                    <a:pt x="16949" y="11544"/>
                  </a:lnTo>
                  <a:lnTo>
                    <a:pt x="16917" y="11540"/>
                  </a:lnTo>
                  <a:lnTo>
                    <a:pt x="16895" y="11529"/>
                  </a:lnTo>
                  <a:lnTo>
                    <a:pt x="16869" y="11521"/>
                  </a:lnTo>
                  <a:lnTo>
                    <a:pt x="16842" y="11508"/>
                  </a:lnTo>
                  <a:lnTo>
                    <a:pt x="16820" y="11497"/>
                  </a:lnTo>
                  <a:lnTo>
                    <a:pt x="16799" y="11483"/>
                  </a:lnTo>
                  <a:lnTo>
                    <a:pt x="16779" y="11467"/>
                  </a:lnTo>
                  <a:lnTo>
                    <a:pt x="16766" y="11453"/>
                  </a:lnTo>
                  <a:lnTo>
                    <a:pt x="16751" y="11436"/>
                  </a:lnTo>
                  <a:lnTo>
                    <a:pt x="16745" y="11416"/>
                  </a:lnTo>
                  <a:lnTo>
                    <a:pt x="16736" y="11400"/>
                  </a:lnTo>
                  <a:lnTo>
                    <a:pt x="16732" y="11379"/>
                  </a:lnTo>
                  <a:lnTo>
                    <a:pt x="16728" y="11359"/>
                  </a:lnTo>
                  <a:lnTo>
                    <a:pt x="16732" y="11339"/>
                  </a:lnTo>
                  <a:lnTo>
                    <a:pt x="16736" y="11320"/>
                  </a:lnTo>
                  <a:lnTo>
                    <a:pt x="16745" y="11300"/>
                  </a:lnTo>
                  <a:lnTo>
                    <a:pt x="16751" y="11284"/>
                  </a:lnTo>
                  <a:lnTo>
                    <a:pt x="16766" y="11267"/>
                  </a:lnTo>
                  <a:lnTo>
                    <a:pt x="16779" y="11252"/>
                  </a:lnTo>
                  <a:lnTo>
                    <a:pt x="16799" y="11238"/>
                  </a:lnTo>
                  <a:lnTo>
                    <a:pt x="16820" y="11222"/>
                  </a:lnTo>
                  <a:lnTo>
                    <a:pt x="16842" y="11208"/>
                  </a:lnTo>
                  <a:lnTo>
                    <a:pt x="16869" y="11200"/>
                  </a:lnTo>
                  <a:lnTo>
                    <a:pt x="16895" y="11190"/>
                  </a:lnTo>
                  <a:lnTo>
                    <a:pt x="16917" y="11182"/>
                  </a:lnTo>
                  <a:lnTo>
                    <a:pt x="16949" y="11174"/>
                  </a:lnTo>
                  <a:lnTo>
                    <a:pt x="16981" y="11171"/>
                  </a:lnTo>
                  <a:lnTo>
                    <a:pt x="17011" y="11170"/>
                  </a:lnTo>
                  <a:lnTo>
                    <a:pt x="17039" y="11164"/>
                  </a:lnTo>
                  <a:lnTo>
                    <a:pt x="20442" y="11164"/>
                  </a:lnTo>
                  <a:lnTo>
                    <a:pt x="20472" y="11162"/>
                  </a:lnTo>
                  <a:lnTo>
                    <a:pt x="20497" y="11156"/>
                  </a:lnTo>
                  <a:lnTo>
                    <a:pt x="20530" y="11151"/>
                  </a:lnTo>
                  <a:lnTo>
                    <a:pt x="20560" y="11143"/>
                  </a:lnTo>
                  <a:lnTo>
                    <a:pt x="20579" y="11132"/>
                  </a:lnTo>
                  <a:lnTo>
                    <a:pt x="20605" y="11120"/>
                  </a:lnTo>
                  <a:lnTo>
                    <a:pt x="20624" y="11110"/>
                  </a:lnTo>
                  <a:lnTo>
                    <a:pt x="20648" y="11096"/>
                  </a:lnTo>
                  <a:lnTo>
                    <a:pt x="20669" y="11082"/>
                  </a:lnTo>
                  <a:lnTo>
                    <a:pt x="20682" y="11063"/>
                  </a:lnTo>
                  <a:lnTo>
                    <a:pt x="20699" y="11048"/>
                  </a:lnTo>
                  <a:lnTo>
                    <a:pt x="20706" y="11028"/>
                  </a:lnTo>
                  <a:lnTo>
                    <a:pt x="20712" y="11010"/>
                  </a:lnTo>
                  <a:lnTo>
                    <a:pt x="20721" y="10992"/>
                  </a:lnTo>
                  <a:lnTo>
                    <a:pt x="20723" y="10973"/>
                  </a:lnTo>
                  <a:lnTo>
                    <a:pt x="20721" y="10953"/>
                  </a:lnTo>
                  <a:lnTo>
                    <a:pt x="20712" y="10934"/>
                  </a:lnTo>
                  <a:lnTo>
                    <a:pt x="20699" y="10897"/>
                  </a:lnTo>
                  <a:lnTo>
                    <a:pt x="20682" y="10879"/>
                  </a:lnTo>
                  <a:lnTo>
                    <a:pt x="20669" y="10863"/>
                  </a:lnTo>
                  <a:lnTo>
                    <a:pt x="20648" y="10847"/>
                  </a:lnTo>
                  <a:lnTo>
                    <a:pt x="20624" y="10835"/>
                  </a:lnTo>
                  <a:lnTo>
                    <a:pt x="20605" y="10822"/>
                  </a:lnTo>
                  <a:lnTo>
                    <a:pt x="20579" y="10811"/>
                  </a:lnTo>
                  <a:lnTo>
                    <a:pt x="20560" y="10802"/>
                  </a:lnTo>
                  <a:lnTo>
                    <a:pt x="20530" y="10793"/>
                  </a:lnTo>
                  <a:lnTo>
                    <a:pt x="20472" y="10781"/>
                  </a:lnTo>
                  <a:lnTo>
                    <a:pt x="20442" y="10779"/>
                  </a:lnTo>
                  <a:lnTo>
                    <a:pt x="20405" y="10778"/>
                  </a:lnTo>
                  <a:lnTo>
                    <a:pt x="17613" y="10778"/>
                  </a:lnTo>
                  <a:lnTo>
                    <a:pt x="17581" y="10774"/>
                  </a:lnTo>
                  <a:lnTo>
                    <a:pt x="17551" y="10770"/>
                  </a:lnTo>
                  <a:lnTo>
                    <a:pt x="17525" y="10763"/>
                  </a:lnTo>
                  <a:lnTo>
                    <a:pt x="17495" y="10757"/>
                  </a:lnTo>
                  <a:lnTo>
                    <a:pt x="17467" y="10746"/>
                  </a:lnTo>
                  <a:lnTo>
                    <a:pt x="17445" y="10735"/>
                  </a:lnTo>
                  <a:lnTo>
                    <a:pt x="17422" y="10721"/>
                  </a:lnTo>
                  <a:lnTo>
                    <a:pt x="17396" y="10706"/>
                  </a:lnTo>
                  <a:lnTo>
                    <a:pt x="17383" y="10691"/>
                  </a:lnTo>
                  <a:lnTo>
                    <a:pt x="17366" y="10678"/>
                  </a:lnTo>
                  <a:lnTo>
                    <a:pt x="17357" y="10659"/>
                  </a:lnTo>
                  <a:lnTo>
                    <a:pt x="17342" y="10643"/>
                  </a:lnTo>
                  <a:lnTo>
                    <a:pt x="17338" y="10622"/>
                  </a:lnTo>
                  <a:lnTo>
                    <a:pt x="17332" y="10604"/>
                  </a:lnTo>
                  <a:lnTo>
                    <a:pt x="17332" y="10566"/>
                  </a:lnTo>
                  <a:lnTo>
                    <a:pt x="17338" y="10546"/>
                  </a:lnTo>
                  <a:lnTo>
                    <a:pt x="17342" y="10526"/>
                  </a:lnTo>
                  <a:lnTo>
                    <a:pt x="17357" y="10509"/>
                  </a:lnTo>
                  <a:lnTo>
                    <a:pt x="17366" y="10492"/>
                  </a:lnTo>
                  <a:lnTo>
                    <a:pt x="17383" y="10480"/>
                  </a:lnTo>
                  <a:lnTo>
                    <a:pt x="17396" y="10462"/>
                  </a:lnTo>
                  <a:lnTo>
                    <a:pt x="17422" y="10448"/>
                  </a:lnTo>
                  <a:lnTo>
                    <a:pt x="17445" y="10436"/>
                  </a:lnTo>
                  <a:lnTo>
                    <a:pt x="17467" y="10421"/>
                  </a:lnTo>
                  <a:lnTo>
                    <a:pt x="17495" y="10413"/>
                  </a:lnTo>
                  <a:lnTo>
                    <a:pt x="17525" y="10404"/>
                  </a:lnTo>
                  <a:lnTo>
                    <a:pt x="17551" y="10398"/>
                  </a:lnTo>
                  <a:lnTo>
                    <a:pt x="17581" y="10393"/>
                  </a:lnTo>
                  <a:lnTo>
                    <a:pt x="17613" y="10393"/>
                  </a:lnTo>
                  <a:lnTo>
                    <a:pt x="17641" y="10392"/>
                  </a:lnTo>
                  <a:lnTo>
                    <a:pt x="18350" y="10392"/>
                  </a:lnTo>
                  <a:lnTo>
                    <a:pt x="18380" y="10385"/>
                  </a:lnTo>
                  <a:lnTo>
                    <a:pt x="18415" y="10382"/>
                  </a:lnTo>
                  <a:lnTo>
                    <a:pt x="18443" y="10376"/>
                  </a:lnTo>
                  <a:lnTo>
                    <a:pt x="18464" y="10366"/>
                  </a:lnTo>
                  <a:lnTo>
                    <a:pt x="18496" y="10354"/>
                  </a:lnTo>
                  <a:lnTo>
                    <a:pt x="18518" y="10345"/>
                  </a:lnTo>
                  <a:lnTo>
                    <a:pt x="18542" y="10333"/>
                  </a:lnTo>
                  <a:lnTo>
                    <a:pt x="18561" y="10320"/>
                  </a:lnTo>
                  <a:lnTo>
                    <a:pt x="18578" y="10304"/>
                  </a:lnTo>
                  <a:lnTo>
                    <a:pt x="18593" y="10288"/>
                  </a:lnTo>
                  <a:lnTo>
                    <a:pt x="18608" y="10270"/>
                  </a:lnTo>
                  <a:lnTo>
                    <a:pt x="18617" y="10253"/>
                  </a:lnTo>
                  <a:lnTo>
                    <a:pt x="18630" y="10235"/>
                  </a:lnTo>
                  <a:lnTo>
                    <a:pt x="18632" y="10219"/>
                  </a:lnTo>
                  <a:lnTo>
                    <a:pt x="18632" y="10179"/>
                  </a:lnTo>
                  <a:lnTo>
                    <a:pt x="18630" y="10156"/>
                  </a:lnTo>
                  <a:lnTo>
                    <a:pt x="18617" y="10140"/>
                  </a:lnTo>
                  <a:lnTo>
                    <a:pt x="18608" y="10121"/>
                  </a:lnTo>
                  <a:lnTo>
                    <a:pt x="18593" y="10103"/>
                  </a:lnTo>
                  <a:lnTo>
                    <a:pt x="18578" y="10087"/>
                  </a:lnTo>
                  <a:lnTo>
                    <a:pt x="18561" y="10072"/>
                  </a:lnTo>
                  <a:lnTo>
                    <a:pt x="18542" y="10057"/>
                  </a:lnTo>
                  <a:lnTo>
                    <a:pt x="18518" y="10045"/>
                  </a:lnTo>
                  <a:lnTo>
                    <a:pt x="18496" y="10035"/>
                  </a:lnTo>
                  <a:lnTo>
                    <a:pt x="18464" y="10025"/>
                  </a:lnTo>
                  <a:lnTo>
                    <a:pt x="18443" y="10017"/>
                  </a:lnTo>
                  <a:lnTo>
                    <a:pt x="18415" y="10011"/>
                  </a:lnTo>
                  <a:lnTo>
                    <a:pt x="18380" y="10008"/>
                  </a:lnTo>
                  <a:lnTo>
                    <a:pt x="18350" y="10003"/>
                  </a:lnTo>
                  <a:lnTo>
                    <a:pt x="17819" y="10003"/>
                  </a:lnTo>
                  <a:lnTo>
                    <a:pt x="17792" y="10000"/>
                  </a:lnTo>
                  <a:lnTo>
                    <a:pt x="17761" y="10000"/>
                  </a:lnTo>
                  <a:lnTo>
                    <a:pt x="17727" y="9993"/>
                  </a:lnTo>
                  <a:lnTo>
                    <a:pt x="17701" y="9987"/>
                  </a:lnTo>
                  <a:lnTo>
                    <a:pt x="17673" y="9979"/>
                  </a:lnTo>
                  <a:lnTo>
                    <a:pt x="17650" y="9968"/>
                  </a:lnTo>
                  <a:lnTo>
                    <a:pt x="17622" y="9960"/>
                  </a:lnTo>
                  <a:lnTo>
                    <a:pt x="17602" y="9945"/>
                  </a:lnTo>
                  <a:lnTo>
                    <a:pt x="17581" y="9935"/>
                  </a:lnTo>
                  <a:lnTo>
                    <a:pt x="17564" y="9917"/>
                  </a:lnTo>
                  <a:lnTo>
                    <a:pt x="17549" y="9901"/>
                  </a:lnTo>
                  <a:lnTo>
                    <a:pt x="17534" y="9884"/>
                  </a:lnTo>
                  <a:lnTo>
                    <a:pt x="17525" y="9867"/>
                  </a:lnTo>
                  <a:lnTo>
                    <a:pt x="17519" y="9848"/>
                  </a:lnTo>
                  <a:lnTo>
                    <a:pt x="17510" y="9827"/>
                  </a:lnTo>
                  <a:lnTo>
                    <a:pt x="17510" y="9786"/>
                  </a:lnTo>
                  <a:lnTo>
                    <a:pt x="17519" y="9771"/>
                  </a:lnTo>
                  <a:lnTo>
                    <a:pt x="17525" y="9752"/>
                  </a:lnTo>
                  <a:lnTo>
                    <a:pt x="17534" y="9735"/>
                  </a:lnTo>
                  <a:lnTo>
                    <a:pt x="17549" y="9716"/>
                  </a:lnTo>
                  <a:lnTo>
                    <a:pt x="17564" y="9699"/>
                  </a:lnTo>
                  <a:lnTo>
                    <a:pt x="17581" y="9684"/>
                  </a:lnTo>
                  <a:lnTo>
                    <a:pt x="17602" y="9672"/>
                  </a:lnTo>
                  <a:lnTo>
                    <a:pt x="17622" y="9662"/>
                  </a:lnTo>
                  <a:lnTo>
                    <a:pt x="17650" y="9648"/>
                  </a:lnTo>
                  <a:lnTo>
                    <a:pt x="17673" y="9639"/>
                  </a:lnTo>
                  <a:lnTo>
                    <a:pt x="17701" y="9630"/>
                  </a:lnTo>
                  <a:lnTo>
                    <a:pt x="17727" y="9627"/>
                  </a:lnTo>
                  <a:lnTo>
                    <a:pt x="17761" y="9618"/>
                  </a:lnTo>
                  <a:lnTo>
                    <a:pt x="17792" y="9616"/>
                  </a:lnTo>
                  <a:lnTo>
                    <a:pt x="17819" y="9612"/>
                  </a:lnTo>
                  <a:lnTo>
                    <a:pt x="18849" y="9612"/>
                  </a:lnTo>
                  <a:lnTo>
                    <a:pt x="18879" y="9611"/>
                  </a:lnTo>
                  <a:lnTo>
                    <a:pt x="18909" y="9604"/>
                  </a:lnTo>
                  <a:lnTo>
                    <a:pt x="18965" y="9591"/>
                  </a:lnTo>
                  <a:lnTo>
                    <a:pt x="18989" y="9582"/>
                  </a:lnTo>
                  <a:lnTo>
                    <a:pt x="19017" y="9567"/>
                  </a:lnTo>
                  <a:lnTo>
                    <a:pt x="19034" y="9558"/>
                  </a:lnTo>
                  <a:lnTo>
                    <a:pt x="19055" y="9546"/>
                  </a:lnTo>
                  <a:lnTo>
                    <a:pt x="19072" y="9529"/>
                  </a:lnTo>
                  <a:lnTo>
                    <a:pt x="19088" y="9513"/>
                  </a:lnTo>
                  <a:lnTo>
                    <a:pt x="19103" y="9495"/>
                  </a:lnTo>
                  <a:lnTo>
                    <a:pt x="19111" y="9477"/>
                  </a:lnTo>
                  <a:lnTo>
                    <a:pt x="19122" y="9462"/>
                  </a:lnTo>
                  <a:lnTo>
                    <a:pt x="19128" y="9441"/>
                  </a:lnTo>
                  <a:lnTo>
                    <a:pt x="19128" y="9401"/>
                  </a:lnTo>
                  <a:lnTo>
                    <a:pt x="19122" y="9382"/>
                  </a:lnTo>
                  <a:lnTo>
                    <a:pt x="19111" y="9363"/>
                  </a:lnTo>
                  <a:lnTo>
                    <a:pt x="19103" y="9345"/>
                  </a:lnTo>
                  <a:lnTo>
                    <a:pt x="19088" y="9326"/>
                  </a:lnTo>
                  <a:lnTo>
                    <a:pt x="19072" y="9311"/>
                  </a:lnTo>
                  <a:lnTo>
                    <a:pt x="19055" y="9294"/>
                  </a:lnTo>
                  <a:lnTo>
                    <a:pt x="19034" y="9283"/>
                  </a:lnTo>
                  <a:lnTo>
                    <a:pt x="19017" y="9269"/>
                  </a:lnTo>
                  <a:lnTo>
                    <a:pt x="18989" y="9261"/>
                  </a:lnTo>
                  <a:lnTo>
                    <a:pt x="18965" y="9247"/>
                  </a:lnTo>
                  <a:lnTo>
                    <a:pt x="18937" y="9239"/>
                  </a:lnTo>
                  <a:lnTo>
                    <a:pt x="18909" y="9235"/>
                  </a:lnTo>
                  <a:lnTo>
                    <a:pt x="18879" y="9229"/>
                  </a:lnTo>
                  <a:lnTo>
                    <a:pt x="18849" y="9227"/>
                  </a:lnTo>
                  <a:lnTo>
                    <a:pt x="18812" y="9226"/>
                  </a:lnTo>
                  <a:lnTo>
                    <a:pt x="17334" y="9226"/>
                  </a:lnTo>
                  <a:lnTo>
                    <a:pt x="17274" y="9218"/>
                  </a:lnTo>
                  <a:lnTo>
                    <a:pt x="17248" y="9211"/>
                  </a:lnTo>
                  <a:lnTo>
                    <a:pt x="17216" y="9203"/>
                  </a:lnTo>
                  <a:lnTo>
                    <a:pt x="17192" y="9193"/>
                  </a:lnTo>
                  <a:lnTo>
                    <a:pt x="17162" y="9183"/>
                  </a:lnTo>
                  <a:lnTo>
                    <a:pt x="17145" y="9169"/>
                  </a:lnTo>
                  <a:lnTo>
                    <a:pt x="17125" y="9157"/>
                  </a:lnTo>
                  <a:lnTo>
                    <a:pt x="17110" y="9142"/>
                  </a:lnTo>
                  <a:lnTo>
                    <a:pt x="17093" y="9126"/>
                  </a:lnTo>
                  <a:lnTo>
                    <a:pt x="17084" y="9105"/>
                  </a:lnTo>
                  <a:lnTo>
                    <a:pt x="17069" y="9090"/>
                  </a:lnTo>
                  <a:lnTo>
                    <a:pt x="17059" y="9072"/>
                  </a:lnTo>
                  <a:lnTo>
                    <a:pt x="17056" y="9050"/>
                  </a:lnTo>
                  <a:lnTo>
                    <a:pt x="17056" y="9012"/>
                  </a:lnTo>
                  <a:lnTo>
                    <a:pt x="17059" y="8992"/>
                  </a:lnTo>
                  <a:lnTo>
                    <a:pt x="17069" y="8974"/>
                  </a:lnTo>
                  <a:lnTo>
                    <a:pt x="17084" y="8956"/>
                  </a:lnTo>
                  <a:lnTo>
                    <a:pt x="17093" y="8940"/>
                  </a:lnTo>
                  <a:lnTo>
                    <a:pt x="17110" y="8922"/>
                  </a:lnTo>
                  <a:lnTo>
                    <a:pt x="17125" y="8910"/>
                  </a:lnTo>
                  <a:lnTo>
                    <a:pt x="17145" y="8898"/>
                  </a:lnTo>
                  <a:lnTo>
                    <a:pt x="17162" y="8884"/>
                  </a:lnTo>
                  <a:lnTo>
                    <a:pt x="17192" y="8872"/>
                  </a:lnTo>
                  <a:lnTo>
                    <a:pt x="17216" y="8864"/>
                  </a:lnTo>
                  <a:lnTo>
                    <a:pt x="17248" y="8854"/>
                  </a:lnTo>
                  <a:lnTo>
                    <a:pt x="17274" y="8846"/>
                  </a:lnTo>
                  <a:lnTo>
                    <a:pt x="17304" y="8844"/>
                  </a:lnTo>
                  <a:lnTo>
                    <a:pt x="17334" y="8838"/>
                  </a:lnTo>
                  <a:lnTo>
                    <a:pt x="17880" y="8838"/>
                  </a:lnTo>
                  <a:lnTo>
                    <a:pt x="17914" y="8836"/>
                  </a:lnTo>
                  <a:lnTo>
                    <a:pt x="17944" y="8834"/>
                  </a:lnTo>
                  <a:lnTo>
                    <a:pt x="17972" y="8830"/>
                  </a:lnTo>
                  <a:lnTo>
                    <a:pt x="18002" y="8824"/>
                  </a:lnTo>
                  <a:lnTo>
                    <a:pt x="18024" y="8813"/>
                  </a:lnTo>
                  <a:lnTo>
                    <a:pt x="18052" y="8803"/>
                  </a:lnTo>
                  <a:lnTo>
                    <a:pt x="18077" y="8796"/>
                  </a:lnTo>
                  <a:lnTo>
                    <a:pt x="18099" y="8781"/>
                  </a:lnTo>
                  <a:lnTo>
                    <a:pt x="18118" y="8767"/>
                  </a:lnTo>
                  <a:lnTo>
                    <a:pt x="18135" y="8753"/>
                  </a:lnTo>
                  <a:lnTo>
                    <a:pt x="18153" y="8736"/>
                  </a:lnTo>
                  <a:lnTo>
                    <a:pt x="18165" y="8719"/>
                  </a:lnTo>
                  <a:lnTo>
                    <a:pt x="18176" y="8701"/>
                  </a:lnTo>
                  <a:lnTo>
                    <a:pt x="18185" y="8683"/>
                  </a:lnTo>
                  <a:lnTo>
                    <a:pt x="18191" y="8665"/>
                  </a:lnTo>
                  <a:lnTo>
                    <a:pt x="18191" y="8624"/>
                  </a:lnTo>
                  <a:lnTo>
                    <a:pt x="18185" y="8605"/>
                  </a:lnTo>
                  <a:lnTo>
                    <a:pt x="18176" y="8585"/>
                  </a:lnTo>
                  <a:lnTo>
                    <a:pt x="18165" y="8568"/>
                  </a:lnTo>
                  <a:lnTo>
                    <a:pt x="18153" y="8555"/>
                  </a:lnTo>
                  <a:lnTo>
                    <a:pt x="18135" y="8536"/>
                  </a:lnTo>
                  <a:lnTo>
                    <a:pt x="18118" y="8521"/>
                  </a:lnTo>
                  <a:lnTo>
                    <a:pt x="18099" y="8508"/>
                  </a:lnTo>
                  <a:lnTo>
                    <a:pt x="18077" y="8495"/>
                  </a:lnTo>
                  <a:lnTo>
                    <a:pt x="18052" y="8483"/>
                  </a:lnTo>
                  <a:lnTo>
                    <a:pt x="18024" y="8473"/>
                  </a:lnTo>
                  <a:lnTo>
                    <a:pt x="18002" y="8465"/>
                  </a:lnTo>
                  <a:lnTo>
                    <a:pt x="17972" y="8461"/>
                  </a:lnTo>
                  <a:lnTo>
                    <a:pt x="17944" y="8454"/>
                  </a:lnTo>
                  <a:lnTo>
                    <a:pt x="17914" y="8451"/>
                  </a:lnTo>
                  <a:lnTo>
                    <a:pt x="16710" y="8451"/>
                  </a:lnTo>
                  <a:lnTo>
                    <a:pt x="16685" y="8450"/>
                  </a:lnTo>
                  <a:lnTo>
                    <a:pt x="16650" y="8448"/>
                  </a:lnTo>
                  <a:lnTo>
                    <a:pt x="16618" y="8440"/>
                  </a:lnTo>
                  <a:lnTo>
                    <a:pt x="16588" y="8432"/>
                  </a:lnTo>
                  <a:lnTo>
                    <a:pt x="16560" y="8427"/>
                  </a:lnTo>
                  <a:lnTo>
                    <a:pt x="16541" y="8419"/>
                  </a:lnTo>
                  <a:lnTo>
                    <a:pt x="16515" y="8406"/>
                  </a:lnTo>
                  <a:lnTo>
                    <a:pt x="16489" y="8394"/>
                  </a:lnTo>
                  <a:lnTo>
                    <a:pt x="16470" y="8383"/>
                  </a:lnTo>
                  <a:lnTo>
                    <a:pt x="16453" y="8366"/>
                  </a:lnTo>
                  <a:lnTo>
                    <a:pt x="16442" y="8350"/>
                  </a:lnTo>
                  <a:lnTo>
                    <a:pt x="16425" y="8332"/>
                  </a:lnTo>
                  <a:lnTo>
                    <a:pt x="16414" y="8315"/>
                  </a:lnTo>
                  <a:lnTo>
                    <a:pt x="16410" y="8296"/>
                  </a:lnTo>
                  <a:lnTo>
                    <a:pt x="16399" y="8275"/>
                  </a:lnTo>
                  <a:lnTo>
                    <a:pt x="16399" y="8238"/>
                  </a:lnTo>
                  <a:lnTo>
                    <a:pt x="16410" y="8219"/>
                  </a:lnTo>
                  <a:lnTo>
                    <a:pt x="16414" y="8199"/>
                  </a:lnTo>
                  <a:lnTo>
                    <a:pt x="16425" y="8183"/>
                  </a:lnTo>
                  <a:lnTo>
                    <a:pt x="16442" y="8164"/>
                  </a:lnTo>
                  <a:lnTo>
                    <a:pt x="16453" y="8147"/>
                  </a:lnTo>
                  <a:lnTo>
                    <a:pt x="16470" y="8132"/>
                  </a:lnTo>
                  <a:lnTo>
                    <a:pt x="16489" y="8119"/>
                  </a:lnTo>
                  <a:lnTo>
                    <a:pt x="16515" y="8107"/>
                  </a:lnTo>
                  <a:lnTo>
                    <a:pt x="16541" y="8097"/>
                  </a:lnTo>
                  <a:lnTo>
                    <a:pt x="16560" y="8086"/>
                  </a:lnTo>
                  <a:lnTo>
                    <a:pt x="16588" y="8077"/>
                  </a:lnTo>
                  <a:lnTo>
                    <a:pt x="16618" y="8074"/>
                  </a:lnTo>
                  <a:lnTo>
                    <a:pt x="16650" y="8067"/>
                  </a:lnTo>
                  <a:lnTo>
                    <a:pt x="16685" y="8063"/>
                  </a:lnTo>
                  <a:lnTo>
                    <a:pt x="17880" y="8063"/>
                  </a:lnTo>
                  <a:lnTo>
                    <a:pt x="17914" y="8059"/>
                  </a:lnTo>
                  <a:lnTo>
                    <a:pt x="17938" y="8054"/>
                  </a:lnTo>
                  <a:lnTo>
                    <a:pt x="17968" y="8047"/>
                  </a:lnTo>
                  <a:lnTo>
                    <a:pt x="17994" y="8039"/>
                  </a:lnTo>
                  <a:lnTo>
                    <a:pt x="18021" y="8030"/>
                  </a:lnTo>
                  <a:lnTo>
                    <a:pt x="18045" y="8018"/>
                  </a:lnTo>
                  <a:lnTo>
                    <a:pt x="18067" y="8003"/>
                  </a:lnTo>
                  <a:lnTo>
                    <a:pt x="18088" y="7993"/>
                  </a:lnTo>
                  <a:lnTo>
                    <a:pt x="18103" y="7975"/>
                  </a:lnTo>
                  <a:lnTo>
                    <a:pt x="18120" y="7959"/>
                  </a:lnTo>
                  <a:lnTo>
                    <a:pt x="18135" y="7946"/>
                  </a:lnTo>
                  <a:lnTo>
                    <a:pt x="18148" y="7927"/>
                  </a:lnTo>
                  <a:lnTo>
                    <a:pt x="18153" y="7910"/>
                  </a:lnTo>
                  <a:lnTo>
                    <a:pt x="18159" y="7889"/>
                  </a:lnTo>
                  <a:lnTo>
                    <a:pt x="18159" y="7847"/>
                  </a:lnTo>
                  <a:lnTo>
                    <a:pt x="18153" y="7829"/>
                  </a:lnTo>
                  <a:lnTo>
                    <a:pt x="18148" y="7813"/>
                  </a:lnTo>
                  <a:lnTo>
                    <a:pt x="18135" y="7794"/>
                  </a:lnTo>
                  <a:lnTo>
                    <a:pt x="18120" y="7775"/>
                  </a:lnTo>
                  <a:lnTo>
                    <a:pt x="18103" y="7759"/>
                  </a:lnTo>
                  <a:lnTo>
                    <a:pt x="18088" y="7746"/>
                  </a:lnTo>
                  <a:lnTo>
                    <a:pt x="18067" y="7730"/>
                  </a:lnTo>
                  <a:lnTo>
                    <a:pt x="18045" y="7721"/>
                  </a:lnTo>
                  <a:lnTo>
                    <a:pt x="18021" y="7706"/>
                  </a:lnTo>
                  <a:lnTo>
                    <a:pt x="17994" y="7700"/>
                  </a:lnTo>
                  <a:lnTo>
                    <a:pt x="17968" y="7688"/>
                  </a:lnTo>
                  <a:lnTo>
                    <a:pt x="17938" y="7684"/>
                  </a:lnTo>
                  <a:lnTo>
                    <a:pt x="17914" y="7682"/>
                  </a:lnTo>
                  <a:lnTo>
                    <a:pt x="17880" y="7676"/>
                  </a:lnTo>
                  <a:lnTo>
                    <a:pt x="17845" y="7674"/>
                  </a:lnTo>
                  <a:lnTo>
                    <a:pt x="17458" y="7674"/>
                  </a:lnTo>
                  <a:lnTo>
                    <a:pt x="17430" y="7670"/>
                  </a:lnTo>
                  <a:lnTo>
                    <a:pt x="17396" y="7669"/>
                  </a:lnTo>
                  <a:lnTo>
                    <a:pt x="17375" y="7660"/>
                  </a:lnTo>
                  <a:lnTo>
                    <a:pt x="17342" y="7650"/>
                  </a:lnTo>
                  <a:lnTo>
                    <a:pt x="17319" y="7641"/>
                  </a:lnTo>
                  <a:lnTo>
                    <a:pt x="17293" y="7632"/>
                  </a:lnTo>
                  <a:lnTo>
                    <a:pt x="17269" y="7620"/>
                  </a:lnTo>
                  <a:lnTo>
                    <a:pt x="17254" y="7604"/>
                  </a:lnTo>
                  <a:lnTo>
                    <a:pt x="17233" y="7588"/>
                  </a:lnTo>
                  <a:lnTo>
                    <a:pt x="17216" y="7573"/>
                  </a:lnTo>
                  <a:lnTo>
                    <a:pt x="17205" y="7556"/>
                  </a:lnTo>
                  <a:lnTo>
                    <a:pt x="17188" y="7521"/>
                  </a:lnTo>
                  <a:lnTo>
                    <a:pt x="17181" y="7501"/>
                  </a:lnTo>
                  <a:lnTo>
                    <a:pt x="17181" y="7460"/>
                  </a:lnTo>
                  <a:lnTo>
                    <a:pt x="17188" y="7445"/>
                  </a:lnTo>
                  <a:lnTo>
                    <a:pt x="17196" y="7422"/>
                  </a:lnTo>
                  <a:lnTo>
                    <a:pt x="17205" y="7402"/>
                  </a:lnTo>
                  <a:lnTo>
                    <a:pt x="17216" y="7388"/>
                  </a:lnTo>
                  <a:lnTo>
                    <a:pt x="17233" y="7376"/>
                  </a:lnTo>
                  <a:lnTo>
                    <a:pt x="17254" y="7357"/>
                  </a:lnTo>
                  <a:lnTo>
                    <a:pt x="17269" y="7345"/>
                  </a:lnTo>
                  <a:lnTo>
                    <a:pt x="17293" y="7332"/>
                  </a:lnTo>
                  <a:lnTo>
                    <a:pt x="17319" y="7320"/>
                  </a:lnTo>
                  <a:lnTo>
                    <a:pt x="17342" y="7311"/>
                  </a:lnTo>
                  <a:lnTo>
                    <a:pt x="17375" y="7303"/>
                  </a:lnTo>
                  <a:lnTo>
                    <a:pt x="17396" y="7295"/>
                  </a:lnTo>
                  <a:lnTo>
                    <a:pt x="17430" y="7292"/>
                  </a:lnTo>
                  <a:lnTo>
                    <a:pt x="17458" y="7289"/>
                  </a:lnTo>
                  <a:lnTo>
                    <a:pt x="17495" y="7287"/>
                  </a:lnTo>
                  <a:lnTo>
                    <a:pt x="19322" y="7287"/>
                  </a:lnTo>
                  <a:lnTo>
                    <a:pt x="19352" y="7284"/>
                  </a:lnTo>
                  <a:lnTo>
                    <a:pt x="19380" y="7277"/>
                  </a:lnTo>
                  <a:lnTo>
                    <a:pt x="19412" y="7269"/>
                  </a:lnTo>
                  <a:lnTo>
                    <a:pt x="19436" y="7265"/>
                  </a:lnTo>
                  <a:lnTo>
                    <a:pt x="19464" y="7256"/>
                  </a:lnTo>
                  <a:lnTo>
                    <a:pt x="19489" y="7245"/>
                  </a:lnTo>
                  <a:lnTo>
                    <a:pt x="19511" y="7229"/>
                  </a:lnTo>
                  <a:lnTo>
                    <a:pt x="19530" y="7217"/>
                  </a:lnTo>
                  <a:lnTo>
                    <a:pt x="19545" y="7201"/>
                  </a:lnTo>
                  <a:lnTo>
                    <a:pt x="19567" y="7184"/>
                  </a:lnTo>
                  <a:lnTo>
                    <a:pt x="19580" y="7168"/>
                  </a:lnTo>
                  <a:lnTo>
                    <a:pt x="19588" y="7151"/>
                  </a:lnTo>
                  <a:lnTo>
                    <a:pt x="19599" y="7131"/>
                  </a:lnTo>
                  <a:lnTo>
                    <a:pt x="19601" y="7112"/>
                  </a:lnTo>
                  <a:lnTo>
                    <a:pt x="19601" y="7073"/>
                  </a:lnTo>
                  <a:lnTo>
                    <a:pt x="19599" y="7052"/>
                  </a:lnTo>
                  <a:lnTo>
                    <a:pt x="19588" y="7033"/>
                  </a:lnTo>
                  <a:lnTo>
                    <a:pt x="19580" y="7019"/>
                  </a:lnTo>
                  <a:lnTo>
                    <a:pt x="19567" y="7000"/>
                  </a:lnTo>
                  <a:lnTo>
                    <a:pt x="19545" y="6986"/>
                  </a:lnTo>
                  <a:lnTo>
                    <a:pt x="19530" y="6971"/>
                  </a:lnTo>
                  <a:lnTo>
                    <a:pt x="19511" y="6955"/>
                  </a:lnTo>
                  <a:lnTo>
                    <a:pt x="19489" y="6944"/>
                  </a:lnTo>
                  <a:lnTo>
                    <a:pt x="19464" y="6932"/>
                  </a:lnTo>
                  <a:lnTo>
                    <a:pt x="19436" y="6922"/>
                  </a:lnTo>
                  <a:lnTo>
                    <a:pt x="19412" y="6916"/>
                  </a:lnTo>
                  <a:lnTo>
                    <a:pt x="19380" y="6907"/>
                  </a:lnTo>
                  <a:lnTo>
                    <a:pt x="19352" y="6904"/>
                  </a:lnTo>
                  <a:lnTo>
                    <a:pt x="19322" y="6900"/>
                  </a:lnTo>
                  <a:lnTo>
                    <a:pt x="19287" y="6898"/>
                  </a:lnTo>
                  <a:lnTo>
                    <a:pt x="18254" y="6898"/>
                  </a:lnTo>
                  <a:lnTo>
                    <a:pt x="18224" y="6895"/>
                  </a:lnTo>
                  <a:lnTo>
                    <a:pt x="18191" y="6888"/>
                  </a:lnTo>
                  <a:lnTo>
                    <a:pt x="18163" y="6884"/>
                  </a:lnTo>
                  <a:lnTo>
                    <a:pt x="18135" y="6875"/>
                  </a:lnTo>
                  <a:lnTo>
                    <a:pt x="18110" y="6867"/>
                  </a:lnTo>
                  <a:lnTo>
                    <a:pt x="18082" y="6852"/>
                  </a:lnTo>
                  <a:lnTo>
                    <a:pt x="18062" y="6842"/>
                  </a:lnTo>
                  <a:lnTo>
                    <a:pt x="18045" y="6830"/>
                  </a:lnTo>
                  <a:lnTo>
                    <a:pt x="18024" y="6814"/>
                  </a:lnTo>
                  <a:lnTo>
                    <a:pt x="18009" y="6796"/>
                  </a:lnTo>
                  <a:lnTo>
                    <a:pt x="17994" y="6783"/>
                  </a:lnTo>
                  <a:lnTo>
                    <a:pt x="17987" y="6764"/>
                  </a:lnTo>
                  <a:lnTo>
                    <a:pt x="17974" y="6746"/>
                  </a:lnTo>
                  <a:lnTo>
                    <a:pt x="17972" y="6727"/>
                  </a:lnTo>
                  <a:lnTo>
                    <a:pt x="17972" y="6686"/>
                  </a:lnTo>
                  <a:lnTo>
                    <a:pt x="17974" y="6667"/>
                  </a:lnTo>
                  <a:lnTo>
                    <a:pt x="17987" y="6647"/>
                  </a:lnTo>
                  <a:lnTo>
                    <a:pt x="17994" y="6631"/>
                  </a:lnTo>
                  <a:lnTo>
                    <a:pt x="18009" y="6614"/>
                  </a:lnTo>
                  <a:lnTo>
                    <a:pt x="18024" y="6595"/>
                  </a:lnTo>
                  <a:lnTo>
                    <a:pt x="18045" y="6582"/>
                  </a:lnTo>
                  <a:lnTo>
                    <a:pt x="18062" y="6567"/>
                  </a:lnTo>
                  <a:lnTo>
                    <a:pt x="18082" y="6558"/>
                  </a:lnTo>
                  <a:lnTo>
                    <a:pt x="18110" y="6543"/>
                  </a:lnTo>
                  <a:lnTo>
                    <a:pt x="18135" y="6534"/>
                  </a:lnTo>
                  <a:lnTo>
                    <a:pt x="18163" y="6527"/>
                  </a:lnTo>
                  <a:lnTo>
                    <a:pt x="18191" y="6518"/>
                  </a:lnTo>
                  <a:lnTo>
                    <a:pt x="18224" y="6515"/>
                  </a:lnTo>
                  <a:lnTo>
                    <a:pt x="18254" y="6513"/>
                  </a:lnTo>
                  <a:lnTo>
                    <a:pt x="18645" y="6513"/>
                  </a:lnTo>
                  <a:lnTo>
                    <a:pt x="18673" y="6507"/>
                  </a:lnTo>
                  <a:lnTo>
                    <a:pt x="18705" y="6506"/>
                  </a:lnTo>
                  <a:lnTo>
                    <a:pt x="18735" y="6502"/>
                  </a:lnTo>
                  <a:lnTo>
                    <a:pt x="18767" y="6495"/>
                  </a:lnTo>
                  <a:lnTo>
                    <a:pt x="18795" y="6489"/>
                  </a:lnTo>
                  <a:lnTo>
                    <a:pt x="18821" y="6479"/>
                  </a:lnTo>
                  <a:lnTo>
                    <a:pt x="18843" y="6467"/>
                  </a:lnTo>
                  <a:lnTo>
                    <a:pt x="18864" y="6457"/>
                  </a:lnTo>
                  <a:lnTo>
                    <a:pt x="18885" y="6441"/>
                  </a:lnTo>
                  <a:lnTo>
                    <a:pt x="18898" y="6427"/>
                  </a:lnTo>
                  <a:lnTo>
                    <a:pt x="18916" y="6411"/>
                  </a:lnTo>
                  <a:lnTo>
                    <a:pt x="18931" y="6394"/>
                  </a:lnTo>
                  <a:lnTo>
                    <a:pt x="18944" y="6374"/>
                  </a:lnTo>
                  <a:lnTo>
                    <a:pt x="18946" y="6358"/>
                  </a:lnTo>
                  <a:lnTo>
                    <a:pt x="18952" y="6338"/>
                  </a:lnTo>
                  <a:lnTo>
                    <a:pt x="18956" y="6315"/>
                  </a:lnTo>
                  <a:lnTo>
                    <a:pt x="18952" y="6296"/>
                  </a:lnTo>
                  <a:lnTo>
                    <a:pt x="18946" y="6277"/>
                  </a:lnTo>
                  <a:lnTo>
                    <a:pt x="18944" y="6260"/>
                  </a:lnTo>
                  <a:lnTo>
                    <a:pt x="18931" y="6242"/>
                  </a:lnTo>
                  <a:lnTo>
                    <a:pt x="18916" y="6224"/>
                  </a:lnTo>
                  <a:lnTo>
                    <a:pt x="18898" y="6209"/>
                  </a:lnTo>
                  <a:lnTo>
                    <a:pt x="18885" y="6194"/>
                  </a:lnTo>
                  <a:lnTo>
                    <a:pt x="18864" y="6178"/>
                  </a:lnTo>
                  <a:lnTo>
                    <a:pt x="18821" y="6157"/>
                  </a:lnTo>
                  <a:lnTo>
                    <a:pt x="18795" y="6148"/>
                  </a:lnTo>
                  <a:lnTo>
                    <a:pt x="18767" y="6138"/>
                  </a:lnTo>
                  <a:lnTo>
                    <a:pt x="18735" y="6133"/>
                  </a:lnTo>
                  <a:lnTo>
                    <a:pt x="18705" y="6124"/>
                  </a:lnTo>
                  <a:lnTo>
                    <a:pt x="18673" y="6122"/>
                  </a:lnTo>
                  <a:lnTo>
                    <a:pt x="17119" y="6122"/>
                  </a:lnTo>
                  <a:lnTo>
                    <a:pt x="17089" y="6121"/>
                  </a:lnTo>
                  <a:lnTo>
                    <a:pt x="17059" y="6114"/>
                  </a:lnTo>
                  <a:lnTo>
                    <a:pt x="17033" y="6106"/>
                  </a:lnTo>
                  <a:lnTo>
                    <a:pt x="16998" y="6101"/>
                  </a:lnTo>
                  <a:lnTo>
                    <a:pt x="16979" y="6089"/>
                  </a:lnTo>
                  <a:lnTo>
                    <a:pt x="16953" y="6080"/>
                  </a:lnTo>
                  <a:lnTo>
                    <a:pt x="16930" y="6066"/>
                  </a:lnTo>
                  <a:lnTo>
                    <a:pt x="16908" y="6053"/>
                  </a:lnTo>
                  <a:lnTo>
                    <a:pt x="16895" y="6037"/>
                  </a:lnTo>
                  <a:lnTo>
                    <a:pt x="16876" y="6022"/>
                  </a:lnTo>
                  <a:lnTo>
                    <a:pt x="16863" y="6004"/>
                  </a:lnTo>
                  <a:lnTo>
                    <a:pt x="16852" y="5986"/>
                  </a:lnTo>
                  <a:lnTo>
                    <a:pt x="16846" y="5968"/>
                  </a:lnTo>
                  <a:lnTo>
                    <a:pt x="16842" y="5949"/>
                  </a:lnTo>
                  <a:lnTo>
                    <a:pt x="16835" y="5931"/>
                  </a:lnTo>
                  <a:lnTo>
                    <a:pt x="16842" y="5911"/>
                  </a:lnTo>
                  <a:lnTo>
                    <a:pt x="16846" y="5889"/>
                  </a:lnTo>
                  <a:lnTo>
                    <a:pt x="16852" y="5869"/>
                  </a:lnTo>
                  <a:lnTo>
                    <a:pt x="16863" y="5853"/>
                  </a:lnTo>
                  <a:lnTo>
                    <a:pt x="16876" y="5837"/>
                  </a:lnTo>
                  <a:lnTo>
                    <a:pt x="16895" y="5823"/>
                  </a:lnTo>
                  <a:lnTo>
                    <a:pt x="16908" y="5807"/>
                  </a:lnTo>
                  <a:lnTo>
                    <a:pt x="16930" y="5791"/>
                  </a:lnTo>
                  <a:lnTo>
                    <a:pt x="16953" y="5779"/>
                  </a:lnTo>
                  <a:lnTo>
                    <a:pt x="16979" y="5768"/>
                  </a:lnTo>
                  <a:lnTo>
                    <a:pt x="16998" y="5759"/>
                  </a:lnTo>
                  <a:lnTo>
                    <a:pt x="17033" y="5751"/>
                  </a:lnTo>
                  <a:lnTo>
                    <a:pt x="17059" y="5743"/>
                  </a:lnTo>
                  <a:lnTo>
                    <a:pt x="17089" y="5740"/>
                  </a:lnTo>
                  <a:lnTo>
                    <a:pt x="17119" y="5739"/>
                  </a:lnTo>
                  <a:lnTo>
                    <a:pt x="17153" y="5735"/>
                  </a:lnTo>
                  <a:lnTo>
                    <a:pt x="20388" y="5735"/>
                  </a:lnTo>
                  <a:lnTo>
                    <a:pt x="20416" y="5733"/>
                  </a:lnTo>
                  <a:lnTo>
                    <a:pt x="20448" y="5731"/>
                  </a:lnTo>
                  <a:lnTo>
                    <a:pt x="20480" y="5729"/>
                  </a:lnTo>
                  <a:lnTo>
                    <a:pt x="20510" y="5721"/>
                  </a:lnTo>
                  <a:lnTo>
                    <a:pt x="20534" y="5712"/>
                  </a:lnTo>
                  <a:lnTo>
                    <a:pt x="20562" y="5701"/>
                  </a:lnTo>
                  <a:lnTo>
                    <a:pt x="20588" y="5691"/>
                  </a:lnTo>
                  <a:lnTo>
                    <a:pt x="20611" y="5680"/>
                  </a:lnTo>
                  <a:lnTo>
                    <a:pt x="20624" y="5665"/>
                  </a:lnTo>
                  <a:lnTo>
                    <a:pt x="20648" y="5651"/>
                  </a:lnTo>
                  <a:lnTo>
                    <a:pt x="20665" y="5632"/>
                  </a:lnTo>
                  <a:lnTo>
                    <a:pt x="20672" y="5616"/>
                  </a:lnTo>
                  <a:lnTo>
                    <a:pt x="20684" y="5603"/>
                  </a:lnTo>
                  <a:lnTo>
                    <a:pt x="20693" y="5578"/>
                  </a:lnTo>
                  <a:lnTo>
                    <a:pt x="20699" y="5562"/>
                  </a:lnTo>
                  <a:lnTo>
                    <a:pt x="20699" y="5522"/>
                  </a:lnTo>
                  <a:lnTo>
                    <a:pt x="20693" y="5502"/>
                  </a:lnTo>
                  <a:lnTo>
                    <a:pt x="20684" y="5486"/>
                  </a:lnTo>
                  <a:lnTo>
                    <a:pt x="20672" y="5466"/>
                  </a:lnTo>
                  <a:lnTo>
                    <a:pt x="20665" y="5451"/>
                  </a:lnTo>
                  <a:lnTo>
                    <a:pt x="20648" y="5434"/>
                  </a:lnTo>
                  <a:lnTo>
                    <a:pt x="20624" y="5420"/>
                  </a:lnTo>
                  <a:lnTo>
                    <a:pt x="20611" y="5406"/>
                  </a:lnTo>
                  <a:lnTo>
                    <a:pt x="20588" y="5392"/>
                  </a:lnTo>
                  <a:lnTo>
                    <a:pt x="20562" y="5380"/>
                  </a:lnTo>
                  <a:lnTo>
                    <a:pt x="20534" y="5372"/>
                  </a:lnTo>
                  <a:lnTo>
                    <a:pt x="20510" y="5366"/>
                  </a:lnTo>
                  <a:lnTo>
                    <a:pt x="20480" y="5356"/>
                  </a:lnTo>
                  <a:lnTo>
                    <a:pt x="20448" y="5351"/>
                  </a:lnTo>
                  <a:lnTo>
                    <a:pt x="18441" y="5351"/>
                  </a:lnTo>
                  <a:lnTo>
                    <a:pt x="18404" y="5348"/>
                  </a:lnTo>
                  <a:lnTo>
                    <a:pt x="18376" y="5343"/>
                  </a:lnTo>
                  <a:lnTo>
                    <a:pt x="18344" y="5338"/>
                  </a:lnTo>
                  <a:lnTo>
                    <a:pt x="18316" y="5332"/>
                  </a:lnTo>
                  <a:lnTo>
                    <a:pt x="18292" y="5324"/>
                  </a:lnTo>
                  <a:lnTo>
                    <a:pt x="18264" y="5315"/>
                  </a:lnTo>
                  <a:lnTo>
                    <a:pt x="18241" y="5303"/>
                  </a:lnTo>
                  <a:lnTo>
                    <a:pt x="18219" y="5292"/>
                  </a:lnTo>
                  <a:lnTo>
                    <a:pt x="18196" y="5278"/>
                  </a:lnTo>
                  <a:lnTo>
                    <a:pt x="18183" y="5262"/>
                  </a:lnTo>
                  <a:lnTo>
                    <a:pt x="18165" y="5247"/>
                  </a:lnTo>
                  <a:lnTo>
                    <a:pt x="18150" y="5231"/>
                  </a:lnTo>
                  <a:lnTo>
                    <a:pt x="18135" y="5211"/>
                  </a:lnTo>
                  <a:lnTo>
                    <a:pt x="18133" y="5194"/>
                  </a:lnTo>
                  <a:lnTo>
                    <a:pt x="18131" y="5171"/>
                  </a:lnTo>
                  <a:lnTo>
                    <a:pt x="18127" y="5151"/>
                  </a:lnTo>
                  <a:lnTo>
                    <a:pt x="18131" y="5135"/>
                  </a:lnTo>
                  <a:lnTo>
                    <a:pt x="18133" y="5114"/>
                  </a:lnTo>
                  <a:lnTo>
                    <a:pt x="18135" y="5095"/>
                  </a:lnTo>
                  <a:lnTo>
                    <a:pt x="18150" y="5079"/>
                  </a:lnTo>
                  <a:lnTo>
                    <a:pt x="18165" y="5061"/>
                  </a:lnTo>
                  <a:lnTo>
                    <a:pt x="18183" y="5045"/>
                  </a:lnTo>
                  <a:lnTo>
                    <a:pt x="18196" y="5030"/>
                  </a:lnTo>
                  <a:lnTo>
                    <a:pt x="18219" y="5015"/>
                  </a:lnTo>
                  <a:lnTo>
                    <a:pt x="18241" y="5005"/>
                  </a:lnTo>
                  <a:lnTo>
                    <a:pt x="18264" y="4994"/>
                  </a:lnTo>
                  <a:lnTo>
                    <a:pt x="18292" y="4983"/>
                  </a:lnTo>
                  <a:lnTo>
                    <a:pt x="18316" y="4975"/>
                  </a:lnTo>
                  <a:lnTo>
                    <a:pt x="18344" y="4969"/>
                  </a:lnTo>
                  <a:lnTo>
                    <a:pt x="18376" y="4962"/>
                  </a:lnTo>
                  <a:lnTo>
                    <a:pt x="18404" y="4961"/>
                  </a:lnTo>
                  <a:lnTo>
                    <a:pt x="18441" y="4959"/>
                  </a:lnTo>
                  <a:lnTo>
                    <a:pt x="19444" y="4959"/>
                  </a:lnTo>
                  <a:lnTo>
                    <a:pt x="19479" y="4958"/>
                  </a:lnTo>
                  <a:lnTo>
                    <a:pt x="19511" y="4950"/>
                  </a:lnTo>
                  <a:lnTo>
                    <a:pt x="19567" y="4937"/>
                  </a:lnTo>
                  <a:lnTo>
                    <a:pt x="19593" y="4929"/>
                  </a:lnTo>
                  <a:lnTo>
                    <a:pt x="19614" y="4914"/>
                  </a:lnTo>
                  <a:lnTo>
                    <a:pt x="19640" y="4905"/>
                  </a:lnTo>
                  <a:lnTo>
                    <a:pt x="19691" y="4857"/>
                  </a:lnTo>
                  <a:lnTo>
                    <a:pt x="19700" y="4841"/>
                  </a:lnTo>
                  <a:lnTo>
                    <a:pt x="19713" y="4824"/>
                  </a:lnTo>
                  <a:lnTo>
                    <a:pt x="19719" y="4805"/>
                  </a:lnTo>
                  <a:lnTo>
                    <a:pt x="19728" y="4786"/>
                  </a:lnTo>
                  <a:lnTo>
                    <a:pt x="19728" y="4746"/>
                  </a:lnTo>
                  <a:lnTo>
                    <a:pt x="19719" y="4725"/>
                  </a:lnTo>
                  <a:lnTo>
                    <a:pt x="19713" y="4708"/>
                  </a:lnTo>
                  <a:lnTo>
                    <a:pt x="19700" y="4690"/>
                  </a:lnTo>
                  <a:lnTo>
                    <a:pt x="19691" y="4676"/>
                  </a:lnTo>
                  <a:lnTo>
                    <a:pt x="19674" y="4657"/>
                  </a:lnTo>
                  <a:lnTo>
                    <a:pt x="19657" y="4642"/>
                  </a:lnTo>
                  <a:lnTo>
                    <a:pt x="19640" y="4630"/>
                  </a:lnTo>
                  <a:lnTo>
                    <a:pt x="19614" y="4614"/>
                  </a:lnTo>
                  <a:lnTo>
                    <a:pt x="19593" y="4605"/>
                  </a:lnTo>
                  <a:lnTo>
                    <a:pt x="19567" y="4598"/>
                  </a:lnTo>
                  <a:lnTo>
                    <a:pt x="19539" y="4588"/>
                  </a:lnTo>
                  <a:lnTo>
                    <a:pt x="19511" y="4580"/>
                  </a:lnTo>
                  <a:lnTo>
                    <a:pt x="19479" y="4578"/>
                  </a:lnTo>
                  <a:lnTo>
                    <a:pt x="19444" y="4570"/>
                  </a:lnTo>
                  <a:lnTo>
                    <a:pt x="17454" y="4570"/>
                  </a:lnTo>
                  <a:lnTo>
                    <a:pt x="17422" y="4568"/>
                  </a:lnTo>
                  <a:lnTo>
                    <a:pt x="17394" y="4562"/>
                  </a:lnTo>
                  <a:lnTo>
                    <a:pt x="17362" y="4557"/>
                  </a:lnTo>
                  <a:lnTo>
                    <a:pt x="17338" y="4549"/>
                  </a:lnTo>
                  <a:lnTo>
                    <a:pt x="17308" y="4538"/>
                  </a:lnTo>
                  <a:lnTo>
                    <a:pt x="17289" y="4529"/>
                  </a:lnTo>
                  <a:lnTo>
                    <a:pt x="17265" y="4514"/>
                  </a:lnTo>
                  <a:lnTo>
                    <a:pt x="17248" y="4500"/>
                  </a:lnTo>
                  <a:lnTo>
                    <a:pt x="17228" y="4485"/>
                  </a:lnTo>
                  <a:lnTo>
                    <a:pt x="17211" y="4471"/>
                  </a:lnTo>
                  <a:lnTo>
                    <a:pt x="17198" y="4455"/>
                  </a:lnTo>
                  <a:lnTo>
                    <a:pt x="17188" y="4435"/>
                  </a:lnTo>
                  <a:lnTo>
                    <a:pt x="17177" y="4417"/>
                  </a:lnTo>
                  <a:lnTo>
                    <a:pt x="17175" y="4400"/>
                  </a:lnTo>
                  <a:lnTo>
                    <a:pt x="17175" y="4359"/>
                  </a:lnTo>
                  <a:lnTo>
                    <a:pt x="17177" y="4336"/>
                  </a:lnTo>
                  <a:lnTo>
                    <a:pt x="17188" y="4320"/>
                  </a:lnTo>
                  <a:lnTo>
                    <a:pt x="17198" y="4303"/>
                  </a:lnTo>
                  <a:lnTo>
                    <a:pt x="17211" y="4285"/>
                  </a:lnTo>
                  <a:lnTo>
                    <a:pt x="17228" y="4272"/>
                  </a:lnTo>
                  <a:lnTo>
                    <a:pt x="17248" y="4255"/>
                  </a:lnTo>
                  <a:lnTo>
                    <a:pt x="17265" y="4243"/>
                  </a:lnTo>
                  <a:lnTo>
                    <a:pt x="17289" y="4229"/>
                  </a:lnTo>
                  <a:lnTo>
                    <a:pt x="17308" y="4216"/>
                  </a:lnTo>
                  <a:lnTo>
                    <a:pt x="17338" y="4207"/>
                  </a:lnTo>
                  <a:lnTo>
                    <a:pt x="17362" y="4197"/>
                  </a:lnTo>
                  <a:lnTo>
                    <a:pt x="17394" y="4195"/>
                  </a:lnTo>
                  <a:lnTo>
                    <a:pt x="17422" y="4188"/>
                  </a:lnTo>
                  <a:lnTo>
                    <a:pt x="17454" y="4187"/>
                  </a:lnTo>
                  <a:lnTo>
                    <a:pt x="18593" y="4187"/>
                  </a:lnTo>
                  <a:lnTo>
                    <a:pt x="18632" y="4177"/>
                  </a:lnTo>
                  <a:lnTo>
                    <a:pt x="18651" y="4176"/>
                  </a:lnTo>
                  <a:lnTo>
                    <a:pt x="18688" y="4167"/>
                  </a:lnTo>
                  <a:lnTo>
                    <a:pt x="18718" y="4161"/>
                  </a:lnTo>
                  <a:lnTo>
                    <a:pt x="18735" y="4149"/>
                  </a:lnTo>
                  <a:lnTo>
                    <a:pt x="18761" y="4141"/>
                  </a:lnTo>
                  <a:lnTo>
                    <a:pt x="18780" y="4130"/>
                  </a:lnTo>
                  <a:lnTo>
                    <a:pt x="18806" y="4115"/>
                  </a:lnTo>
                  <a:lnTo>
                    <a:pt x="18825" y="4098"/>
                  </a:lnTo>
                  <a:lnTo>
                    <a:pt x="18838" y="4086"/>
                  </a:lnTo>
                  <a:lnTo>
                    <a:pt x="18851" y="4067"/>
                  </a:lnTo>
                  <a:lnTo>
                    <a:pt x="18864" y="4051"/>
                  </a:lnTo>
                  <a:lnTo>
                    <a:pt x="18868" y="4030"/>
                  </a:lnTo>
                  <a:lnTo>
                    <a:pt x="18879" y="4011"/>
                  </a:lnTo>
                  <a:lnTo>
                    <a:pt x="18879" y="3970"/>
                  </a:lnTo>
                  <a:lnTo>
                    <a:pt x="18868" y="3952"/>
                  </a:lnTo>
                  <a:lnTo>
                    <a:pt x="18864" y="3934"/>
                  </a:lnTo>
                  <a:lnTo>
                    <a:pt x="18851" y="3915"/>
                  </a:lnTo>
                  <a:lnTo>
                    <a:pt x="18838" y="3899"/>
                  </a:lnTo>
                  <a:lnTo>
                    <a:pt x="18825" y="3882"/>
                  </a:lnTo>
                  <a:lnTo>
                    <a:pt x="18806" y="3864"/>
                  </a:lnTo>
                  <a:lnTo>
                    <a:pt x="18780" y="3854"/>
                  </a:lnTo>
                  <a:lnTo>
                    <a:pt x="18761" y="3842"/>
                  </a:lnTo>
                  <a:lnTo>
                    <a:pt x="18718" y="3822"/>
                  </a:lnTo>
                  <a:lnTo>
                    <a:pt x="18688" y="3812"/>
                  </a:lnTo>
                  <a:lnTo>
                    <a:pt x="18651" y="3806"/>
                  </a:lnTo>
                  <a:lnTo>
                    <a:pt x="18632" y="3799"/>
                  </a:lnTo>
                  <a:lnTo>
                    <a:pt x="18593" y="3799"/>
                  </a:lnTo>
                  <a:lnTo>
                    <a:pt x="18561" y="3796"/>
                  </a:lnTo>
                  <a:lnTo>
                    <a:pt x="16996" y="3796"/>
                  </a:lnTo>
                  <a:lnTo>
                    <a:pt x="16964" y="3795"/>
                  </a:lnTo>
                  <a:lnTo>
                    <a:pt x="16934" y="3792"/>
                  </a:lnTo>
                  <a:lnTo>
                    <a:pt x="16906" y="3788"/>
                  </a:lnTo>
                  <a:lnTo>
                    <a:pt x="16876" y="3782"/>
                  </a:lnTo>
                  <a:lnTo>
                    <a:pt x="16850" y="3771"/>
                  </a:lnTo>
                  <a:lnTo>
                    <a:pt x="16820" y="3763"/>
                  </a:lnTo>
                  <a:lnTo>
                    <a:pt x="16796" y="3751"/>
                  </a:lnTo>
                  <a:lnTo>
                    <a:pt x="16775" y="3739"/>
                  </a:lnTo>
                  <a:lnTo>
                    <a:pt x="16751" y="3727"/>
                  </a:lnTo>
                  <a:lnTo>
                    <a:pt x="16738" y="3714"/>
                  </a:lnTo>
                  <a:lnTo>
                    <a:pt x="16721" y="3695"/>
                  </a:lnTo>
                  <a:lnTo>
                    <a:pt x="16708" y="3679"/>
                  </a:lnTo>
                  <a:lnTo>
                    <a:pt x="16695" y="3661"/>
                  </a:lnTo>
                  <a:lnTo>
                    <a:pt x="16687" y="3642"/>
                  </a:lnTo>
                  <a:lnTo>
                    <a:pt x="16685" y="3625"/>
                  </a:lnTo>
                  <a:lnTo>
                    <a:pt x="16685" y="3582"/>
                  </a:lnTo>
                  <a:lnTo>
                    <a:pt x="16687" y="3562"/>
                  </a:lnTo>
                  <a:lnTo>
                    <a:pt x="16695" y="3545"/>
                  </a:lnTo>
                  <a:lnTo>
                    <a:pt x="16708" y="3527"/>
                  </a:lnTo>
                  <a:lnTo>
                    <a:pt x="16721" y="3507"/>
                  </a:lnTo>
                  <a:lnTo>
                    <a:pt x="16738" y="3494"/>
                  </a:lnTo>
                  <a:lnTo>
                    <a:pt x="16751" y="3478"/>
                  </a:lnTo>
                  <a:lnTo>
                    <a:pt x="16775" y="3466"/>
                  </a:lnTo>
                  <a:lnTo>
                    <a:pt x="16796" y="3451"/>
                  </a:lnTo>
                  <a:lnTo>
                    <a:pt x="16820" y="3442"/>
                  </a:lnTo>
                  <a:lnTo>
                    <a:pt x="16850" y="3430"/>
                  </a:lnTo>
                  <a:lnTo>
                    <a:pt x="16876" y="3423"/>
                  </a:lnTo>
                  <a:lnTo>
                    <a:pt x="16906" y="3417"/>
                  </a:lnTo>
                  <a:lnTo>
                    <a:pt x="16934" y="3413"/>
                  </a:lnTo>
                  <a:lnTo>
                    <a:pt x="16964" y="3412"/>
                  </a:lnTo>
                  <a:lnTo>
                    <a:pt x="16996" y="3406"/>
                  </a:lnTo>
                  <a:lnTo>
                    <a:pt x="19075" y="3406"/>
                  </a:lnTo>
                  <a:lnTo>
                    <a:pt x="19105" y="3398"/>
                  </a:lnTo>
                  <a:lnTo>
                    <a:pt x="19133" y="3394"/>
                  </a:lnTo>
                  <a:lnTo>
                    <a:pt x="19158" y="3386"/>
                  </a:lnTo>
                  <a:lnTo>
                    <a:pt x="19184" y="3374"/>
                  </a:lnTo>
                  <a:lnTo>
                    <a:pt x="19214" y="3362"/>
                  </a:lnTo>
                  <a:lnTo>
                    <a:pt x="19234" y="3352"/>
                  </a:lnTo>
                  <a:lnTo>
                    <a:pt x="19251" y="3337"/>
                  </a:lnTo>
                  <a:lnTo>
                    <a:pt x="19272" y="3324"/>
                  </a:lnTo>
                  <a:lnTo>
                    <a:pt x="19287" y="3309"/>
                  </a:lnTo>
                  <a:lnTo>
                    <a:pt x="19298" y="3289"/>
                  </a:lnTo>
                  <a:lnTo>
                    <a:pt x="19309" y="3270"/>
                  </a:lnTo>
                  <a:lnTo>
                    <a:pt x="19317" y="3254"/>
                  </a:lnTo>
                  <a:lnTo>
                    <a:pt x="19322" y="3234"/>
                  </a:lnTo>
                  <a:lnTo>
                    <a:pt x="19322" y="3193"/>
                  </a:lnTo>
                  <a:lnTo>
                    <a:pt x="19317" y="3177"/>
                  </a:lnTo>
                  <a:lnTo>
                    <a:pt x="19309" y="3156"/>
                  </a:lnTo>
                  <a:lnTo>
                    <a:pt x="19298" y="3137"/>
                  </a:lnTo>
                  <a:lnTo>
                    <a:pt x="19287" y="3122"/>
                  </a:lnTo>
                  <a:lnTo>
                    <a:pt x="19272" y="3105"/>
                  </a:lnTo>
                  <a:lnTo>
                    <a:pt x="19251" y="3090"/>
                  </a:lnTo>
                  <a:lnTo>
                    <a:pt x="19234" y="3078"/>
                  </a:lnTo>
                  <a:lnTo>
                    <a:pt x="19214" y="3064"/>
                  </a:lnTo>
                  <a:lnTo>
                    <a:pt x="19184" y="3055"/>
                  </a:lnTo>
                  <a:lnTo>
                    <a:pt x="19158" y="3041"/>
                  </a:lnTo>
                  <a:lnTo>
                    <a:pt x="19133" y="3035"/>
                  </a:lnTo>
                  <a:lnTo>
                    <a:pt x="19105" y="3025"/>
                  </a:lnTo>
                  <a:lnTo>
                    <a:pt x="19045" y="3023"/>
                  </a:lnTo>
                  <a:lnTo>
                    <a:pt x="19014" y="3019"/>
                  </a:lnTo>
                  <a:lnTo>
                    <a:pt x="17819" y="3019"/>
                  </a:lnTo>
                  <a:lnTo>
                    <a:pt x="17783" y="3016"/>
                  </a:lnTo>
                  <a:lnTo>
                    <a:pt x="17755" y="3013"/>
                  </a:lnTo>
                  <a:lnTo>
                    <a:pt x="17727" y="3005"/>
                  </a:lnTo>
                  <a:lnTo>
                    <a:pt x="17701" y="2997"/>
                  </a:lnTo>
                  <a:lnTo>
                    <a:pt x="17673" y="2987"/>
                  </a:lnTo>
                  <a:lnTo>
                    <a:pt x="17654" y="2979"/>
                  </a:lnTo>
                  <a:lnTo>
                    <a:pt x="17626" y="2963"/>
                  </a:lnTo>
                  <a:lnTo>
                    <a:pt x="17607" y="2949"/>
                  </a:lnTo>
                  <a:lnTo>
                    <a:pt x="17585" y="2935"/>
                  </a:lnTo>
                  <a:lnTo>
                    <a:pt x="17572" y="2919"/>
                  </a:lnTo>
                  <a:lnTo>
                    <a:pt x="17564" y="2900"/>
                  </a:lnTo>
                  <a:lnTo>
                    <a:pt x="17551" y="2883"/>
                  </a:lnTo>
                  <a:lnTo>
                    <a:pt x="17544" y="2864"/>
                  </a:lnTo>
                  <a:lnTo>
                    <a:pt x="17536" y="2845"/>
                  </a:lnTo>
                  <a:lnTo>
                    <a:pt x="17536" y="2807"/>
                  </a:lnTo>
                  <a:lnTo>
                    <a:pt x="17544" y="2788"/>
                  </a:lnTo>
                  <a:lnTo>
                    <a:pt x="17551" y="2768"/>
                  </a:lnTo>
                  <a:lnTo>
                    <a:pt x="17564" y="2751"/>
                  </a:lnTo>
                  <a:lnTo>
                    <a:pt x="17572" y="2733"/>
                  </a:lnTo>
                  <a:lnTo>
                    <a:pt x="17585" y="2720"/>
                  </a:lnTo>
                  <a:lnTo>
                    <a:pt x="17607" y="2700"/>
                  </a:lnTo>
                  <a:lnTo>
                    <a:pt x="17626" y="2690"/>
                  </a:lnTo>
                  <a:lnTo>
                    <a:pt x="17654" y="2678"/>
                  </a:lnTo>
                  <a:lnTo>
                    <a:pt x="17673" y="2667"/>
                  </a:lnTo>
                  <a:lnTo>
                    <a:pt x="17701" y="2655"/>
                  </a:lnTo>
                  <a:lnTo>
                    <a:pt x="17727" y="2648"/>
                  </a:lnTo>
                  <a:lnTo>
                    <a:pt x="17783" y="2635"/>
                  </a:lnTo>
                  <a:lnTo>
                    <a:pt x="17819" y="2632"/>
                  </a:lnTo>
                  <a:lnTo>
                    <a:pt x="18426" y="2632"/>
                  </a:lnTo>
                  <a:lnTo>
                    <a:pt x="18458" y="2628"/>
                  </a:lnTo>
                  <a:lnTo>
                    <a:pt x="18488" y="2623"/>
                  </a:lnTo>
                  <a:lnTo>
                    <a:pt x="18514" y="2615"/>
                  </a:lnTo>
                  <a:lnTo>
                    <a:pt x="18542" y="2608"/>
                  </a:lnTo>
                  <a:lnTo>
                    <a:pt x="18572" y="2598"/>
                  </a:lnTo>
                  <a:lnTo>
                    <a:pt x="18593" y="2588"/>
                  </a:lnTo>
                  <a:lnTo>
                    <a:pt x="18615" y="2576"/>
                  </a:lnTo>
                  <a:lnTo>
                    <a:pt x="18636" y="2560"/>
                  </a:lnTo>
                  <a:lnTo>
                    <a:pt x="18651" y="2544"/>
                  </a:lnTo>
                  <a:lnTo>
                    <a:pt x="18668" y="2534"/>
                  </a:lnTo>
                  <a:lnTo>
                    <a:pt x="18681" y="2514"/>
                  </a:lnTo>
                  <a:lnTo>
                    <a:pt x="18690" y="2495"/>
                  </a:lnTo>
                  <a:lnTo>
                    <a:pt x="18699" y="2478"/>
                  </a:lnTo>
                  <a:lnTo>
                    <a:pt x="18705" y="2459"/>
                  </a:lnTo>
                  <a:lnTo>
                    <a:pt x="18705" y="2418"/>
                  </a:lnTo>
                  <a:lnTo>
                    <a:pt x="18699" y="2399"/>
                  </a:lnTo>
                  <a:lnTo>
                    <a:pt x="18690" y="2382"/>
                  </a:lnTo>
                  <a:lnTo>
                    <a:pt x="18681" y="2360"/>
                  </a:lnTo>
                  <a:lnTo>
                    <a:pt x="18668" y="2347"/>
                  </a:lnTo>
                  <a:lnTo>
                    <a:pt x="18651" y="2329"/>
                  </a:lnTo>
                  <a:lnTo>
                    <a:pt x="18636" y="2315"/>
                  </a:lnTo>
                  <a:lnTo>
                    <a:pt x="18615" y="2302"/>
                  </a:lnTo>
                  <a:lnTo>
                    <a:pt x="18593" y="2287"/>
                  </a:lnTo>
                  <a:lnTo>
                    <a:pt x="18572" y="2275"/>
                  </a:lnTo>
                  <a:lnTo>
                    <a:pt x="18542" y="2270"/>
                  </a:lnTo>
                  <a:lnTo>
                    <a:pt x="18514" y="2261"/>
                  </a:lnTo>
                  <a:lnTo>
                    <a:pt x="18488" y="2253"/>
                  </a:lnTo>
                  <a:lnTo>
                    <a:pt x="18458" y="2250"/>
                  </a:lnTo>
                  <a:lnTo>
                    <a:pt x="18426" y="2247"/>
                  </a:lnTo>
                  <a:lnTo>
                    <a:pt x="18398" y="2243"/>
                  </a:lnTo>
                  <a:lnTo>
                    <a:pt x="17304" y="2243"/>
                  </a:lnTo>
                  <a:lnTo>
                    <a:pt x="17269" y="2241"/>
                  </a:lnTo>
                  <a:lnTo>
                    <a:pt x="17241" y="2241"/>
                  </a:lnTo>
                  <a:lnTo>
                    <a:pt x="17211" y="2237"/>
                  </a:lnTo>
                  <a:lnTo>
                    <a:pt x="17183" y="2229"/>
                  </a:lnTo>
                  <a:lnTo>
                    <a:pt x="17155" y="2218"/>
                  </a:lnTo>
                  <a:lnTo>
                    <a:pt x="17127" y="2210"/>
                  </a:lnTo>
                  <a:lnTo>
                    <a:pt x="17104" y="2202"/>
                  </a:lnTo>
                  <a:lnTo>
                    <a:pt x="17084" y="2187"/>
                  </a:lnTo>
                  <a:lnTo>
                    <a:pt x="17063" y="2173"/>
                  </a:lnTo>
                  <a:lnTo>
                    <a:pt x="17046" y="2162"/>
                  </a:lnTo>
                  <a:lnTo>
                    <a:pt x="17026" y="2142"/>
                  </a:lnTo>
                  <a:lnTo>
                    <a:pt x="17016" y="2126"/>
                  </a:lnTo>
                  <a:lnTo>
                    <a:pt x="17003" y="2109"/>
                  </a:lnTo>
                  <a:lnTo>
                    <a:pt x="16996" y="2090"/>
                  </a:lnTo>
                  <a:lnTo>
                    <a:pt x="16994" y="2069"/>
                  </a:lnTo>
                  <a:lnTo>
                    <a:pt x="16992" y="2051"/>
                  </a:lnTo>
                  <a:lnTo>
                    <a:pt x="16994" y="2029"/>
                  </a:lnTo>
                  <a:lnTo>
                    <a:pt x="16996" y="2010"/>
                  </a:lnTo>
                  <a:lnTo>
                    <a:pt x="17003" y="1991"/>
                  </a:lnTo>
                  <a:lnTo>
                    <a:pt x="17016" y="1977"/>
                  </a:lnTo>
                  <a:lnTo>
                    <a:pt x="17026" y="1960"/>
                  </a:lnTo>
                  <a:lnTo>
                    <a:pt x="17046" y="1944"/>
                  </a:lnTo>
                  <a:lnTo>
                    <a:pt x="17063" y="1926"/>
                  </a:lnTo>
                  <a:lnTo>
                    <a:pt x="17084" y="1913"/>
                  </a:lnTo>
                  <a:lnTo>
                    <a:pt x="17104" y="1902"/>
                  </a:lnTo>
                  <a:lnTo>
                    <a:pt x="17127" y="1890"/>
                  </a:lnTo>
                  <a:lnTo>
                    <a:pt x="17155" y="1880"/>
                  </a:lnTo>
                  <a:lnTo>
                    <a:pt x="17183" y="1872"/>
                  </a:lnTo>
                  <a:lnTo>
                    <a:pt x="17211" y="1865"/>
                  </a:lnTo>
                  <a:lnTo>
                    <a:pt x="17241" y="1861"/>
                  </a:lnTo>
                  <a:lnTo>
                    <a:pt x="17269" y="1857"/>
                  </a:lnTo>
                  <a:lnTo>
                    <a:pt x="18668" y="1857"/>
                  </a:lnTo>
                  <a:lnTo>
                    <a:pt x="18703" y="1856"/>
                  </a:lnTo>
                  <a:lnTo>
                    <a:pt x="18735" y="1854"/>
                  </a:lnTo>
                  <a:lnTo>
                    <a:pt x="18767" y="1846"/>
                  </a:lnTo>
                  <a:lnTo>
                    <a:pt x="18795" y="1838"/>
                  </a:lnTo>
                  <a:lnTo>
                    <a:pt x="18821" y="1834"/>
                  </a:lnTo>
                  <a:lnTo>
                    <a:pt x="18849" y="1825"/>
                  </a:lnTo>
                  <a:lnTo>
                    <a:pt x="18868" y="1813"/>
                  </a:lnTo>
                  <a:lnTo>
                    <a:pt x="18892" y="1801"/>
                  </a:lnTo>
                  <a:lnTo>
                    <a:pt x="18911" y="1784"/>
                  </a:lnTo>
                  <a:lnTo>
                    <a:pt x="18931" y="1770"/>
                  </a:lnTo>
                  <a:lnTo>
                    <a:pt x="18946" y="1756"/>
                  </a:lnTo>
                  <a:lnTo>
                    <a:pt x="18959" y="1737"/>
                  </a:lnTo>
                  <a:lnTo>
                    <a:pt x="18969" y="1721"/>
                  </a:lnTo>
                  <a:lnTo>
                    <a:pt x="18980" y="1702"/>
                  </a:lnTo>
                  <a:lnTo>
                    <a:pt x="18984" y="1682"/>
                  </a:lnTo>
                  <a:lnTo>
                    <a:pt x="18984" y="1644"/>
                  </a:lnTo>
                  <a:lnTo>
                    <a:pt x="18980" y="1625"/>
                  </a:lnTo>
                  <a:lnTo>
                    <a:pt x="18969" y="1603"/>
                  </a:lnTo>
                  <a:lnTo>
                    <a:pt x="18959" y="1587"/>
                  </a:lnTo>
                  <a:lnTo>
                    <a:pt x="18946" y="1571"/>
                  </a:lnTo>
                  <a:lnTo>
                    <a:pt x="18931" y="1553"/>
                  </a:lnTo>
                  <a:lnTo>
                    <a:pt x="18911" y="1539"/>
                  </a:lnTo>
                  <a:lnTo>
                    <a:pt x="18892" y="1527"/>
                  </a:lnTo>
                  <a:lnTo>
                    <a:pt x="18868" y="1511"/>
                  </a:lnTo>
                  <a:lnTo>
                    <a:pt x="18849" y="1500"/>
                  </a:lnTo>
                  <a:lnTo>
                    <a:pt x="18821" y="1489"/>
                  </a:lnTo>
                  <a:lnTo>
                    <a:pt x="18795" y="1484"/>
                  </a:lnTo>
                  <a:lnTo>
                    <a:pt x="18767" y="1479"/>
                  </a:lnTo>
                  <a:lnTo>
                    <a:pt x="18735" y="1473"/>
                  </a:lnTo>
                  <a:lnTo>
                    <a:pt x="18703" y="1469"/>
                  </a:lnTo>
                  <a:lnTo>
                    <a:pt x="17142" y="1469"/>
                  </a:lnTo>
                  <a:lnTo>
                    <a:pt x="17112" y="1465"/>
                  </a:lnTo>
                  <a:lnTo>
                    <a:pt x="17084" y="1461"/>
                  </a:lnTo>
                  <a:lnTo>
                    <a:pt x="17056" y="1453"/>
                  </a:lnTo>
                  <a:lnTo>
                    <a:pt x="17026" y="1445"/>
                  </a:lnTo>
                  <a:lnTo>
                    <a:pt x="16998" y="1435"/>
                  </a:lnTo>
                  <a:lnTo>
                    <a:pt x="16979" y="1427"/>
                  </a:lnTo>
                  <a:lnTo>
                    <a:pt x="16953" y="1411"/>
                  </a:lnTo>
                  <a:lnTo>
                    <a:pt x="16934" y="1397"/>
                  </a:lnTo>
                  <a:lnTo>
                    <a:pt x="16917" y="1383"/>
                  </a:lnTo>
                  <a:lnTo>
                    <a:pt x="16906" y="1365"/>
                  </a:lnTo>
                  <a:lnTo>
                    <a:pt x="16889" y="1352"/>
                  </a:lnTo>
                  <a:lnTo>
                    <a:pt x="16876" y="1332"/>
                  </a:lnTo>
                  <a:lnTo>
                    <a:pt x="16869" y="1313"/>
                  </a:lnTo>
                  <a:lnTo>
                    <a:pt x="16863" y="1296"/>
                  </a:lnTo>
                  <a:lnTo>
                    <a:pt x="16863" y="1255"/>
                  </a:lnTo>
                  <a:lnTo>
                    <a:pt x="16869" y="1235"/>
                  </a:lnTo>
                  <a:lnTo>
                    <a:pt x="16876" y="1218"/>
                  </a:lnTo>
                  <a:lnTo>
                    <a:pt x="16889" y="1199"/>
                  </a:lnTo>
                  <a:lnTo>
                    <a:pt x="16906" y="1182"/>
                  </a:lnTo>
                  <a:lnTo>
                    <a:pt x="16917" y="1166"/>
                  </a:lnTo>
                  <a:lnTo>
                    <a:pt x="16934" y="1154"/>
                  </a:lnTo>
                  <a:lnTo>
                    <a:pt x="16953" y="1138"/>
                  </a:lnTo>
                  <a:lnTo>
                    <a:pt x="16979" y="1126"/>
                  </a:lnTo>
                  <a:lnTo>
                    <a:pt x="16998" y="1115"/>
                  </a:lnTo>
                  <a:lnTo>
                    <a:pt x="17026" y="1106"/>
                  </a:lnTo>
                  <a:lnTo>
                    <a:pt x="17056" y="1095"/>
                  </a:lnTo>
                  <a:lnTo>
                    <a:pt x="17112" y="1084"/>
                  </a:lnTo>
                  <a:lnTo>
                    <a:pt x="17142" y="1082"/>
                  </a:lnTo>
                  <a:lnTo>
                    <a:pt x="17175" y="1080"/>
                  </a:lnTo>
                  <a:lnTo>
                    <a:pt x="20119" y="1080"/>
                  </a:lnTo>
                  <a:lnTo>
                    <a:pt x="20156" y="1079"/>
                  </a:lnTo>
                  <a:lnTo>
                    <a:pt x="20186" y="1078"/>
                  </a:lnTo>
                  <a:lnTo>
                    <a:pt x="20212" y="1072"/>
                  </a:lnTo>
                  <a:lnTo>
                    <a:pt x="20246" y="1067"/>
                  </a:lnTo>
                  <a:lnTo>
                    <a:pt x="20270" y="1056"/>
                  </a:lnTo>
                  <a:lnTo>
                    <a:pt x="20298" y="1047"/>
                  </a:lnTo>
                  <a:lnTo>
                    <a:pt x="20323" y="1038"/>
                  </a:lnTo>
                  <a:lnTo>
                    <a:pt x="20345" y="1024"/>
                  </a:lnTo>
                  <a:lnTo>
                    <a:pt x="20368" y="1008"/>
                  </a:lnTo>
                  <a:lnTo>
                    <a:pt x="20377" y="995"/>
                  </a:lnTo>
                  <a:lnTo>
                    <a:pt x="20399" y="982"/>
                  </a:lnTo>
                  <a:lnTo>
                    <a:pt x="20411" y="962"/>
                  </a:lnTo>
                  <a:lnTo>
                    <a:pt x="20422" y="944"/>
                  </a:lnTo>
                  <a:lnTo>
                    <a:pt x="20435" y="907"/>
                  </a:lnTo>
                  <a:lnTo>
                    <a:pt x="20435" y="866"/>
                  </a:lnTo>
                  <a:lnTo>
                    <a:pt x="20429" y="849"/>
                  </a:lnTo>
                  <a:lnTo>
                    <a:pt x="20422" y="830"/>
                  </a:lnTo>
                  <a:lnTo>
                    <a:pt x="20411" y="809"/>
                  </a:lnTo>
                  <a:lnTo>
                    <a:pt x="20399" y="797"/>
                  </a:lnTo>
                  <a:lnTo>
                    <a:pt x="20377" y="782"/>
                  </a:lnTo>
                  <a:lnTo>
                    <a:pt x="20368" y="763"/>
                  </a:lnTo>
                  <a:lnTo>
                    <a:pt x="20345" y="751"/>
                  </a:lnTo>
                  <a:lnTo>
                    <a:pt x="20323" y="738"/>
                  </a:lnTo>
                  <a:lnTo>
                    <a:pt x="20298" y="723"/>
                  </a:lnTo>
                  <a:lnTo>
                    <a:pt x="20270" y="717"/>
                  </a:lnTo>
                  <a:lnTo>
                    <a:pt x="20246" y="709"/>
                  </a:lnTo>
                  <a:lnTo>
                    <a:pt x="20212" y="702"/>
                  </a:lnTo>
                  <a:lnTo>
                    <a:pt x="20186" y="697"/>
                  </a:lnTo>
                  <a:lnTo>
                    <a:pt x="20156" y="694"/>
                  </a:lnTo>
                  <a:lnTo>
                    <a:pt x="18258" y="694"/>
                  </a:lnTo>
                  <a:lnTo>
                    <a:pt x="18228" y="687"/>
                  </a:lnTo>
                  <a:lnTo>
                    <a:pt x="18196" y="683"/>
                  </a:lnTo>
                  <a:lnTo>
                    <a:pt x="18170" y="679"/>
                  </a:lnTo>
                  <a:lnTo>
                    <a:pt x="18138" y="669"/>
                  </a:lnTo>
                  <a:lnTo>
                    <a:pt x="18118" y="662"/>
                  </a:lnTo>
                  <a:lnTo>
                    <a:pt x="18075" y="635"/>
                  </a:lnTo>
                  <a:lnTo>
                    <a:pt x="18047" y="625"/>
                  </a:lnTo>
                  <a:lnTo>
                    <a:pt x="18030" y="609"/>
                  </a:lnTo>
                  <a:lnTo>
                    <a:pt x="18017" y="591"/>
                  </a:lnTo>
                  <a:lnTo>
                    <a:pt x="18002" y="574"/>
                  </a:lnTo>
                  <a:lnTo>
                    <a:pt x="17991" y="557"/>
                  </a:lnTo>
                  <a:lnTo>
                    <a:pt x="17987" y="538"/>
                  </a:lnTo>
                  <a:lnTo>
                    <a:pt x="17981" y="518"/>
                  </a:lnTo>
                  <a:lnTo>
                    <a:pt x="17974" y="500"/>
                  </a:lnTo>
                  <a:lnTo>
                    <a:pt x="17981" y="481"/>
                  </a:lnTo>
                  <a:lnTo>
                    <a:pt x="17987" y="460"/>
                  </a:lnTo>
                  <a:lnTo>
                    <a:pt x="17991" y="440"/>
                  </a:lnTo>
                  <a:lnTo>
                    <a:pt x="18002" y="425"/>
                  </a:lnTo>
                  <a:lnTo>
                    <a:pt x="18030" y="390"/>
                  </a:lnTo>
                  <a:lnTo>
                    <a:pt x="18047" y="374"/>
                  </a:lnTo>
                  <a:lnTo>
                    <a:pt x="18075" y="361"/>
                  </a:lnTo>
                  <a:lnTo>
                    <a:pt x="18095" y="348"/>
                  </a:lnTo>
                  <a:lnTo>
                    <a:pt x="18118" y="338"/>
                  </a:lnTo>
                  <a:lnTo>
                    <a:pt x="18138" y="328"/>
                  </a:lnTo>
                  <a:lnTo>
                    <a:pt x="18170" y="320"/>
                  </a:lnTo>
                  <a:lnTo>
                    <a:pt x="18196" y="314"/>
                  </a:lnTo>
                  <a:lnTo>
                    <a:pt x="18228" y="310"/>
                  </a:lnTo>
                  <a:lnTo>
                    <a:pt x="18258" y="306"/>
                  </a:lnTo>
                  <a:lnTo>
                    <a:pt x="18292" y="304"/>
                  </a:lnTo>
                  <a:lnTo>
                    <a:pt x="19756" y="304"/>
                  </a:lnTo>
                  <a:lnTo>
                    <a:pt x="19756" y="302"/>
                  </a:lnTo>
                  <a:lnTo>
                    <a:pt x="19784" y="297"/>
                  </a:lnTo>
                  <a:lnTo>
                    <a:pt x="19808" y="292"/>
                  </a:lnTo>
                  <a:lnTo>
                    <a:pt x="19835" y="289"/>
                  </a:lnTo>
                  <a:lnTo>
                    <a:pt x="19861" y="280"/>
                  </a:lnTo>
                  <a:lnTo>
                    <a:pt x="19878" y="270"/>
                  </a:lnTo>
                  <a:lnTo>
                    <a:pt x="19902" y="260"/>
                  </a:lnTo>
                  <a:lnTo>
                    <a:pt x="19924" y="249"/>
                  </a:lnTo>
                  <a:lnTo>
                    <a:pt x="19945" y="237"/>
                  </a:lnTo>
                  <a:lnTo>
                    <a:pt x="19954" y="225"/>
                  </a:lnTo>
                  <a:lnTo>
                    <a:pt x="19969" y="209"/>
                  </a:lnTo>
                  <a:lnTo>
                    <a:pt x="19982" y="193"/>
                  </a:lnTo>
                  <a:lnTo>
                    <a:pt x="19995" y="181"/>
                  </a:lnTo>
                  <a:lnTo>
                    <a:pt x="20003" y="164"/>
                  </a:lnTo>
                  <a:lnTo>
                    <a:pt x="20007" y="144"/>
                  </a:lnTo>
                  <a:lnTo>
                    <a:pt x="20014" y="131"/>
                  </a:lnTo>
                  <a:lnTo>
                    <a:pt x="20018" y="112"/>
                  </a:lnTo>
                  <a:lnTo>
                    <a:pt x="20014" y="95"/>
                  </a:lnTo>
                  <a:lnTo>
                    <a:pt x="20003" y="61"/>
                  </a:lnTo>
                  <a:lnTo>
                    <a:pt x="19995" y="44"/>
                  </a:lnTo>
                  <a:lnTo>
                    <a:pt x="19969" y="12"/>
                  </a:lnTo>
                  <a:lnTo>
                    <a:pt x="19954" y="0"/>
                  </a:lnTo>
                  <a:lnTo>
                    <a:pt x="0" y="0"/>
                  </a:lnTo>
                  <a:lnTo>
                    <a:pt x="0" y="21600"/>
                  </a:lnTo>
                  <a:lnTo>
                    <a:pt x="16964" y="21600"/>
                  </a:lnTo>
                  <a:lnTo>
                    <a:pt x="16953" y="21597"/>
                  </a:lnTo>
                  <a:lnTo>
                    <a:pt x="16908" y="21569"/>
                  </a:lnTo>
                  <a:lnTo>
                    <a:pt x="16895" y="21553"/>
                  </a:lnTo>
                  <a:lnTo>
                    <a:pt x="16876" y="21537"/>
                  </a:lnTo>
                  <a:lnTo>
                    <a:pt x="16863" y="21519"/>
                  </a:lnTo>
                  <a:lnTo>
                    <a:pt x="16852" y="21503"/>
                  </a:lnTo>
                  <a:lnTo>
                    <a:pt x="16846" y="21483"/>
                  </a:lnTo>
                  <a:lnTo>
                    <a:pt x="16842" y="21463"/>
                  </a:lnTo>
                  <a:lnTo>
                    <a:pt x="16835" y="21445"/>
                  </a:lnTo>
                  <a:lnTo>
                    <a:pt x="16842" y="21427"/>
                  </a:lnTo>
                  <a:lnTo>
                    <a:pt x="16846" y="21407"/>
                  </a:lnTo>
                  <a:lnTo>
                    <a:pt x="16852" y="21388"/>
                  </a:lnTo>
                  <a:lnTo>
                    <a:pt x="16863" y="21371"/>
                  </a:lnTo>
                  <a:lnTo>
                    <a:pt x="16876" y="21354"/>
                  </a:lnTo>
                  <a:lnTo>
                    <a:pt x="16895" y="21338"/>
                  </a:lnTo>
                  <a:lnTo>
                    <a:pt x="16908" y="21320"/>
                  </a:lnTo>
                  <a:lnTo>
                    <a:pt x="16930" y="21308"/>
                  </a:lnTo>
                  <a:lnTo>
                    <a:pt x="16953" y="21296"/>
                  </a:lnTo>
                  <a:lnTo>
                    <a:pt x="16979" y="21283"/>
                  </a:lnTo>
                  <a:lnTo>
                    <a:pt x="16998" y="21275"/>
                  </a:lnTo>
                  <a:lnTo>
                    <a:pt x="17033" y="21264"/>
                  </a:lnTo>
                  <a:lnTo>
                    <a:pt x="17059" y="21260"/>
                  </a:lnTo>
                  <a:lnTo>
                    <a:pt x="17089" y="21254"/>
                  </a:lnTo>
                  <a:lnTo>
                    <a:pt x="17119" y="21252"/>
                  </a:lnTo>
                  <a:lnTo>
                    <a:pt x="20388" y="21252"/>
                  </a:lnTo>
                  <a:lnTo>
                    <a:pt x="20416" y="21248"/>
                  </a:lnTo>
                  <a:lnTo>
                    <a:pt x="20448" y="21247"/>
                  </a:lnTo>
                  <a:lnTo>
                    <a:pt x="20480" y="21240"/>
                  </a:lnTo>
                  <a:lnTo>
                    <a:pt x="20510" y="21238"/>
                  </a:lnTo>
                  <a:lnTo>
                    <a:pt x="20534" y="21227"/>
                  </a:lnTo>
                  <a:lnTo>
                    <a:pt x="20562" y="21219"/>
                  </a:lnTo>
                  <a:lnTo>
                    <a:pt x="20588" y="21208"/>
                  </a:lnTo>
                  <a:lnTo>
                    <a:pt x="20611" y="21194"/>
                  </a:lnTo>
                  <a:lnTo>
                    <a:pt x="20624" y="21179"/>
                  </a:lnTo>
                  <a:lnTo>
                    <a:pt x="20648" y="21167"/>
                  </a:lnTo>
                  <a:lnTo>
                    <a:pt x="20665" y="21152"/>
                  </a:lnTo>
                  <a:lnTo>
                    <a:pt x="20672" y="21135"/>
                  </a:lnTo>
                  <a:lnTo>
                    <a:pt x="20684" y="21118"/>
                  </a:lnTo>
                  <a:lnTo>
                    <a:pt x="20693" y="21098"/>
                  </a:lnTo>
                  <a:lnTo>
                    <a:pt x="20699" y="21078"/>
                  </a:lnTo>
                  <a:lnTo>
                    <a:pt x="20699" y="21037"/>
                  </a:lnTo>
                  <a:lnTo>
                    <a:pt x="20693" y="21018"/>
                  </a:lnTo>
                  <a:lnTo>
                    <a:pt x="20684" y="21001"/>
                  </a:lnTo>
                  <a:close/>
                  <a:moveTo>
                    <a:pt x="21241" y="20223"/>
                  </a:moveTo>
                  <a:lnTo>
                    <a:pt x="21232" y="20207"/>
                  </a:lnTo>
                  <a:lnTo>
                    <a:pt x="21220" y="20189"/>
                  </a:lnTo>
                  <a:lnTo>
                    <a:pt x="21202" y="20173"/>
                  </a:lnTo>
                  <a:lnTo>
                    <a:pt x="21187" y="20161"/>
                  </a:lnTo>
                  <a:lnTo>
                    <a:pt x="21164" y="20145"/>
                  </a:lnTo>
                  <a:lnTo>
                    <a:pt x="21138" y="20131"/>
                  </a:lnTo>
                  <a:lnTo>
                    <a:pt x="21119" y="20119"/>
                  </a:lnTo>
                  <a:lnTo>
                    <a:pt x="21091" y="20111"/>
                  </a:lnTo>
                  <a:lnTo>
                    <a:pt x="21065" y="20103"/>
                  </a:lnTo>
                  <a:lnTo>
                    <a:pt x="21033" y="20095"/>
                  </a:lnTo>
                  <a:lnTo>
                    <a:pt x="21011" y="20093"/>
                  </a:lnTo>
                  <a:lnTo>
                    <a:pt x="20975" y="20089"/>
                  </a:lnTo>
                  <a:lnTo>
                    <a:pt x="20942" y="20085"/>
                  </a:lnTo>
                  <a:lnTo>
                    <a:pt x="20917" y="20089"/>
                  </a:lnTo>
                  <a:lnTo>
                    <a:pt x="20882" y="20093"/>
                  </a:lnTo>
                  <a:lnTo>
                    <a:pt x="20850" y="20095"/>
                  </a:lnTo>
                  <a:lnTo>
                    <a:pt x="20766" y="20119"/>
                  </a:lnTo>
                  <a:lnTo>
                    <a:pt x="20740" y="20131"/>
                  </a:lnTo>
                  <a:lnTo>
                    <a:pt x="20723" y="20145"/>
                  </a:lnTo>
                  <a:lnTo>
                    <a:pt x="20702" y="20161"/>
                  </a:lnTo>
                  <a:lnTo>
                    <a:pt x="20682" y="20173"/>
                  </a:lnTo>
                  <a:lnTo>
                    <a:pt x="20669" y="20189"/>
                  </a:lnTo>
                  <a:lnTo>
                    <a:pt x="20654" y="20207"/>
                  </a:lnTo>
                  <a:lnTo>
                    <a:pt x="20648" y="20223"/>
                  </a:lnTo>
                  <a:lnTo>
                    <a:pt x="20639" y="20243"/>
                  </a:lnTo>
                  <a:lnTo>
                    <a:pt x="20633" y="20260"/>
                  </a:lnTo>
                  <a:lnTo>
                    <a:pt x="20633" y="20301"/>
                  </a:lnTo>
                  <a:lnTo>
                    <a:pt x="20639" y="20321"/>
                  </a:lnTo>
                  <a:lnTo>
                    <a:pt x="20648" y="20340"/>
                  </a:lnTo>
                  <a:lnTo>
                    <a:pt x="20654" y="20356"/>
                  </a:lnTo>
                  <a:lnTo>
                    <a:pt x="20682" y="20390"/>
                  </a:lnTo>
                  <a:lnTo>
                    <a:pt x="20702" y="20402"/>
                  </a:lnTo>
                  <a:lnTo>
                    <a:pt x="20723" y="20420"/>
                  </a:lnTo>
                  <a:lnTo>
                    <a:pt x="20740" y="20430"/>
                  </a:lnTo>
                  <a:lnTo>
                    <a:pt x="20766" y="20444"/>
                  </a:lnTo>
                  <a:lnTo>
                    <a:pt x="20794" y="20453"/>
                  </a:lnTo>
                  <a:lnTo>
                    <a:pt x="20822" y="20461"/>
                  </a:lnTo>
                  <a:lnTo>
                    <a:pt x="20850" y="20465"/>
                  </a:lnTo>
                  <a:lnTo>
                    <a:pt x="20882" y="20472"/>
                  </a:lnTo>
                  <a:lnTo>
                    <a:pt x="20917" y="20474"/>
                  </a:lnTo>
                  <a:lnTo>
                    <a:pt x="20975" y="20474"/>
                  </a:lnTo>
                  <a:lnTo>
                    <a:pt x="21011" y="20472"/>
                  </a:lnTo>
                  <a:lnTo>
                    <a:pt x="21033" y="20465"/>
                  </a:lnTo>
                  <a:lnTo>
                    <a:pt x="21065" y="20461"/>
                  </a:lnTo>
                  <a:lnTo>
                    <a:pt x="21091" y="20453"/>
                  </a:lnTo>
                  <a:lnTo>
                    <a:pt x="21119" y="20444"/>
                  </a:lnTo>
                  <a:lnTo>
                    <a:pt x="21138" y="20430"/>
                  </a:lnTo>
                  <a:lnTo>
                    <a:pt x="21164" y="20420"/>
                  </a:lnTo>
                  <a:lnTo>
                    <a:pt x="21187" y="20402"/>
                  </a:lnTo>
                  <a:lnTo>
                    <a:pt x="21202" y="20390"/>
                  </a:lnTo>
                  <a:lnTo>
                    <a:pt x="21220" y="20374"/>
                  </a:lnTo>
                  <a:lnTo>
                    <a:pt x="21232" y="20356"/>
                  </a:lnTo>
                  <a:lnTo>
                    <a:pt x="21241" y="20340"/>
                  </a:lnTo>
                  <a:lnTo>
                    <a:pt x="21252" y="20321"/>
                  </a:lnTo>
                  <a:lnTo>
                    <a:pt x="21254" y="20301"/>
                  </a:lnTo>
                  <a:lnTo>
                    <a:pt x="21254" y="20260"/>
                  </a:lnTo>
                  <a:lnTo>
                    <a:pt x="21252" y="20243"/>
                  </a:lnTo>
                  <a:lnTo>
                    <a:pt x="21241" y="20223"/>
                  </a:lnTo>
                  <a:close/>
                  <a:moveTo>
                    <a:pt x="21596" y="16365"/>
                  </a:moveTo>
                  <a:lnTo>
                    <a:pt x="21585" y="16346"/>
                  </a:lnTo>
                  <a:lnTo>
                    <a:pt x="21574" y="16329"/>
                  </a:lnTo>
                  <a:lnTo>
                    <a:pt x="21561" y="16312"/>
                  </a:lnTo>
                  <a:lnTo>
                    <a:pt x="21544" y="16293"/>
                  </a:lnTo>
                  <a:lnTo>
                    <a:pt x="21525" y="16278"/>
                  </a:lnTo>
                  <a:lnTo>
                    <a:pt x="21510" y="16266"/>
                  </a:lnTo>
                  <a:lnTo>
                    <a:pt x="21486" y="16253"/>
                  </a:lnTo>
                  <a:lnTo>
                    <a:pt x="21458" y="16242"/>
                  </a:lnTo>
                  <a:lnTo>
                    <a:pt x="21435" y="16233"/>
                  </a:lnTo>
                  <a:lnTo>
                    <a:pt x="21409" y="16224"/>
                  </a:lnTo>
                  <a:lnTo>
                    <a:pt x="21381" y="16220"/>
                  </a:lnTo>
                  <a:lnTo>
                    <a:pt x="21351" y="16213"/>
                  </a:lnTo>
                  <a:lnTo>
                    <a:pt x="21291" y="16210"/>
                  </a:lnTo>
                  <a:lnTo>
                    <a:pt x="21254" y="16212"/>
                  </a:lnTo>
                  <a:lnTo>
                    <a:pt x="21222" y="16213"/>
                  </a:lnTo>
                  <a:lnTo>
                    <a:pt x="21192" y="16220"/>
                  </a:lnTo>
                  <a:lnTo>
                    <a:pt x="21164" y="16224"/>
                  </a:lnTo>
                  <a:lnTo>
                    <a:pt x="21138" y="16233"/>
                  </a:lnTo>
                  <a:lnTo>
                    <a:pt x="21110" y="16242"/>
                  </a:lnTo>
                  <a:lnTo>
                    <a:pt x="21088" y="16253"/>
                  </a:lnTo>
                  <a:lnTo>
                    <a:pt x="21065" y="16266"/>
                  </a:lnTo>
                  <a:lnTo>
                    <a:pt x="21045" y="16278"/>
                  </a:lnTo>
                  <a:lnTo>
                    <a:pt x="21026" y="16293"/>
                  </a:lnTo>
                  <a:lnTo>
                    <a:pt x="21011" y="16312"/>
                  </a:lnTo>
                  <a:lnTo>
                    <a:pt x="21000" y="16329"/>
                  </a:lnTo>
                  <a:lnTo>
                    <a:pt x="20985" y="16346"/>
                  </a:lnTo>
                  <a:lnTo>
                    <a:pt x="20977" y="16365"/>
                  </a:lnTo>
                  <a:lnTo>
                    <a:pt x="20975" y="16385"/>
                  </a:lnTo>
                  <a:lnTo>
                    <a:pt x="20972" y="16402"/>
                  </a:lnTo>
                  <a:lnTo>
                    <a:pt x="20975" y="16422"/>
                  </a:lnTo>
                  <a:lnTo>
                    <a:pt x="20977" y="16441"/>
                  </a:lnTo>
                  <a:lnTo>
                    <a:pt x="20985" y="16461"/>
                  </a:lnTo>
                  <a:lnTo>
                    <a:pt x="21000" y="16478"/>
                  </a:lnTo>
                  <a:lnTo>
                    <a:pt x="21011" y="16495"/>
                  </a:lnTo>
                  <a:lnTo>
                    <a:pt x="21026" y="16514"/>
                  </a:lnTo>
                  <a:lnTo>
                    <a:pt x="21045" y="16527"/>
                  </a:lnTo>
                  <a:lnTo>
                    <a:pt x="21065" y="16539"/>
                  </a:lnTo>
                  <a:lnTo>
                    <a:pt x="21088" y="16551"/>
                  </a:lnTo>
                  <a:lnTo>
                    <a:pt x="21110" y="16561"/>
                  </a:lnTo>
                  <a:lnTo>
                    <a:pt x="21138" y="16571"/>
                  </a:lnTo>
                  <a:lnTo>
                    <a:pt x="21164" y="16583"/>
                  </a:lnTo>
                  <a:lnTo>
                    <a:pt x="21192" y="16587"/>
                  </a:lnTo>
                  <a:lnTo>
                    <a:pt x="21222" y="16593"/>
                  </a:lnTo>
                  <a:lnTo>
                    <a:pt x="21254" y="16595"/>
                  </a:lnTo>
                  <a:lnTo>
                    <a:pt x="21321" y="16595"/>
                  </a:lnTo>
                  <a:lnTo>
                    <a:pt x="21351" y="16593"/>
                  </a:lnTo>
                  <a:lnTo>
                    <a:pt x="21381" y="16587"/>
                  </a:lnTo>
                  <a:lnTo>
                    <a:pt x="21409" y="16583"/>
                  </a:lnTo>
                  <a:lnTo>
                    <a:pt x="21435" y="16571"/>
                  </a:lnTo>
                  <a:lnTo>
                    <a:pt x="21458" y="16561"/>
                  </a:lnTo>
                  <a:lnTo>
                    <a:pt x="21486" y="16551"/>
                  </a:lnTo>
                  <a:lnTo>
                    <a:pt x="21510" y="16539"/>
                  </a:lnTo>
                  <a:lnTo>
                    <a:pt x="21525" y="16527"/>
                  </a:lnTo>
                  <a:lnTo>
                    <a:pt x="21544" y="16514"/>
                  </a:lnTo>
                  <a:lnTo>
                    <a:pt x="21561" y="16495"/>
                  </a:lnTo>
                  <a:lnTo>
                    <a:pt x="21574" y="16478"/>
                  </a:lnTo>
                  <a:lnTo>
                    <a:pt x="21585" y="16461"/>
                  </a:lnTo>
                  <a:lnTo>
                    <a:pt x="21596" y="16441"/>
                  </a:lnTo>
                  <a:lnTo>
                    <a:pt x="21598" y="16422"/>
                  </a:lnTo>
                  <a:lnTo>
                    <a:pt x="21600" y="16402"/>
                  </a:lnTo>
                  <a:lnTo>
                    <a:pt x="21598" y="16385"/>
                  </a:lnTo>
                  <a:lnTo>
                    <a:pt x="21596" y="16365"/>
                  </a:lnTo>
                  <a:close/>
                  <a:moveTo>
                    <a:pt x="21596" y="11708"/>
                  </a:moveTo>
                  <a:lnTo>
                    <a:pt x="21574" y="11673"/>
                  </a:lnTo>
                  <a:lnTo>
                    <a:pt x="21561" y="11656"/>
                  </a:lnTo>
                  <a:lnTo>
                    <a:pt x="21544" y="11640"/>
                  </a:lnTo>
                  <a:lnTo>
                    <a:pt x="21525" y="11624"/>
                  </a:lnTo>
                  <a:lnTo>
                    <a:pt x="21510" y="11609"/>
                  </a:lnTo>
                  <a:lnTo>
                    <a:pt x="21486" y="11599"/>
                  </a:lnTo>
                  <a:lnTo>
                    <a:pt x="21458" y="11588"/>
                  </a:lnTo>
                  <a:lnTo>
                    <a:pt x="21435" y="11579"/>
                  </a:lnTo>
                  <a:lnTo>
                    <a:pt x="21409" y="11569"/>
                  </a:lnTo>
                  <a:lnTo>
                    <a:pt x="21381" y="11564"/>
                  </a:lnTo>
                  <a:lnTo>
                    <a:pt x="21351" y="11556"/>
                  </a:lnTo>
                  <a:lnTo>
                    <a:pt x="21321" y="11555"/>
                  </a:lnTo>
                  <a:lnTo>
                    <a:pt x="21254" y="11555"/>
                  </a:lnTo>
                  <a:lnTo>
                    <a:pt x="21222" y="11556"/>
                  </a:lnTo>
                  <a:lnTo>
                    <a:pt x="21192" y="11564"/>
                  </a:lnTo>
                  <a:lnTo>
                    <a:pt x="21164" y="11569"/>
                  </a:lnTo>
                  <a:lnTo>
                    <a:pt x="21138" y="11579"/>
                  </a:lnTo>
                  <a:lnTo>
                    <a:pt x="21110" y="11588"/>
                  </a:lnTo>
                  <a:lnTo>
                    <a:pt x="21088" y="11599"/>
                  </a:lnTo>
                  <a:lnTo>
                    <a:pt x="21065" y="11609"/>
                  </a:lnTo>
                  <a:lnTo>
                    <a:pt x="21045" y="11624"/>
                  </a:lnTo>
                  <a:lnTo>
                    <a:pt x="21026" y="11640"/>
                  </a:lnTo>
                  <a:lnTo>
                    <a:pt x="21011" y="11656"/>
                  </a:lnTo>
                  <a:lnTo>
                    <a:pt x="21000" y="11673"/>
                  </a:lnTo>
                  <a:lnTo>
                    <a:pt x="20985" y="11691"/>
                  </a:lnTo>
                  <a:lnTo>
                    <a:pt x="20977" y="11708"/>
                  </a:lnTo>
                  <a:lnTo>
                    <a:pt x="20975" y="11729"/>
                  </a:lnTo>
                  <a:lnTo>
                    <a:pt x="20972" y="11748"/>
                  </a:lnTo>
                  <a:lnTo>
                    <a:pt x="20975" y="11765"/>
                  </a:lnTo>
                  <a:lnTo>
                    <a:pt x="20977" y="11786"/>
                  </a:lnTo>
                  <a:lnTo>
                    <a:pt x="20985" y="11805"/>
                  </a:lnTo>
                  <a:lnTo>
                    <a:pt x="21000" y="11825"/>
                  </a:lnTo>
                  <a:lnTo>
                    <a:pt x="21011" y="11842"/>
                  </a:lnTo>
                  <a:lnTo>
                    <a:pt x="21026" y="11856"/>
                  </a:lnTo>
                  <a:lnTo>
                    <a:pt x="21045" y="11872"/>
                  </a:lnTo>
                  <a:lnTo>
                    <a:pt x="21065" y="11886"/>
                  </a:lnTo>
                  <a:lnTo>
                    <a:pt x="21088" y="11900"/>
                  </a:lnTo>
                  <a:lnTo>
                    <a:pt x="21110" y="11909"/>
                  </a:lnTo>
                  <a:lnTo>
                    <a:pt x="21138" y="11918"/>
                  </a:lnTo>
                  <a:lnTo>
                    <a:pt x="21164" y="11926"/>
                  </a:lnTo>
                  <a:lnTo>
                    <a:pt x="21192" y="11934"/>
                  </a:lnTo>
                  <a:lnTo>
                    <a:pt x="21222" y="11936"/>
                  </a:lnTo>
                  <a:lnTo>
                    <a:pt x="21254" y="11941"/>
                  </a:lnTo>
                  <a:lnTo>
                    <a:pt x="21291" y="11945"/>
                  </a:lnTo>
                  <a:lnTo>
                    <a:pt x="21321" y="11941"/>
                  </a:lnTo>
                  <a:lnTo>
                    <a:pt x="21351" y="11936"/>
                  </a:lnTo>
                  <a:lnTo>
                    <a:pt x="21381" y="11934"/>
                  </a:lnTo>
                  <a:lnTo>
                    <a:pt x="21409" y="11926"/>
                  </a:lnTo>
                  <a:lnTo>
                    <a:pt x="21435" y="11918"/>
                  </a:lnTo>
                  <a:lnTo>
                    <a:pt x="21458" y="11909"/>
                  </a:lnTo>
                  <a:lnTo>
                    <a:pt x="21486" y="11900"/>
                  </a:lnTo>
                  <a:lnTo>
                    <a:pt x="21510" y="11886"/>
                  </a:lnTo>
                  <a:lnTo>
                    <a:pt x="21525" y="11872"/>
                  </a:lnTo>
                  <a:lnTo>
                    <a:pt x="21544" y="11856"/>
                  </a:lnTo>
                  <a:lnTo>
                    <a:pt x="21561" y="11842"/>
                  </a:lnTo>
                  <a:lnTo>
                    <a:pt x="21574" y="11825"/>
                  </a:lnTo>
                  <a:lnTo>
                    <a:pt x="21585" y="11805"/>
                  </a:lnTo>
                  <a:lnTo>
                    <a:pt x="21596" y="11786"/>
                  </a:lnTo>
                  <a:lnTo>
                    <a:pt x="21598" y="11765"/>
                  </a:lnTo>
                  <a:lnTo>
                    <a:pt x="21600" y="11748"/>
                  </a:lnTo>
                  <a:lnTo>
                    <a:pt x="21598" y="11729"/>
                  </a:lnTo>
                  <a:lnTo>
                    <a:pt x="21596" y="11708"/>
                  </a:lnTo>
                  <a:close/>
                  <a:moveTo>
                    <a:pt x="21596" y="7829"/>
                  </a:moveTo>
                  <a:lnTo>
                    <a:pt x="21585" y="7813"/>
                  </a:lnTo>
                  <a:lnTo>
                    <a:pt x="21574" y="7794"/>
                  </a:lnTo>
                  <a:lnTo>
                    <a:pt x="21561" y="7775"/>
                  </a:lnTo>
                  <a:lnTo>
                    <a:pt x="21544" y="7759"/>
                  </a:lnTo>
                  <a:lnTo>
                    <a:pt x="21525" y="7746"/>
                  </a:lnTo>
                  <a:lnTo>
                    <a:pt x="21510" y="7730"/>
                  </a:lnTo>
                  <a:lnTo>
                    <a:pt x="21486" y="7721"/>
                  </a:lnTo>
                  <a:lnTo>
                    <a:pt x="21458" y="7706"/>
                  </a:lnTo>
                  <a:lnTo>
                    <a:pt x="21435" y="7700"/>
                  </a:lnTo>
                  <a:lnTo>
                    <a:pt x="21409" y="7688"/>
                  </a:lnTo>
                  <a:lnTo>
                    <a:pt x="21381" y="7684"/>
                  </a:lnTo>
                  <a:lnTo>
                    <a:pt x="21351" y="7682"/>
                  </a:lnTo>
                  <a:lnTo>
                    <a:pt x="21321" y="7676"/>
                  </a:lnTo>
                  <a:lnTo>
                    <a:pt x="21291" y="7674"/>
                  </a:lnTo>
                  <a:lnTo>
                    <a:pt x="21254" y="7676"/>
                  </a:lnTo>
                  <a:lnTo>
                    <a:pt x="21222" y="7682"/>
                  </a:lnTo>
                  <a:lnTo>
                    <a:pt x="21192" y="7684"/>
                  </a:lnTo>
                  <a:lnTo>
                    <a:pt x="21164" y="7688"/>
                  </a:lnTo>
                  <a:lnTo>
                    <a:pt x="21138" y="7700"/>
                  </a:lnTo>
                  <a:lnTo>
                    <a:pt x="21110" y="7706"/>
                  </a:lnTo>
                  <a:lnTo>
                    <a:pt x="21088" y="7721"/>
                  </a:lnTo>
                  <a:lnTo>
                    <a:pt x="21065" y="7730"/>
                  </a:lnTo>
                  <a:lnTo>
                    <a:pt x="21045" y="7746"/>
                  </a:lnTo>
                  <a:lnTo>
                    <a:pt x="21026" y="7759"/>
                  </a:lnTo>
                  <a:lnTo>
                    <a:pt x="21011" y="7775"/>
                  </a:lnTo>
                  <a:lnTo>
                    <a:pt x="21000" y="7794"/>
                  </a:lnTo>
                  <a:lnTo>
                    <a:pt x="20985" y="7813"/>
                  </a:lnTo>
                  <a:lnTo>
                    <a:pt x="20977" y="7829"/>
                  </a:lnTo>
                  <a:lnTo>
                    <a:pt x="20975" y="7847"/>
                  </a:lnTo>
                  <a:lnTo>
                    <a:pt x="20972" y="7870"/>
                  </a:lnTo>
                  <a:lnTo>
                    <a:pt x="20975" y="7889"/>
                  </a:lnTo>
                  <a:lnTo>
                    <a:pt x="20977" y="7910"/>
                  </a:lnTo>
                  <a:lnTo>
                    <a:pt x="20985" y="7927"/>
                  </a:lnTo>
                  <a:lnTo>
                    <a:pt x="21011" y="7959"/>
                  </a:lnTo>
                  <a:lnTo>
                    <a:pt x="21026" y="7975"/>
                  </a:lnTo>
                  <a:lnTo>
                    <a:pt x="21045" y="7993"/>
                  </a:lnTo>
                  <a:lnTo>
                    <a:pt x="21065" y="8003"/>
                  </a:lnTo>
                  <a:lnTo>
                    <a:pt x="21088" y="8018"/>
                  </a:lnTo>
                  <a:lnTo>
                    <a:pt x="21110" y="8030"/>
                  </a:lnTo>
                  <a:lnTo>
                    <a:pt x="21138" y="8039"/>
                  </a:lnTo>
                  <a:lnTo>
                    <a:pt x="21164" y="8047"/>
                  </a:lnTo>
                  <a:lnTo>
                    <a:pt x="21192" y="8054"/>
                  </a:lnTo>
                  <a:lnTo>
                    <a:pt x="21222" y="8059"/>
                  </a:lnTo>
                  <a:lnTo>
                    <a:pt x="21254" y="8063"/>
                  </a:lnTo>
                  <a:lnTo>
                    <a:pt x="21321" y="8063"/>
                  </a:lnTo>
                  <a:lnTo>
                    <a:pt x="21351" y="8059"/>
                  </a:lnTo>
                  <a:lnTo>
                    <a:pt x="21381" y="8054"/>
                  </a:lnTo>
                  <a:lnTo>
                    <a:pt x="21409" y="8047"/>
                  </a:lnTo>
                  <a:lnTo>
                    <a:pt x="21435" y="8039"/>
                  </a:lnTo>
                  <a:lnTo>
                    <a:pt x="21458" y="8030"/>
                  </a:lnTo>
                  <a:lnTo>
                    <a:pt x="21486" y="8018"/>
                  </a:lnTo>
                  <a:lnTo>
                    <a:pt x="21510" y="8003"/>
                  </a:lnTo>
                  <a:lnTo>
                    <a:pt x="21525" y="7993"/>
                  </a:lnTo>
                  <a:lnTo>
                    <a:pt x="21544" y="7975"/>
                  </a:lnTo>
                  <a:lnTo>
                    <a:pt x="21561" y="7959"/>
                  </a:lnTo>
                  <a:lnTo>
                    <a:pt x="21574" y="7946"/>
                  </a:lnTo>
                  <a:lnTo>
                    <a:pt x="21585" y="7927"/>
                  </a:lnTo>
                  <a:lnTo>
                    <a:pt x="21596" y="7910"/>
                  </a:lnTo>
                  <a:lnTo>
                    <a:pt x="21598" y="7889"/>
                  </a:lnTo>
                  <a:lnTo>
                    <a:pt x="21600" y="7870"/>
                  </a:lnTo>
                  <a:lnTo>
                    <a:pt x="21598" y="7847"/>
                  </a:lnTo>
                  <a:lnTo>
                    <a:pt x="21596" y="7829"/>
                  </a:lnTo>
                  <a:close/>
                  <a:moveTo>
                    <a:pt x="19717" y="3270"/>
                  </a:moveTo>
                  <a:lnTo>
                    <a:pt x="19728" y="3289"/>
                  </a:lnTo>
                  <a:lnTo>
                    <a:pt x="19734" y="3309"/>
                  </a:lnTo>
                  <a:lnTo>
                    <a:pt x="19754" y="3324"/>
                  </a:lnTo>
                  <a:lnTo>
                    <a:pt x="19773" y="3337"/>
                  </a:lnTo>
                  <a:lnTo>
                    <a:pt x="19799" y="3352"/>
                  </a:lnTo>
                  <a:lnTo>
                    <a:pt x="19816" y="3362"/>
                  </a:lnTo>
                  <a:lnTo>
                    <a:pt x="19838" y="3374"/>
                  </a:lnTo>
                  <a:lnTo>
                    <a:pt x="19861" y="3386"/>
                  </a:lnTo>
                  <a:lnTo>
                    <a:pt x="19893" y="3394"/>
                  </a:lnTo>
                  <a:lnTo>
                    <a:pt x="19924" y="3398"/>
                  </a:lnTo>
                  <a:lnTo>
                    <a:pt x="19954" y="3406"/>
                  </a:lnTo>
                  <a:lnTo>
                    <a:pt x="20080" y="3406"/>
                  </a:lnTo>
                  <a:lnTo>
                    <a:pt x="20108" y="3398"/>
                  </a:lnTo>
                  <a:lnTo>
                    <a:pt x="20139" y="3394"/>
                  </a:lnTo>
                  <a:lnTo>
                    <a:pt x="20166" y="3386"/>
                  </a:lnTo>
                  <a:lnTo>
                    <a:pt x="20188" y="3374"/>
                  </a:lnTo>
                  <a:lnTo>
                    <a:pt x="20212" y="3362"/>
                  </a:lnTo>
                  <a:lnTo>
                    <a:pt x="20240" y="3352"/>
                  </a:lnTo>
                  <a:lnTo>
                    <a:pt x="20261" y="3337"/>
                  </a:lnTo>
                  <a:lnTo>
                    <a:pt x="20276" y="3324"/>
                  </a:lnTo>
                  <a:lnTo>
                    <a:pt x="20295" y="3309"/>
                  </a:lnTo>
                  <a:lnTo>
                    <a:pt x="20302" y="3289"/>
                  </a:lnTo>
                  <a:lnTo>
                    <a:pt x="20315" y="3270"/>
                  </a:lnTo>
                  <a:lnTo>
                    <a:pt x="20323" y="3254"/>
                  </a:lnTo>
                  <a:lnTo>
                    <a:pt x="20330" y="3234"/>
                  </a:lnTo>
                  <a:lnTo>
                    <a:pt x="20330" y="3193"/>
                  </a:lnTo>
                  <a:lnTo>
                    <a:pt x="20315" y="3156"/>
                  </a:lnTo>
                  <a:lnTo>
                    <a:pt x="20302" y="3137"/>
                  </a:lnTo>
                  <a:lnTo>
                    <a:pt x="20295" y="3122"/>
                  </a:lnTo>
                  <a:lnTo>
                    <a:pt x="20276" y="3105"/>
                  </a:lnTo>
                  <a:lnTo>
                    <a:pt x="20261" y="3090"/>
                  </a:lnTo>
                  <a:lnTo>
                    <a:pt x="20240" y="3078"/>
                  </a:lnTo>
                  <a:lnTo>
                    <a:pt x="20212" y="3064"/>
                  </a:lnTo>
                  <a:lnTo>
                    <a:pt x="20188" y="3055"/>
                  </a:lnTo>
                  <a:lnTo>
                    <a:pt x="20166" y="3041"/>
                  </a:lnTo>
                  <a:lnTo>
                    <a:pt x="20139" y="3035"/>
                  </a:lnTo>
                  <a:lnTo>
                    <a:pt x="20108" y="3025"/>
                  </a:lnTo>
                  <a:lnTo>
                    <a:pt x="20080" y="3024"/>
                  </a:lnTo>
                  <a:lnTo>
                    <a:pt x="20048" y="3023"/>
                  </a:lnTo>
                  <a:lnTo>
                    <a:pt x="20018" y="3019"/>
                  </a:lnTo>
                  <a:lnTo>
                    <a:pt x="19982" y="3023"/>
                  </a:lnTo>
                  <a:lnTo>
                    <a:pt x="19954" y="3024"/>
                  </a:lnTo>
                  <a:lnTo>
                    <a:pt x="19924" y="3025"/>
                  </a:lnTo>
                  <a:lnTo>
                    <a:pt x="19893" y="3035"/>
                  </a:lnTo>
                  <a:lnTo>
                    <a:pt x="19861" y="3041"/>
                  </a:lnTo>
                  <a:lnTo>
                    <a:pt x="19838" y="3055"/>
                  </a:lnTo>
                  <a:lnTo>
                    <a:pt x="19816" y="3064"/>
                  </a:lnTo>
                  <a:lnTo>
                    <a:pt x="19799" y="3078"/>
                  </a:lnTo>
                  <a:lnTo>
                    <a:pt x="19773" y="3090"/>
                  </a:lnTo>
                  <a:lnTo>
                    <a:pt x="19754" y="3105"/>
                  </a:lnTo>
                  <a:lnTo>
                    <a:pt x="19734" y="3122"/>
                  </a:lnTo>
                  <a:lnTo>
                    <a:pt x="19728" y="3137"/>
                  </a:lnTo>
                  <a:lnTo>
                    <a:pt x="19717" y="3156"/>
                  </a:lnTo>
                  <a:lnTo>
                    <a:pt x="19707" y="3177"/>
                  </a:lnTo>
                  <a:lnTo>
                    <a:pt x="19700" y="3193"/>
                  </a:lnTo>
                  <a:lnTo>
                    <a:pt x="19698" y="3214"/>
                  </a:lnTo>
                  <a:lnTo>
                    <a:pt x="19700" y="3234"/>
                  </a:lnTo>
                  <a:lnTo>
                    <a:pt x="19707" y="3254"/>
                  </a:lnTo>
                  <a:lnTo>
                    <a:pt x="19717" y="3270"/>
                  </a:lnTo>
                  <a:close/>
                  <a:moveTo>
                    <a:pt x="21011" y="4958"/>
                  </a:moveTo>
                  <a:lnTo>
                    <a:pt x="21033" y="4950"/>
                  </a:lnTo>
                  <a:lnTo>
                    <a:pt x="21065" y="4943"/>
                  </a:lnTo>
                  <a:lnTo>
                    <a:pt x="21091" y="4937"/>
                  </a:lnTo>
                  <a:lnTo>
                    <a:pt x="21119" y="4929"/>
                  </a:lnTo>
                  <a:lnTo>
                    <a:pt x="21138" y="4914"/>
                  </a:lnTo>
                  <a:lnTo>
                    <a:pt x="21164" y="4905"/>
                  </a:lnTo>
                  <a:lnTo>
                    <a:pt x="21187" y="4889"/>
                  </a:lnTo>
                  <a:lnTo>
                    <a:pt x="21202" y="4873"/>
                  </a:lnTo>
                  <a:lnTo>
                    <a:pt x="21220" y="4857"/>
                  </a:lnTo>
                  <a:lnTo>
                    <a:pt x="21232" y="4841"/>
                  </a:lnTo>
                  <a:lnTo>
                    <a:pt x="21241" y="4824"/>
                  </a:lnTo>
                  <a:lnTo>
                    <a:pt x="21252" y="4805"/>
                  </a:lnTo>
                  <a:lnTo>
                    <a:pt x="21254" y="4786"/>
                  </a:lnTo>
                  <a:lnTo>
                    <a:pt x="21254" y="4746"/>
                  </a:lnTo>
                  <a:lnTo>
                    <a:pt x="21252" y="4725"/>
                  </a:lnTo>
                  <a:lnTo>
                    <a:pt x="21241" y="4708"/>
                  </a:lnTo>
                  <a:lnTo>
                    <a:pt x="21232" y="4690"/>
                  </a:lnTo>
                  <a:lnTo>
                    <a:pt x="21220" y="4676"/>
                  </a:lnTo>
                  <a:lnTo>
                    <a:pt x="21202" y="4657"/>
                  </a:lnTo>
                  <a:lnTo>
                    <a:pt x="21187" y="4642"/>
                  </a:lnTo>
                  <a:lnTo>
                    <a:pt x="21164" y="4630"/>
                  </a:lnTo>
                  <a:lnTo>
                    <a:pt x="21138" y="4614"/>
                  </a:lnTo>
                  <a:lnTo>
                    <a:pt x="21119" y="4605"/>
                  </a:lnTo>
                  <a:lnTo>
                    <a:pt x="21091" y="4598"/>
                  </a:lnTo>
                  <a:lnTo>
                    <a:pt x="21065" y="4588"/>
                  </a:lnTo>
                  <a:lnTo>
                    <a:pt x="21033" y="4580"/>
                  </a:lnTo>
                  <a:lnTo>
                    <a:pt x="21011" y="4578"/>
                  </a:lnTo>
                  <a:lnTo>
                    <a:pt x="20975" y="4570"/>
                  </a:lnTo>
                  <a:lnTo>
                    <a:pt x="20917" y="4570"/>
                  </a:lnTo>
                  <a:lnTo>
                    <a:pt x="20882" y="4578"/>
                  </a:lnTo>
                  <a:lnTo>
                    <a:pt x="20850" y="4580"/>
                  </a:lnTo>
                  <a:lnTo>
                    <a:pt x="20822" y="4588"/>
                  </a:lnTo>
                  <a:lnTo>
                    <a:pt x="20794" y="4598"/>
                  </a:lnTo>
                  <a:lnTo>
                    <a:pt x="20766" y="4605"/>
                  </a:lnTo>
                  <a:lnTo>
                    <a:pt x="20740" y="4614"/>
                  </a:lnTo>
                  <a:lnTo>
                    <a:pt x="20723" y="4630"/>
                  </a:lnTo>
                  <a:lnTo>
                    <a:pt x="20702" y="4642"/>
                  </a:lnTo>
                  <a:lnTo>
                    <a:pt x="20682" y="4657"/>
                  </a:lnTo>
                  <a:lnTo>
                    <a:pt x="20669" y="4676"/>
                  </a:lnTo>
                  <a:lnTo>
                    <a:pt x="20654" y="4690"/>
                  </a:lnTo>
                  <a:lnTo>
                    <a:pt x="20648" y="4708"/>
                  </a:lnTo>
                  <a:lnTo>
                    <a:pt x="20639" y="4725"/>
                  </a:lnTo>
                  <a:lnTo>
                    <a:pt x="20633" y="4746"/>
                  </a:lnTo>
                  <a:lnTo>
                    <a:pt x="20633" y="4786"/>
                  </a:lnTo>
                  <a:lnTo>
                    <a:pt x="20639" y="4805"/>
                  </a:lnTo>
                  <a:lnTo>
                    <a:pt x="20648" y="4824"/>
                  </a:lnTo>
                  <a:lnTo>
                    <a:pt x="20654" y="4841"/>
                  </a:lnTo>
                  <a:lnTo>
                    <a:pt x="20669" y="4857"/>
                  </a:lnTo>
                  <a:lnTo>
                    <a:pt x="20682" y="4873"/>
                  </a:lnTo>
                  <a:lnTo>
                    <a:pt x="20702" y="4889"/>
                  </a:lnTo>
                  <a:lnTo>
                    <a:pt x="20723" y="4905"/>
                  </a:lnTo>
                  <a:lnTo>
                    <a:pt x="20740" y="4914"/>
                  </a:lnTo>
                  <a:lnTo>
                    <a:pt x="20766" y="4929"/>
                  </a:lnTo>
                  <a:lnTo>
                    <a:pt x="20794" y="4937"/>
                  </a:lnTo>
                  <a:lnTo>
                    <a:pt x="20850" y="4950"/>
                  </a:lnTo>
                  <a:lnTo>
                    <a:pt x="20882" y="4958"/>
                  </a:lnTo>
                  <a:lnTo>
                    <a:pt x="20917" y="4959"/>
                  </a:lnTo>
                  <a:lnTo>
                    <a:pt x="20975" y="4959"/>
                  </a:lnTo>
                  <a:lnTo>
                    <a:pt x="21011" y="4958"/>
                  </a:lnTo>
                  <a:close/>
                  <a:moveTo>
                    <a:pt x="19982" y="1469"/>
                  </a:moveTo>
                  <a:lnTo>
                    <a:pt x="19954" y="1473"/>
                  </a:lnTo>
                  <a:lnTo>
                    <a:pt x="19919" y="1479"/>
                  </a:lnTo>
                  <a:lnTo>
                    <a:pt x="19891" y="1484"/>
                  </a:lnTo>
                  <a:lnTo>
                    <a:pt x="19861" y="1489"/>
                  </a:lnTo>
                  <a:lnTo>
                    <a:pt x="19814" y="1511"/>
                  </a:lnTo>
                  <a:lnTo>
                    <a:pt x="19788" y="1527"/>
                  </a:lnTo>
                  <a:lnTo>
                    <a:pt x="19771" y="1539"/>
                  </a:lnTo>
                  <a:lnTo>
                    <a:pt x="19754" y="1553"/>
                  </a:lnTo>
                  <a:lnTo>
                    <a:pt x="19734" y="1571"/>
                  </a:lnTo>
                  <a:lnTo>
                    <a:pt x="19728" y="1587"/>
                  </a:lnTo>
                  <a:lnTo>
                    <a:pt x="19713" y="1603"/>
                  </a:lnTo>
                  <a:lnTo>
                    <a:pt x="19707" y="1625"/>
                  </a:lnTo>
                  <a:lnTo>
                    <a:pt x="19700" y="1644"/>
                  </a:lnTo>
                  <a:lnTo>
                    <a:pt x="19698" y="1664"/>
                  </a:lnTo>
                  <a:lnTo>
                    <a:pt x="19700" y="1682"/>
                  </a:lnTo>
                  <a:lnTo>
                    <a:pt x="19707" y="1702"/>
                  </a:lnTo>
                  <a:lnTo>
                    <a:pt x="19713" y="1721"/>
                  </a:lnTo>
                  <a:lnTo>
                    <a:pt x="19728" y="1737"/>
                  </a:lnTo>
                  <a:lnTo>
                    <a:pt x="19734" y="1756"/>
                  </a:lnTo>
                  <a:lnTo>
                    <a:pt x="19754" y="1770"/>
                  </a:lnTo>
                  <a:lnTo>
                    <a:pt x="19771" y="1784"/>
                  </a:lnTo>
                  <a:lnTo>
                    <a:pt x="19788" y="1801"/>
                  </a:lnTo>
                  <a:lnTo>
                    <a:pt x="19814" y="1813"/>
                  </a:lnTo>
                  <a:lnTo>
                    <a:pt x="19838" y="1825"/>
                  </a:lnTo>
                  <a:lnTo>
                    <a:pt x="19861" y="1834"/>
                  </a:lnTo>
                  <a:lnTo>
                    <a:pt x="19891" y="1838"/>
                  </a:lnTo>
                  <a:lnTo>
                    <a:pt x="19919" y="1846"/>
                  </a:lnTo>
                  <a:lnTo>
                    <a:pt x="19954" y="1854"/>
                  </a:lnTo>
                  <a:lnTo>
                    <a:pt x="19982" y="1856"/>
                  </a:lnTo>
                  <a:lnTo>
                    <a:pt x="20014" y="1857"/>
                  </a:lnTo>
                  <a:lnTo>
                    <a:pt x="20699" y="1857"/>
                  </a:lnTo>
                  <a:lnTo>
                    <a:pt x="20736" y="1856"/>
                  </a:lnTo>
                  <a:lnTo>
                    <a:pt x="20764" y="1854"/>
                  </a:lnTo>
                  <a:lnTo>
                    <a:pt x="20792" y="1846"/>
                  </a:lnTo>
                  <a:lnTo>
                    <a:pt x="20822" y="1838"/>
                  </a:lnTo>
                  <a:lnTo>
                    <a:pt x="20846" y="1834"/>
                  </a:lnTo>
                  <a:lnTo>
                    <a:pt x="20871" y="1825"/>
                  </a:lnTo>
                  <a:lnTo>
                    <a:pt x="20899" y="1813"/>
                  </a:lnTo>
                  <a:lnTo>
                    <a:pt x="20919" y="1801"/>
                  </a:lnTo>
                  <a:lnTo>
                    <a:pt x="20940" y="1784"/>
                  </a:lnTo>
                  <a:lnTo>
                    <a:pt x="20957" y="1770"/>
                  </a:lnTo>
                  <a:lnTo>
                    <a:pt x="20975" y="1756"/>
                  </a:lnTo>
                  <a:lnTo>
                    <a:pt x="20987" y="1737"/>
                  </a:lnTo>
                  <a:lnTo>
                    <a:pt x="21000" y="1721"/>
                  </a:lnTo>
                  <a:lnTo>
                    <a:pt x="21007" y="1702"/>
                  </a:lnTo>
                  <a:lnTo>
                    <a:pt x="21011" y="1682"/>
                  </a:lnTo>
                  <a:lnTo>
                    <a:pt x="21011" y="1644"/>
                  </a:lnTo>
                  <a:lnTo>
                    <a:pt x="21007" y="1625"/>
                  </a:lnTo>
                  <a:lnTo>
                    <a:pt x="21000" y="1603"/>
                  </a:lnTo>
                  <a:lnTo>
                    <a:pt x="20975" y="1571"/>
                  </a:lnTo>
                  <a:lnTo>
                    <a:pt x="20957" y="1553"/>
                  </a:lnTo>
                  <a:lnTo>
                    <a:pt x="20940" y="1539"/>
                  </a:lnTo>
                  <a:lnTo>
                    <a:pt x="20919" y="1527"/>
                  </a:lnTo>
                  <a:lnTo>
                    <a:pt x="20899" y="1511"/>
                  </a:lnTo>
                  <a:lnTo>
                    <a:pt x="20871" y="1500"/>
                  </a:lnTo>
                  <a:lnTo>
                    <a:pt x="20846" y="1489"/>
                  </a:lnTo>
                  <a:lnTo>
                    <a:pt x="20822" y="1484"/>
                  </a:lnTo>
                  <a:lnTo>
                    <a:pt x="20792" y="1479"/>
                  </a:lnTo>
                  <a:lnTo>
                    <a:pt x="20764" y="1473"/>
                  </a:lnTo>
                  <a:lnTo>
                    <a:pt x="20736" y="1469"/>
                  </a:lnTo>
                  <a:lnTo>
                    <a:pt x="19982" y="1469"/>
                  </a:lnTo>
                  <a:close/>
                  <a:moveTo>
                    <a:pt x="20463" y="9612"/>
                  </a:moveTo>
                  <a:lnTo>
                    <a:pt x="20493" y="9611"/>
                  </a:lnTo>
                  <a:lnTo>
                    <a:pt x="20523" y="9604"/>
                  </a:lnTo>
                  <a:lnTo>
                    <a:pt x="20579" y="9591"/>
                  </a:lnTo>
                  <a:lnTo>
                    <a:pt x="20605" y="9582"/>
                  </a:lnTo>
                  <a:lnTo>
                    <a:pt x="20633" y="9567"/>
                  </a:lnTo>
                  <a:lnTo>
                    <a:pt x="20652" y="9558"/>
                  </a:lnTo>
                  <a:lnTo>
                    <a:pt x="20672" y="9546"/>
                  </a:lnTo>
                  <a:lnTo>
                    <a:pt x="20689" y="9529"/>
                  </a:lnTo>
                  <a:lnTo>
                    <a:pt x="20706" y="9513"/>
                  </a:lnTo>
                  <a:lnTo>
                    <a:pt x="20721" y="9495"/>
                  </a:lnTo>
                  <a:lnTo>
                    <a:pt x="20734" y="9477"/>
                  </a:lnTo>
                  <a:lnTo>
                    <a:pt x="20738" y="9462"/>
                  </a:lnTo>
                  <a:lnTo>
                    <a:pt x="20740" y="9441"/>
                  </a:lnTo>
                  <a:lnTo>
                    <a:pt x="20740" y="9401"/>
                  </a:lnTo>
                  <a:lnTo>
                    <a:pt x="20738" y="9382"/>
                  </a:lnTo>
                  <a:lnTo>
                    <a:pt x="20734" y="9363"/>
                  </a:lnTo>
                  <a:lnTo>
                    <a:pt x="20721" y="9345"/>
                  </a:lnTo>
                  <a:lnTo>
                    <a:pt x="20706" y="9326"/>
                  </a:lnTo>
                  <a:lnTo>
                    <a:pt x="20689" y="9311"/>
                  </a:lnTo>
                  <a:lnTo>
                    <a:pt x="20672" y="9294"/>
                  </a:lnTo>
                  <a:lnTo>
                    <a:pt x="20652" y="9283"/>
                  </a:lnTo>
                  <a:lnTo>
                    <a:pt x="20633" y="9269"/>
                  </a:lnTo>
                  <a:lnTo>
                    <a:pt x="20605" y="9261"/>
                  </a:lnTo>
                  <a:lnTo>
                    <a:pt x="20579" y="9247"/>
                  </a:lnTo>
                  <a:lnTo>
                    <a:pt x="20551" y="9239"/>
                  </a:lnTo>
                  <a:lnTo>
                    <a:pt x="20523" y="9235"/>
                  </a:lnTo>
                  <a:lnTo>
                    <a:pt x="20493" y="9229"/>
                  </a:lnTo>
                  <a:lnTo>
                    <a:pt x="20433" y="9226"/>
                  </a:lnTo>
                  <a:lnTo>
                    <a:pt x="20212" y="9226"/>
                  </a:lnTo>
                  <a:lnTo>
                    <a:pt x="20179" y="9227"/>
                  </a:lnTo>
                  <a:lnTo>
                    <a:pt x="20151" y="9229"/>
                  </a:lnTo>
                  <a:lnTo>
                    <a:pt x="20119" y="9235"/>
                  </a:lnTo>
                  <a:lnTo>
                    <a:pt x="20091" y="9239"/>
                  </a:lnTo>
                  <a:lnTo>
                    <a:pt x="20061" y="9247"/>
                  </a:lnTo>
                  <a:lnTo>
                    <a:pt x="20035" y="9261"/>
                  </a:lnTo>
                  <a:lnTo>
                    <a:pt x="20010" y="9269"/>
                  </a:lnTo>
                  <a:lnTo>
                    <a:pt x="19992" y="9283"/>
                  </a:lnTo>
                  <a:lnTo>
                    <a:pt x="19967" y="9294"/>
                  </a:lnTo>
                  <a:lnTo>
                    <a:pt x="19954" y="9311"/>
                  </a:lnTo>
                  <a:lnTo>
                    <a:pt x="19934" y="9326"/>
                  </a:lnTo>
                  <a:lnTo>
                    <a:pt x="19924" y="9345"/>
                  </a:lnTo>
                  <a:lnTo>
                    <a:pt x="19911" y="9363"/>
                  </a:lnTo>
                  <a:lnTo>
                    <a:pt x="19902" y="9382"/>
                  </a:lnTo>
                  <a:lnTo>
                    <a:pt x="19900" y="9401"/>
                  </a:lnTo>
                  <a:lnTo>
                    <a:pt x="19900" y="9441"/>
                  </a:lnTo>
                  <a:lnTo>
                    <a:pt x="19902" y="9462"/>
                  </a:lnTo>
                  <a:lnTo>
                    <a:pt x="19911" y="9477"/>
                  </a:lnTo>
                  <a:lnTo>
                    <a:pt x="19924" y="9495"/>
                  </a:lnTo>
                  <a:lnTo>
                    <a:pt x="19934" y="9513"/>
                  </a:lnTo>
                  <a:lnTo>
                    <a:pt x="19954" y="9529"/>
                  </a:lnTo>
                  <a:lnTo>
                    <a:pt x="19967" y="9546"/>
                  </a:lnTo>
                  <a:lnTo>
                    <a:pt x="19992" y="9558"/>
                  </a:lnTo>
                  <a:lnTo>
                    <a:pt x="20010" y="9567"/>
                  </a:lnTo>
                  <a:lnTo>
                    <a:pt x="20035" y="9582"/>
                  </a:lnTo>
                  <a:lnTo>
                    <a:pt x="20061" y="9591"/>
                  </a:lnTo>
                  <a:lnTo>
                    <a:pt x="20091" y="9598"/>
                  </a:lnTo>
                  <a:lnTo>
                    <a:pt x="20119" y="9604"/>
                  </a:lnTo>
                  <a:lnTo>
                    <a:pt x="20151" y="9611"/>
                  </a:lnTo>
                  <a:lnTo>
                    <a:pt x="20179" y="9612"/>
                  </a:lnTo>
                  <a:lnTo>
                    <a:pt x="20463" y="9612"/>
                  </a:lnTo>
                  <a:close/>
                  <a:moveTo>
                    <a:pt x="19668" y="3842"/>
                  </a:moveTo>
                  <a:lnTo>
                    <a:pt x="19642" y="3854"/>
                  </a:lnTo>
                  <a:lnTo>
                    <a:pt x="19623" y="3864"/>
                  </a:lnTo>
                  <a:lnTo>
                    <a:pt x="19601" y="3882"/>
                  </a:lnTo>
                  <a:lnTo>
                    <a:pt x="19588" y="3899"/>
                  </a:lnTo>
                  <a:lnTo>
                    <a:pt x="19571" y="3915"/>
                  </a:lnTo>
                  <a:lnTo>
                    <a:pt x="19567" y="3934"/>
                  </a:lnTo>
                  <a:lnTo>
                    <a:pt x="19556" y="3952"/>
                  </a:lnTo>
                  <a:lnTo>
                    <a:pt x="19554" y="3970"/>
                  </a:lnTo>
                  <a:lnTo>
                    <a:pt x="19550" y="3990"/>
                  </a:lnTo>
                  <a:lnTo>
                    <a:pt x="19554" y="4011"/>
                  </a:lnTo>
                  <a:lnTo>
                    <a:pt x="19556" y="4030"/>
                  </a:lnTo>
                  <a:lnTo>
                    <a:pt x="19567" y="4051"/>
                  </a:lnTo>
                  <a:lnTo>
                    <a:pt x="19571" y="4067"/>
                  </a:lnTo>
                  <a:lnTo>
                    <a:pt x="19588" y="4086"/>
                  </a:lnTo>
                  <a:lnTo>
                    <a:pt x="19601" y="4098"/>
                  </a:lnTo>
                  <a:lnTo>
                    <a:pt x="19623" y="4115"/>
                  </a:lnTo>
                  <a:lnTo>
                    <a:pt x="19642" y="4130"/>
                  </a:lnTo>
                  <a:lnTo>
                    <a:pt x="19668" y="4141"/>
                  </a:lnTo>
                  <a:lnTo>
                    <a:pt x="19691" y="4149"/>
                  </a:lnTo>
                  <a:lnTo>
                    <a:pt x="19713" y="4161"/>
                  </a:lnTo>
                  <a:lnTo>
                    <a:pt x="19745" y="4167"/>
                  </a:lnTo>
                  <a:lnTo>
                    <a:pt x="19771" y="4176"/>
                  </a:lnTo>
                  <a:lnTo>
                    <a:pt x="19803" y="4177"/>
                  </a:lnTo>
                  <a:lnTo>
                    <a:pt x="19835" y="4187"/>
                  </a:lnTo>
                  <a:lnTo>
                    <a:pt x="20579" y="4187"/>
                  </a:lnTo>
                  <a:lnTo>
                    <a:pt x="20613" y="4177"/>
                  </a:lnTo>
                  <a:lnTo>
                    <a:pt x="20641" y="4176"/>
                  </a:lnTo>
                  <a:lnTo>
                    <a:pt x="20669" y="4167"/>
                  </a:lnTo>
                  <a:lnTo>
                    <a:pt x="20699" y="4161"/>
                  </a:lnTo>
                  <a:lnTo>
                    <a:pt x="20725" y="4149"/>
                  </a:lnTo>
                  <a:lnTo>
                    <a:pt x="20753" y="4141"/>
                  </a:lnTo>
                  <a:lnTo>
                    <a:pt x="20770" y="4130"/>
                  </a:lnTo>
                  <a:lnTo>
                    <a:pt x="20792" y="4115"/>
                  </a:lnTo>
                  <a:lnTo>
                    <a:pt x="20811" y="4098"/>
                  </a:lnTo>
                  <a:lnTo>
                    <a:pt x="20828" y="4086"/>
                  </a:lnTo>
                  <a:lnTo>
                    <a:pt x="20837" y="4067"/>
                  </a:lnTo>
                  <a:lnTo>
                    <a:pt x="20846" y="4051"/>
                  </a:lnTo>
                  <a:lnTo>
                    <a:pt x="20856" y="4030"/>
                  </a:lnTo>
                  <a:lnTo>
                    <a:pt x="20865" y="4011"/>
                  </a:lnTo>
                  <a:lnTo>
                    <a:pt x="20865" y="3970"/>
                  </a:lnTo>
                  <a:lnTo>
                    <a:pt x="20856" y="3952"/>
                  </a:lnTo>
                  <a:lnTo>
                    <a:pt x="20846" y="3934"/>
                  </a:lnTo>
                  <a:lnTo>
                    <a:pt x="20837" y="3915"/>
                  </a:lnTo>
                  <a:lnTo>
                    <a:pt x="20828" y="3899"/>
                  </a:lnTo>
                  <a:lnTo>
                    <a:pt x="20811" y="3882"/>
                  </a:lnTo>
                  <a:lnTo>
                    <a:pt x="20792" y="3864"/>
                  </a:lnTo>
                  <a:lnTo>
                    <a:pt x="20770" y="3854"/>
                  </a:lnTo>
                  <a:lnTo>
                    <a:pt x="20753" y="3842"/>
                  </a:lnTo>
                  <a:lnTo>
                    <a:pt x="20725" y="3830"/>
                  </a:lnTo>
                  <a:lnTo>
                    <a:pt x="20669" y="3812"/>
                  </a:lnTo>
                  <a:lnTo>
                    <a:pt x="20613" y="3799"/>
                  </a:lnTo>
                  <a:lnTo>
                    <a:pt x="20579" y="3799"/>
                  </a:lnTo>
                  <a:lnTo>
                    <a:pt x="20549" y="3796"/>
                  </a:lnTo>
                  <a:lnTo>
                    <a:pt x="19861" y="3796"/>
                  </a:lnTo>
                  <a:lnTo>
                    <a:pt x="19835" y="3799"/>
                  </a:lnTo>
                  <a:lnTo>
                    <a:pt x="19803" y="3799"/>
                  </a:lnTo>
                  <a:lnTo>
                    <a:pt x="19771" y="3806"/>
                  </a:lnTo>
                  <a:lnTo>
                    <a:pt x="19745" y="3812"/>
                  </a:lnTo>
                  <a:lnTo>
                    <a:pt x="19713" y="3822"/>
                  </a:lnTo>
                  <a:lnTo>
                    <a:pt x="19691" y="3830"/>
                  </a:lnTo>
                  <a:lnTo>
                    <a:pt x="19668" y="3842"/>
                  </a:lnTo>
                  <a:close/>
                  <a:moveTo>
                    <a:pt x="19122" y="10140"/>
                  </a:moveTo>
                  <a:lnTo>
                    <a:pt x="19111" y="10156"/>
                  </a:lnTo>
                  <a:lnTo>
                    <a:pt x="19107" y="10179"/>
                  </a:lnTo>
                  <a:lnTo>
                    <a:pt x="19105" y="10197"/>
                  </a:lnTo>
                  <a:lnTo>
                    <a:pt x="19107" y="10219"/>
                  </a:lnTo>
                  <a:lnTo>
                    <a:pt x="19111" y="10235"/>
                  </a:lnTo>
                  <a:lnTo>
                    <a:pt x="19122" y="10253"/>
                  </a:lnTo>
                  <a:lnTo>
                    <a:pt x="19128" y="10270"/>
                  </a:lnTo>
                  <a:lnTo>
                    <a:pt x="19146" y="10288"/>
                  </a:lnTo>
                  <a:lnTo>
                    <a:pt x="19158" y="10304"/>
                  </a:lnTo>
                  <a:lnTo>
                    <a:pt x="19176" y="10320"/>
                  </a:lnTo>
                  <a:lnTo>
                    <a:pt x="19193" y="10333"/>
                  </a:lnTo>
                  <a:lnTo>
                    <a:pt x="19216" y="10345"/>
                  </a:lnTo>
                  <a:lnTo>
                    <a:pt x="19238" y="10354"/>
                  </a:lnTo>
                  <a:lnTo>
                    <a:pt x="19268" y="10366"/>
                  </a:lnTo>
                  <a:lnTo>
                    <a:pt x="19294" y="10376"/>
                  </a:lnTo>
                  <a:lnTo>
                    <a:pt x="19322" y="10382"/>
                  </a:lnTo>
                  <a:lnTo>
                    <a:pt x="19358" y="10385"/>
                  </a:lnTo>
                  <a:lnTo>
                    <a:pt x="19382" y="10392"/>
                  </a:lnTo>
                  <a:lnTo>
                    <a:pt x="20128" y="10392"/>
                  </a:lnTo>
                  <a:lnTo>
                    <a:pt x="20156" y="10385"/>
                  </a:lnTo>
                  <a:lnTo>
                    <a:pt x="20188" y="10382"/>
                  </a:lnTo>
                  <a:lnTo>
                    <a:pt x="20212" y="10376"/>
                  </a:lnTo>
                  <a:lnTo>
                    <a:pt x="20242" y="10366"/>
                  </a:lnTo>
                  <a:lnTo>
                    <a:pt x="20267" y="10354"/>
                  </a:lnTo>
                  <a:lnTo>
                    <a:pt x="20295" y="10345"/>
                  </a:lnTo>
                  <a:lnTo>
                    <a:pt x="20317" y="10333"/>
                  </a:lnTo>
                  <a:lnTo>
                    <a:pt x="20334" y="10320"/>
                  </a:lnTo>
                  <a:lnTo>
                    <a:pt x="20353" y="10304"/>
                  </a:lnTo>
                  <a:lnTo>
                    <a:pt x="20371" y="10288"/>
                  </a:lnTo>
                  <a:lnTo>
                    <a:pt x="20377" y="10270"/>
                  </a:lnTo>
                  <a:lnTo>
                    <a:pt x="20390" y="10253"/>
                  </a:lnTo>
                  <a:lnTo>
                    <a:pt x="20403" y="10235"/>
                  </a:lnTo>
                  <a:lnTo>
                    <a:pt x="20405" y="10219"/>
                  </a:lnTo>
                  <a:lnTo>
                    <a:pt x="20405" y="10179"/>
                  </a:lnTo>
                  <a:lnTo>
                    <a:pt x="20403" y="10156"/>
                  </a:lnTo>
                  <a:lnTo>
                    <a:pt x="20390" y="10140"/>
                  </a:lnTo>
                  <a:lnTo>
                    <a:pt x="20377" y="10121"/>
                  </a:lnTo>
                  <a:lnTo>
                    <a:pt x="20371" y="10103"/>
                  </a:lnTo>
                  <a:lnTo>
                    <a:pt x="20353" y="10087"/>
                  </a:lnTo>
                  <a:lnTo>
                    <a:pt x="20334" y="10072"/>
                  </a:lnTo>
                  <a:lnTo>
                    <a:pt x="20317" y="10057"/>
                  </a:lnTo>
                  <a:lnTo>
                    <a:pt x="20295" y="10045"/>
                  </a:lnTo>
                  <a:lnTo>
                    <a:pt x="20267" y="10035"/>
                  </a:lnTo>
                  <a:lnTo>
                    <a:pt x="20242" y="10025"/>
                  </a:lnTo>
                  <a:lnTo>
                    <a:pt x="20212" y="10017"/>
                  </a:lnTo>
                  <a:lnTo>
                    <a:pt x="20188" y="10011"/>
                  </a:lnTo>
                  <a:lnTo>
                    <a:pt x="20156" y="10008"/>
                  </a:lnTo>
                  <a:lnTo>
                    <a:pt x="20128" y="10003"/>
                  </a:lnTo>
                  <a:lnTo>
                    <a:pt x="19382" y="10003"/>
                  </a:lnTo>
                  <a:lnTo>
                    <a:pt x="19358" y="10008"/>
                  </a:lnTo>
                  <a:lnTo>
                    <a:pt x="19322" y="10011"/>
                  </a:lnTo>
                  <a:lnTo>
                    <a:pt x="19294" y="10017"/>
                  </a:lnTo>
                  <a:lnTo>
                    <a:pt x="19238" y="10035"/>
                  </a:lnTo>
                  <a:lnTo>
                    <a:pt x="19216" y="10045"/>
                  </a:lnTo>
                  <a:lnTo>
                    <a:pt x="19193" y="10057"/>
                  </a:lnTo>
                  <a:lnTo>
                    <a:pt x="19158" y="10087"/>
                  </a:lnTo>
                  <a:lnTo>
                    <a:pt x="19146" y="10103"/>
                  </a:lnTo>
                  <a:lnTo>
                    <a:pt x="19128" y="10121"/>
                  </a:lnTo>
                  <a:lnTo>
                    <a:pt x="19122" y="10140"/>
                  </a:lnTo>
                  <a:close/>
                </a:path>
              </a:pathLst>
            </a:custGeom>
            <a:solidFill>
              <a:schemeClr val="accent6"/>
            </a:solidFill>
            <a:ln w="12700" cap="flat">
              <a:noFill/>
              <a:miter lim="400000"/>
            </a:ln>
            <a:effectLst/>
          </p:spPr>
          <p:txBody>
            <a:bodyPr wrap="square" lIns="137160" tIns="137160" rIns="137160" bIns="137160" numCol="1" anchor="t">
              <a:noAutofit/>
            </a:bodyPr>
            <a:lstStyle/>
            <a:p>
              <a:pPr/>
            </a:p>
          </p:txBody>
        </p:sp>
        <p:sp>
          <p:nvSpPr>
            <p:cNvPr id="104" name="Freeform 10"/>
            <p:cNvSpPr/>
            <p:nvPr/>
          </p:nvSpPr>
          <p:spPr>
            <a:xfrm>
              <a:off x="0" y="-1"/>
              <a:ext cx="2795588" cy="5148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5" y="8238"/>
                  </a:moveTo>
                  <a:lnTo>
                    <a:pt x="21590" y="8219"/>
                  </a:lnTo>
                  <a:lnTo>
                    <a:pt x="21585" y="8199"/>
                  </a:lnTo>
                  <a:lnTo>
                    <a:pt x="21573" y="8183"/>
                  </a:lnTo>
                  <a:lnTo>
                    <a:pt x="21556" y="8164"/>
                  </a:lnTo>
                  <a:lnTo>
                    <a:pt x="21539" y="8147"/>
                  </a:lnTo>
                  <a:lnTo>
                    <a:pt x="21521" y="8132"/>
                  </a:lnTo>
                  <a:lnTo>
                    <a:pt x="21494" y="8119"/>
                  </a:lnTo>
                  <a:lnTo>
                    <a:pt x="21472" y="8107"/>
                  </a:lnTo>
                  <a:lnTo>
                    <a:pt x="21443" y="8097"/>
                  </a:lnTo>
                  <a:lnTo>
                    <a:pt x="21409" y="8086"/>
                  </a:lnTo>
                  <a:lnTo>
                    <a:pt x="21382" y="8077"/>
                  </a:lnTo>
                  <a:lnTo>
                    <a:pt x="21345" y="8074"/>
                  </a:lnTo>
                  <a:lnTo>
                    <a:pt x="21318" y="8067"/>
                  </a:lnTo>
                  <a:lnTo>
                    <a:pt x="21276" y="8063"/>
                  </a:lnTo>
                  <a:lnTo>
                    <a:pt x="17372" y="8063"/>
                  </a:lnTo>
                  <a:lnTo>
                    <a:pt x="17340" y="8059"/>
                  </a:lnTo>
                  <a:lnTo>
                    <a:pt x="17308" y="8054"/>
                  </a:lnTo>
                  <a:lnTo>
                    <a:pt x="17274" y="8047"/>
                  </a:lnTo>
                  <a:lnTo>
                    <a:pt x="17237" y="8039"/>
                  </a:lnTo>
                  <a:lnTo>
                    <a:pt x="17213" y="8030"/>
                  </a:lnTo>
                  <a:lnTo>
                    <a:pt x="17186" y="8018"/>
                  </a:lnTo>
                  <a:lnTo>
                    <a:pt x="17164" y="8003"/>
                  </a:lnTo>
                  <a:lnTo>
                    <a:pt x="17139" y="7993"/>
                  </a:lnTo>
                  <a:lnTo>
                    <a:pt x="17112" y="7975"/>
                  </a:lnTo>
                  <a:lnTo>
                    <a:pt x="17100" y="7959"/>
                  </a:lnTo>
                  <a:lnTo>
                    <a:pt x="17080" y="7946"/>
                  </a:lnTo>
                  <a:lnTo>
                    <a:pt x="17070" y="7927"/>
                  </a:lnTo>
                  <a:lnTo>
                    <a:pt x="17066" y="7910"/>
                  </a:lnTo>
                  <a:lnTo>
                    <a:pt x="17058" y="7889"/>
                  </a:lnTo>
                  <a:lnTo>
                    <a:pt x="17051" y="7870"/>
                  </a:lnTo>
                  <a:lnTo>
                    <a:pt x="17058" y="7847"/>
                  </a:lnTo>
                  <a:lnTo>
                    <a:pt x="17066" y="7829"/>
                  </a:lnTo>
                  <a:lnTo>
                    <a:pt x="17070" y="7813"/>
                  </a:lnTo>
                  <a:lnTo>
                    <a:pt x="17080" y="7794"/>
                  </a:lnTo>
                  <a:lnTo>
                    <a:pt x="17100" y="7775"/>
                  </a:lnTo>
                  <a:lnTo>
                    <a:pt x="17112" y="7759"/>
                  </a:lnTo>
                  <a:lnTo>
                    <a:pt x="17139" y="7746"/>
                  </a:lnTo>
                  <a:lnTo>
                    <a:pt x="17164" y="7730"/>
                  </a:lnTo>
                  <a:lnTo>
                    <a:pt x="17186" y="7721"/>
                  </a:lnTo>
                  <a:lnTo>
                    <a:pt x="17213" y="7706"/>
                  </a:lnTo>
                  <a:lnTo>
                    <a:pt x="17237" y="7700"/>
                  </a:lnTo>
                  <a:lnTo>
                    <a:pt x="17274" y="7688"/>
                  </a:lnTo>
                  <a:lnTo>
                    <a:pt x="17308" y="7684"/>
                  </a:lnTo>
                  <a:lnTo>
                    <a:pt x="17340" y="7682"/>
                  </a:lnTo>
                  <a:lnTo>
                    <a:pt x="17372" y="7676"/>
                  </a:lnTo>
                  <a:lnTo>
                    <a:pt x="17414" y="7674"/>
                  </a:lnTo>
                  <a:lnTo>
                    <a:pt x="18712" y="7674"/>
                  </a:lnTo>
                  <a:lnTo>
                    <a:pt x="18749" y="7670"/>
                  </a:lnTo>
                  <a:lnTo>
                    <a:pt x="18783" y="7669"/>
                  </a:lnTo>
                  <a:lnTo>
                    <a:pt x="18817" y="7660"/>
                  </a:lnTo>
                  <a:lnTo>
                    <a:pt x="18849" y="7650"/>
                  </a:lnTo>
                  <a:lnTo>
                    <a:pt x="18874" y="7641"/>
                  </a:lnTo>
                  <a:lnTo>
                    <a:pt x="18903" y="7632"/>
                  </a:lnTo>
                  <a:lnTo>
                    <a:pt x="18955" y="7604"/>
                  </a:lnTo>
                  <a:lnTo>
                    <a:pt x="18970" y="7588"/>
                  </a:lnTo>
                  <a:lnTo>
                    <a:pt x="18989" y="7573"/>
                  </a:lnTo>
                  <a:lnTo>
                    <a:pt x="19004" y="7556"/>
                  </a:lnTo>
                  <a:lnTo>
                    <a:pt x="19016" y="7538"/>
                  </a:lnTo>
                  <a:lnTo>
                    <a:pt x="19026" y="7521"/>
                  </a:lnTo>
                  <a:lnTo>
                    <a:pt x="19026" y="7501"/>
                  </a:lnTo>
                  <a:lnTo>
                    <a:pt x="19038" y="7481"/>
                  </a:lnTo>
                  <a:lnTo>
                    <a:pt x="19026" y="7460"/>
                  </a:lnTo>
                  <a:lnTo>
                    <a:pt x="19026" y="7445"/>
                  </a:lnTo>
                  <a:lnTo>
                    <a:pt x="19016" y="7422"/>
                  </a:lnTo>
                  <a:lnTo>
                    <a:pt x="19004" y="7402"/>
                  </a:lnTo>
                  <a:lnTo>
                    <a:pt x="18989" y="7388"/>
                  </a:lnTo>
                  <a:lnTo>
                    <a:pt x="18970" y="7376"/>
                  </a:lnTo>
                  <a:lnTo>
                    <a:pt x="18955" y="7357"/>
                  </a:lnTo>
                  <a:lnTo>
                    <a:pt x="18925" y="7345"/>
                  </a:lnTo>
                  <a:lnTo>
                    <a:pt x="18903" y="7332"/>
                  </a:lnTo>
                  <a:lnTo>
                    <a:pt x="18874" y="7320"/>
                  </a:lnTo>
                  <a:lnTo>
                    <a:pt x="18849" y="7311"/>
                  </a:lnTo>
                  <a:lnTo>
                    <a:pt x="18817" y="7303"/>
                  </a:lnTo>
                  <a:lnTo>
                    <a:pt x="18783" y="7295"/>
                  </a:lnTo>
                  <a:lnTo>
                    <a:pt x="18749" y="7292"/>
                  </a:lnTo>
                  <a:lnTo>
                    <a:pt x="18712" y="7289"/>
                  </a:lnTo>
                  <a:lnTo>
                    <a:pt x="18678" y="7287"/>
                  </a:lnTo>
                  <a:lnTo>
                    <a:pt x="16229" y="7287"/>
                  </a:lnTo>
                  <a:lnTo>
                    <a:pt x="16194" y="7284"/>
                  </a:lnTo>
                  <a:lnTo>
                    <a:pt x="16160" y="7277"/>
                  </a:lnTo>
                  <a:lnTo>
                    <a:pt x="16131" y="7269"/>
                  </a:lnTo>
                  <a:lnTo>
                    <a:pt x="16096" y="7265"/>
                  </a:lnTo>
                  <a:lnTo>
                    <a:pt x="16067" y="7256"/>
                  </a:lnTo>
                  <a:lnTo>
                    <a:pt x="16037" y="7245"/>
                  </a:lnTo>
                  <a:lnTo>
                    <a:pt x="16013" y="7229"/>
                  </a:lnTo>
                  <a:lnTo>
                    <a:pt x="15993" y="7217"/>
                  </a:lnTo>
                  <a:lnTo>
                    <a:pt x="15966" y="7201"/>
                  </a:lnTo>
                  <a:lnTo>
                    <a:pt x="15952" y="7184"/>
                  </a:lnTo>
                  <a:lnTo>
                    <a:pt x="15934" y="7168"/>
                  </a:lnTo>
                  <a:lnTo>
                    <a:pt x="15922" y="7151"/>
                  </a:lnTo>
                  <a:lnTo>
                    <a:pt x="15917" y="7131"/>
                  </a:lnTo>
                  <a:lnTo>
                    <a:pt x="15912" y="7112"/>
                  </a:lnTo>
                  <a:lnTo>
                    <a:pt x="15912" y="7073"/>
                  </a:lnTo>
                  <a:lnTo>
                    <a:pt x="15917" y="7052"/>
                  </a:lnTo>
                  <a:lnTo>
                    <a:pt x="15922" y="7033"/>
                  </a:lnTo>
                  <a:lnTo>
                    <a:pt x="15934" y="7019"/>
                  </a:lnTo>
                  <a:lnTo>
                    <a:pt x="15952" y="7000"/>
                  </a:lnTo>
                  <a:lnTo>
                    <a:pt x="15966" y="6986"/>
                  </a:lnTo>
                  <a:lnTo>
                    <a:pt x="15993" y="6971"/>
                  </a:lnTo>
                  <a:lnTo>
                    <a:pt x="16013" y="6955"/>
                  </a:lnTo>
                  <a:lnTo>
                    <a:pt x="16037" y="6944"/>
                  </a:lnTo>
                  <a:lnTo>
                    <a:pt x="16067" y="6932"/>
                  </a:lnTo>
                  <a:lnTo>
                    <a:pt x="16096" y="6922"/>
                  </a:lnTo>
                  <a:lnTo>
                    <a:pt x="16131" y="6916"/>
                  </a:lnTo>
                  <a:lnTo>
                    <a:pt x="16160" y="6907"/>
                  </a:lnTo>
                  <a:lnTo>
                    <a:pt x="16194" y="6904"/>
                  </a:lnTo>
                  <a:lnTo>
                    <a:pt x="16229" y="6900"/>
                  </a:lnTo>
                  <a:lnTo>
                    <a:pt x="16266" y="6898"/>
                  </a:lnTo>
                  <a:lnTo>
                    <a:pt x="18643" y="6898"/>
                  </a:lnTo>
                  <a:lnTo>
                    <a:pt x="18678" y="6895"/>
                  </a:lnTo>
                  <a:lnTo>
                    <a:pt x="18717" y="6888"/>
                  </a:lnTo>
                  <a:lnTo>
                    <a:pt x="18749" y="6884"/>
                  </a:lnTo>
                  <a:lnTo>
                    <a:pt x="18773" y="6875"/>
                  </a:lnTo>
                  <a:lnTo>
                    <a:pt x="18808" y="6867"/>
                  </a:lnTo>
                  <a:lnTo>
                    <a:pt x="18835" y="6852"/>
                  </a:lnTo>
                  <a:lnTo>
                    <a:pt x="18864" y="6842"/>
                  </a:lnTo>
                  <a:lnTo>
                    <a:pt x="18884" y="6830"/>
                  </a:lnTo>
                  <a:lnTo>
                    <a:pt x="18906" y="6814"/>
                  </a:lnTo>
                  <a:lnTo>
                    <a:pt x="18923" y="6796"/>
                  </a:lnTo>
                  <a:lnTo>
                    <a:pt x="18935" y="6783"/>
                  </a:lnTo>
                  <a:lnTo>
                    <a:pt x="18950" y="6764"/>
                  </a:lnTo>
                  <a:lnTo>
                    <a:pt x="18965" y="6727"/>
                  </a:lnTo>
                  <a:lnTo>
                    <a:pt x="18965" y="6686"/>
                  </a:lnTo>
                  <a:lnTo>
                    <a:pt x="18957" y="6667"/>
                  </a:lnTo>
                  <a:lnTo>
                    <a:pt x="18950" y="6647"/>
                  </a:lnTo>
                  <a:lnTo>
                    <a:pt x="18935" y="6631"/>
                  </a:lnTo>
                  <a:lnTo>
                    <a:pt x="18923" y="6614"/>
                  </a:lnTo>
                  <a:lnTo>
                    <a:pt x="18906" y="6595"/>
                  </a:lnTo>
                  <a:lnTo>
                    <a:pt x="18884" y="6582"/>
                  </a:lnTo>
                  <a:lnTo>
                    <a:pt x="18864" y="6567"/>
                  </a:lnTo>
                  <a:lnTo>
                    <a:pt x="18835" y="6558"/>
                  </a:lnTo>
                  <a:lnTo>
                    <a:pt x="18808" y="6543"/>
                  </a:lnTo>
                  <a:lnTo>
                    <a:pt x="18749" y="6527"/>
                  </a:lnTo>
                  <a:lnTo>
                    <a:pt x="18717" y="6518"/>
                  </a:lnTo>
                  <a:lnTo>
                    <a:pt x="18678" y="6515"/>
                  </a:lnTo>
                  <a:lnTo>
                    <a:pt x="18643" y="6513"/>
                  </a:lnTo>
                  <a:lnTo>
                    <a:pt x="17998" y="6513"/>
                  </a:lnTo>
                  <a:lnTo>
                    <a:pt x="17959" y="6507"/>
                  </a:lnTo>
                  <a:lnTo>
                    <a:pt x="17919" y="6506"/>
                  </a:lnTo>
                  <a:lnTo>
                    <a:pt x="17892" y="6502"/>
                  </a:lnTo>
                  <a:lnTo>
                    <a:pt x="17853" y="6495"/>
                  </a:lnTo>
                  <a:lnTo>
                    <a:pt x="17821" y="6489"/>
                  </a:lnTo>
                  <a:lnTo>
                    <a:pt x="17799" y="6479"/>
                  </a:lnTo>
                  <a:lnTo>
                    <a:pt x="17770" y="6467"/>
                  </a:lnTo>
                  <a:lnTo>
                    <a:pt x="17748" y="6457"/>
                  </a:lnTo>
                  <a:lnTo>
                    <a:pt x="17718" y="6441"/>
                  </a:lnTo>
                  <a:lnTo>
                    <a:pt x="17696" y="6427"/>
                  </a:lnTo>
                  <a:lnTo>
                    <a:pt x="17686" y="6411"/>
                  </a:lnTo>
                  <a:lnTo>
                    <a:pt x="17669" y="6394"/>
                  </a:lnTo>
                  <a:lnTo>
                    <a:pt x="17654" y="6374"/>
                  </a:lnTo>
                  <a:lnTo>
                    <a:pt x="17650" y="6358"/>
                  </a:lnTo>
                  <a:lnTo>
                    <a:pt x="17637" y="6338"/>
                  </a:lnTo>
                  <a:lnTo>
                    <a:pt x="17637" y="6296"/>
                  </a:lnTo>
                  <a:lnTo>
                    <a:pt x="17650" y="6277"/>
                  </a:lnTo>
                  <a:lnTo>
                    <a:pt x="17654" y="6260"/>
                  </a:lnTo>
                  <a:lnTo>
                    <a:pt x="17669" y="6242"/>
                  </a:lnTo>
                  <a:lnTo>
                    <a:pt x="17686" y="6224"/>
                  </a:lnTo>
                  <a:lnTo>
                    <a:pt x="17696" y="6209"/>
                  </a:lnTo>
                  <a:lnTo>
                    <a:pt x="17718" y="6194"/>
                  </a:lnTo>
                  <a:lnTo>
                    <a:pt x="17748" y="6178"/>
                  </a:lnTo>
                  <a:lnTo>
                    <a:pt x="17770" y="6168"/>
                  </a:lnTo>
                  <a:lnTo>
                    <a:pt x="17799" y="6157"/>
                  </a:lnTo>
                  <a:lnTo>
                    <a:pt x="17821" y="6148"/>
                  </a:lnTo>
                  <a:lnTo>
                    <a:pt x="17853" y="6138"/>
                  </a:lnTo>
                  <a:lnTo>
                    <a:pt x="17892" y="6133"/>
                  </a:lnTo>
                  <a:lnTo>
                    <a:pt x="17919" y="6124"/>
                  </a:lnTo>
                  <a:lnTo>
                    <a:pt x="17959" y="6122"/>
                  </a:lnTo>
                  <a:lnTo>
                    <a:pt x="19554" y="6122"/>
                  </a:lnTo>
                  <a:lnTo>
                    <a:pt x="19588" y="6121"/>
                  </a:lnTo>
                  <a:lnTo>
                    <a:pt x="19620" y="6114"/>
                  </a:lnTo>
                  <a:lnTo>
                    <a:pt x="19652" y="6106"/>
                  </a:lnTo>
                  <a:lnTo>
                    <a:pt x="19684" y="6101"/>
                  </a:lnTo>
                  <a:lnTo>
                    <a:pt x="19711" y="6089"/>
                  </a:lnTo>
                  <a:lnTo>
                    <a:pt x="19738" y="6080"/>
                  </a:lnTo>
                  <a:lnTo>
                    <a:pt x="19767" y="6066"/>
                  </a:lnTo>
                  <a:lnTo>
                    <a:pt x="19792" y="6053"/>
                  </a:lnTo>
                  <a:lnTo>
                    <a:pt x="19816" y="6037"/>
                  </a:lnTo>
                  <a:lnTo>
                    <a:pt x="19826" y="6022"/>
                  </a:lnTo>
                  <a:lnTo>
                    <a:pt x="19841" y="6004"/>
                  </a:lnTo>
                  <a:lnTo>
                    <a:pt x="19855" y="5986"/>
                  </a:lnTo>
                  <a:lnTo>
                    <a:pt x="19860" y="5968"/>
                  </a:lnTo>
                  <a:lnTo>
                    <a:pt x="19875" y="5931"/>
                  </a:lnTo>
                  <a:lnTo>
                    <a:pt x="19868" y="5911"/>
                  </a:lnTo>
                  <a:lnTo>
                    <a:pt x="19860" y="5889"/>
                  </a:lnTo>
                  <a:lnTo>
                    <a:pt x="19855" y="5871"/>
                  </a:lnTo>
                  <a:lnTo>
                    <a:pt x="19841" y="5853"/>
                  </a:lnTo>
                  <a:lnTo>
                    <a:pt x="19826" y="5837"/>
                  </a:lnTo>
                  <a:lnTo>
                    <a:pt x="19816" y="5823"/>
                  </a:lnTo>
                  <a:lnTo>
                    <a:pt x="19767" y="5791"/>
                  </a:lnTo>
                  <a:lnTo>
                    <a:pt x="19738" y="5779"/>
                  </a:lnTo>
                  <a:lnTo>
                    <a:pt x="19711" y="5768"/>
                  </a:lnTo>
                  <a:lnTo>
                    <a:pt x="19684" y="5759"/>
                  </a:lnTo>
                  <a:lnTo>
                    <a:pt x="19620" y="5743"/>
                  </a:lnTo>
                  <a:lnTo>
                    <a:pt x="19588" y="5740"/>
                  </a:lnTo>
                  <a:lnTo>
                    <a:pt x="19554" y="5739"/>
                  </a:lnTo>
                  <a:lnTo>
                    <a:pt x="19514" y="5735"/>
                  </a:lnTo>
                  <a:lnTo>
                    <a:pt x="18606" y="5735"/>
                  </a:lnTo>
                  <a:lnTo>
                    <a:pt x="18565" y="5733"/>
                  </a:lnTo>
                  <a:lnTo>
                    <a:pt x="18526" y="5731"/>
                  </a:lnTo>
                  <a:lnTo>
                    <a:pt x="18501" y="5729"/>
                  </a:lnTo>
                  <a:lnTo>
                    <a:pt x="18464" y="5721"/>
                  </a:lnTo>
                  <a:lnTo>
                    <a:pt x="18435" y="5712"/>
                  </a:lnTo>
                  <a:lnTo>
                    <a:pt x="18376" y="5691"/>
                  </a:lnTo>
                  <a:lnTo>
                    <a:pt x="18354" y="5680"/>
                  </a:lnTo>
                  <a:lnTo>
                    <a:pt x="18329" y="5665"/>
                  </a:lnTo>
                  <a:lnTo>
                    <a:pt x="18307" y="5651"/>
                  </a:lnTo>
                  <a:lnTo>
                    <a:pt x="18287" y="5632"/>
                  </a:lnTo>
                  <a:lnTo>
                    <a:pt x="18275" y="5616"/>
                  </a:lnTo>
                  <a:lnTo>
                    <a:pt x="18265" y="5603"/>
                  </a:lnTo>
                  <a:lnTo>
                    <a:pt x="18253" y="5578"/>
                  </a:lnTo>
                  <a:lnTo>
                    <a:pt x="18248" y="5562"/>
                  </a:lnTo>
                  <a:lnTo>
                    <a:pt x="18248" y="5522"/>
                  </a:lnTo>
                  <a:lnTo>
                    <a:pt x="18253" y="5502"/>
                  </a:lnTo>
                  <a:lnTo>
                    <a:pt x="18265" y="5486"/>
                  </a:lnTo>
                  <a:lnTo>
                    <a:pt x="18275" y="5466"/>
                  </a:lnTo>
                  <a:lnTo>
                    <a:pt x="18287" y="5451"/>
                  </a:lnTo>
                  <a:lnTo>
                    <a:pt x="18307" y="5434"/>
                  </a:lnTo>
                  <a:lnTo>
                    <a:pt x="18329" y="5420"/>
                  </a:lnTo>
                  <a:lnTo>
                    <a:pt x="18354" y="5406"/>
                  </a:lnTo>
                  <a:lnTo>
                    <a:pt x="18376" y="5392"/>
                  </a:lnTo>
                  <a:lnTo>
                    <a:pt x="18405" y="5380"/>
                  </a:lnTo>
                  <a:lnTo>
                    <a:pt x="18435" y="5372"/>
                  </a:lnTo>
                  <a:lnTo>
                    <a:pt x="18464" y="5366"/>
                  </a:lnTo>
                  <a:lnTo>
                    <a:pt x="18501" y="5356"/>
                  </a:lnTo>
                  <a:lnTo>
                    <a:pt x="18526" y="5351"/>
                  </a:lnTo>
                  <a:lnTo>
                    <a:pt x="20138" y="5351"/>
                  </a:lnTo>
                  <a:lnTo>
                    <a:pt x="20172" y="5348"/>
                  </a:lnTo>
                  <a:lnTo>
                    <a:pt x="20209" y="5343"/>
                  </a:lnTo>
                  <a:lnTo>
                    <a:pt x="20273" y="5332"/>
                  </a:lnTo>
                  <a:lnTo>
                    <a:pt x="20314" y="5324"/>
                  </a:lnTo>
                  <a:lnTo>
                    <a:pt x="20341" y="5315"/>
                  </a:lnTo>
                  <a:lnTo>
                    <a:pt x="20361" y="5303"/>
                  </a:lnTo>
                  <a:lnTo>
                    <a:pt x="20388" y="5292"/>
                  </a:lnTo>
                  <a:lnTo>
                    <a:pt x="20415" y="5278"/>
                  </a:lnTo>
                  <a:lnTo>
                    <a:pt x="20434" y="5262"/>
                  </a:lnTo>
                  <a:lnTo>
                    <a:pt x="20452" y="5247"/>
                  </a:lnTo>
                  <a:lnTo>
                    <a:pt x="20469" y="5231"/>
                  </a:lnTo>
                  <a:lnTo>
                    <a:pt x="20476" y="5211"/>
                  </a:lnTo>
                  <a:lnTo>
                    <a:pt x="20486" y="5194"/>
                  </a:lnTo>
                  <a:lnTo>
                    <a:pt x="20488" y="5171"/>
                  </a:lnTo>
                  <a:lnTo>
                    <a:pt x="20491" y="5151"/>
                  </a:lnTo>
                  <a:lnTo>
                    <a:pt x="20488" y="5135"/>
                  </a:lnTo>
                  <a:lnTo>
                    <a:pt x="20486" y="5114"/>
                  </a:lnTo>
                  <a:lnTo>
                    <a:pt x="20476" y="5095"/>
                  </a:lnTo>
                  <a:lnTo>
                    <a:pt x="20469" y="5079"/>
                  </a:lnTo>
                  <a:lnTo>
                    <a:pt x="20452" y="5061"/>
                  </a:lnTo>
                  <a:lnTo>
                    <a:pt x="20434" y="5045"/>
                  </a:lnTo>
                  <a:lnTo>
                    <a:pt x="20415" y="5030"/>
                  </a:lnTo>
                  <a:lnTo>
                    <a:pt x="20388" y="5015"/>
                  </a:lnTo>
                  <a:lnTo>
                    <a:pt x="20361" y="5005"/>
                  </a:lnTo>
                  <a:lnTo>
                    <a:pt x="20341" y="4994"/>
                  </a:lnTo>
                  <a:lnTo>
                    <a:pt x="20314" y="4983"/>
                  </a:lnTo>
                  <a:lnTo>
                    <a:pt x="20273" y="4975"/>
                  </a:lnTo>
                  <a:lnTo>
                    <a:pt x="20209" y="4962"/>
                  </a:lnTo>
                  <a:lnTo>
                    <a:pt x="20172" y="4961"/>
                  </a:lnTo>
                  <a:lnTo>
                    <a:pt x="20138" y="4959"/>
                  </a:lnTo>
                  <a:lnTo>
                    <a:pt x="18123" y="4959"/>
                  </a:lnTo>
                  <a:lnTo>
                    <a:pt x="18091" y="4958"/>
                  </a:lnTo>
                  <a:lnTo>
                    <a:pt x="18054" y="4950"/>
                  </a:lnTo>
                  <a:lnTo>
                    <a:pt x="17986" y="4937"/>
                  </a:lnTo>
                  <a:lnTo>
                    <a:pt x="17959" y="4929"/>
                  </a:lnTo>
                  <a:lnTo>
                    <a:pt x="17934" y="4914"/>
                  </a:lnTo>
                  <a:lnTo>
                    <a:pt x="17907" y="4905"/>
                  </a:lnTo>
                  <a:lnTo>
                    <a:pt x="17880" y="4889"/>
                  </a:lnTo>
                  <a:lnTo>
                    <a:pt x="17868" y="4873"/>
                  </a:lnTo>
                  <a:lnTo>
                    <a:pt x="17841" y="4857"/>
                  </a:lnTo>
                  <a:lnTo>
                    <a:pt x="17834" y="4841"/>
                  </a:lnTo>
                  <a:lnTo>
                    <a:pt x="17816" y="4824"/>
                  </a:lnTo>
                  <a:lnTo>
                    <a:pt x="17814" y="4805"/>
                  </a:lnTo>
                  <a:lnTo>
                    <a:pt x="17809" y="4786"/>
                  </a:lnTo>
                  <a:lnTo>
                    <a:pt x="17807" y="4766"/>
                  </a:lnTo>
                  <a:lnTo>
                    <a:pt x="17809" y="4746"/>
                  </a:lnTo>
                  <a:lnTo>
                    <a:pt x="17814" y="4725"/>
                  </a:lnTo>
                  <a:lnTo>
                    <a:pt x="17816" y="4708"/>
                  </a:lnTo>
                  <a:lnTo>
                    <a:pt x="17834" y="4690"/>
                  </a:lnTo>
                  <a:lnTo>
                    <a:pt x="17841" y="4676"/>
                  </a:lnTo>
                  <a:lnTo>
                    <a:pt x="17868" y="4657"/>
                  </a:lnTo>
                  <a:lnTo>
                    <a:pt x="17880" y="4642"/>
                  </a:lnTo>
                  <a:lnTo>
                    <a:pt x="17907" y="4630"/>
                  </a:lnTo>
                  <a:lnTo>
                    <a:pt x="17934" y="4614"/>
                  </a:lnTo>
                  <a:lnTo>
                    <a:pt x="17959" y="4605"/>
                  </a:lnTo>
                  <a:lnTo>
                    <a:pt x="17986" y="4598"/>
                  </a:lnTo>
                  <a:lnTo>
                    <a:pt x="18020" y="4588"/>
                  </a:lnTo>
                  <a:lnTo>
                    <a:pt x="18054" y="4580"/>
                  </a:lnTo>
                  <a:lnTo>
                    <a:pt x="18091" y="4578"/>
                  </a:lnTo>
                  <a:lnTo>
                    <a:pt x="18123" y="4570"/>
                  </a:lnTo>
                  <a:lnTo>
                    <a:pt x="19144" y="4570"/>
                  </a:lnTo>
                  <a:lnTo>
                    <a:pt x="19173" y="4568"/>
                  </a:lnTo>
                  <a:lnTo>
                    <a:pt x="19208" y="4562"/>
                  </a:lnTo>
                  <a:lnTo>
                    <a:pt x="19237" y="4557"/>
                  </a:lnTo>
                  <a:lnTo>
                    <a:pt x="19271" y="4549"/>
                  </a:lnTo>
                  <a:lnTo>
                    <a:pt x="19301" y="4538"/>
                  </a:lnTo>
                  <a:lnTo>
                    <a:pt x="19328" y="4529"/>
                  </a:lnTo>
                  <a:lnTo>
                    <a:pt x="19355" y="4514"/>
                  </a:lnTo>
                  <a:lnTo>
                    <a:pt x="19374" y="4500"/>
                  </a:lnTo>
                  <a:lnTo>
                    <a:pt x="19419" y="4471"/>
                  </a:lnTo>
                  <a:lnTo>
                    <a:pt x="19431" y="4455"/>
                  </a:lnTo>
                  <a:lnTo>
                    <a:pt x="19443" y="4435"/>
                  </a:lnTo>
                  <a:lnTo>
                    <a:pt x="19458" y="4400"/>
                  </a:lnTo>
                  <a:lnTo>
                    <a:pt x="19458" y="4359"/>
                  </a:lnTo>
                  <a:lnTo>
                    <a:pt x="19451" y="4336"/>
                  </a:lnTo>
                  <a:lnTo>
                    <a:pt x="19443" y="4320"/>
                  </a:lnTo>
                  <a:lnTo>
                    <a:pt x="19419" y="4285"/>
                  </a:lnTo>
                  <a:lnTo>
                    <a:pt x="19397" y="4272"/>
                  </a:lnTo>
                  <a:lnTo>
                    <a:pt x="19374" y="4255"/>
                  </a:lnTo>
                  <a:lnTo>
                    <a:pt x="19355" y="4243"/>
                  </a:lnTo>
                  <a:lnTo>
                    <a:pt x="19301" y="4216"/>
                  </a:lnTo>
                  <a:lnTo>
                    <a:pt x="19271" y="4207"/>
                  </a:lnTo>
                  <a:lnTo>
                    <a:pt x="19237" y="4197"/>
                  </a:lnTo>
                  <a:lnTo>
                    <a:pt x="19208" y="4195"/>
                  </a:lnTo>
                  <a:lnTo>
                    <a:pt x="19173" y="4188"/>
                  </a:lnTo>
                  <a:lnTo>
                    <a:pt x="19144" y="4187"/>
                  </a:lnTo>
                  <a:lnTo>
                    <a:pt x="17350" y="4187"/>
                  </a:lnTo>
                  <a:lnTo>
                    <a:pt x="17316" y="4177"/>
                  </a:lnTo>
                  <a:lnTo>
                    <a:pt x="17281" y="4176"/>
                  </a:lnTo>
                  <a:lnTo>
                    <a:pt x="17250" y="4167"/>
                  </a:lnTo>
                  <a:lnTo>
                    <a:pt x="17215" y="4161"/>
                  </a:lnTo>
                  <a:lnTo>
                    <a:pt x="17186" y="4149"/>
                  </a:lnTo>
                  <a:lnTo>
                    <a:pt x="17164" y="4141"/>
                  </a:lnTo>
                  <a:lnTo>
                    <a:pt x="17132" y="4130"/>
                  </a:lnTo>
                  <a:lnTo>
                    <a:pt x="17110" y="4115"/>
                  </a:lnTo>
                  <a:lnTo>
                    <a:pt x="17090" y="4098"/>
                  </a:lnTo>
                  <a:lnTo>
                    <a:pt x="17070" y="4086"/>
                  </a:lnTo>
                  <a:lnTo>
                    <a:pt x="17063" y="4067"/>
                  </a:lnTo>
                  <a:lnTo>
                    <a:pt x="17046" y="4051"/>
                  </a:lnTo>
                  <a:lnTo>
                    <a:pt x="17039" y="4030"/>
                  </a:lnTo>
                  <a:lnTo>
                    <a:pt x="17036" y="4011"/>
                  </a:lnTo>
                  <a:lnTo>
                    <a:pt x="17029" y="3990"/>
                  </a:lnTo>
                  <a:lnTo>
                    <a:pt x="17036" y="3970"/>
                  </a:lnTo>
                  <a:lnTo>
                    <a:pt x="17039" y="3952"/>
                  </a:lnTo>
                  <a:lnTo>
                    <a:pt x="17046" y="3934"/>
                  </a:lnTo>
                  <a:lnTo>
                    <a:pt x="17063" y="3915"/>
                  </a:lnTo>
                  <a:lnTo>
                    <a:pt x="17070" y="3899"/>
                  </a:lnTo>
                  <a:lnTo>
                    <a:pt x="17110" y="3864"/>
                  </a:lnTo>
                  <a:lnTo>
                    <a:pt x="17132" y="3854"/>
                  </a:lnTo>
                  <a:lnTo>
                    <a:pt x="17164" y="3842"/>
                  </a:lnTo>
                  <a:lnTo>
                    <a:pt x="17186" y="3830"/>
                  </a:lnTo>
                  <a:lnTo>
                    <a:pt x="17250" y="3812"/>
                  </a:lnTo>
                  <a:lnTo>
                    <a:pt x="17281" y="3806"/>
                  </a:lnTo>
                  <a:lnTo>
                    <a:pt x="17316" y="3799"/>
                  </a:lnTo>
                  <a:lnTo>
                    <a:pt x="17350" y="3799"/>
                  </a:lnTo>
                  <a:lnTo>
                    <a:pt x="17385" y="3796"/>
                  </a:lnTo>
                  <a:lnTo>
                    <a:pt x="20503" y="3796"/>
                  </a:lnTo>
                  <a:lnTo>
                    <a:pt x="20503" y="3792"/>
                  </a:lnTo>
                  <a:lnTo>
                    <a:pt x="20533" y="3788"/>
                  </a:lnTo>
                  <a:lnTo>
                    <a:pt x="20567" y="3784"/>
                  </a:lnTo>
                  <a:lnTo>
                    <a:pt x="20592" y="3778"/>
                  </a:lnTo>
                  <a:lnTo>
                    <a:pt x="20619" y="3770"/>
                  </a:lnTo>
                  <a:lnTo>
                    <a:pt x="20643" y="3762"/>
                  </a:lnTo>
                  <a:lnTo>
                    <a:pt x="20670" y="3750"/>
                  </a:lnTo>
                  <a:lnTo>
                    <a:pt x="20692" y="3739"/>
                  </a:lnTo>
                  <a:lnTo>
                    <a:pt x="20712" y="3727"/>
                  </a:lnTo>
                  <a:lnTo>
                    <a:pt x="20734" y="3714"/>
                  </a:lnTo>
                  <a:lnTo>
                    <a:pt x="20751" y="3701"/>
                  </a:lnTo>
                  <a:lnTo>
                    <a:pt x="20766" y="3685"/>
                  </a:lnTo>
                  <a:lnTo>
                    <a:pt x="20776" y="3670"/>
                  </a:lnTo>
                  <a:lnTo>
                    <a:pt x="20785" y="3653"/>
                  </a:lnTo>
                  <a:lnTo>
                    <a:pt x="20790" y="3635"/>
                  </a:lnTo>
                  <a:lnTo>
                    <a:pt x="20793" y="3618"/>
                  </a:lnTo>
                  <a:lnTo>
                    <a:pt x="20798" y="3603"/>
                  </a:lnTo>
                  <a:lnTo>
                    <a:pt x="20793" y="3585"/>
                  </a:lnTo>
                  <a:lnTo>
                    <a:pt x="20790" y="3569"/>
                  </a:lnTo>
                  <a:lnTo>
                    <a:pt x="20785" y="3550"/>
                  </a:lnTo>
                  <a:lnTo>
                    <a:pt x="20776" y="3533"/>
                  </a:lnTo>
                  <a:lnTo>
                    <a:pt x="20766" y="3517"/>
                  </a:lnTo>
                  <a:lnTo>
                    <a:pt x="20751" y="3506"/>
                  </a:lnTo>
                  <a:lnTo>
                    <a:pt x="20734" y="3490"/>
                  </a:lnTo>
                  <a:lnTo>
                    <a:pt x="20712" y="3477"/>
                  </a:lnTo>
                  <a:lnTo>
                    <a:pt x="20692" y="3462"/>
                  </a:lnTo>
                  <a:lnTo>
                    <a:pt x="20670" y="3451"/>
                  </a:lnTo>
                  <a:lnTo>
                    <a:pt x="20643" y="3443"/>
                  </a:lnTo>
                  <a:lnTo>
                    <a:pt x="20619" y="3433"/>
                  </a:lnTo>
                  <a:lnTo>
                    <a:pt x="20592" y="3427"/>
                  </a:lnTo>
                  <a:lnTo>
                    <a:pt x="20567" y="3420"/>
                  </a:lnTo>
                  <a:lnTo>
                    <a:pt x="20533" y="3413"/>
                  </a:lnTo>
                  <a:lnTo>
                    <a:pt x="20503" y="3413"/>
                  </a:lnTo>
                  <a:lnTo>
                    <a:pt x="20503" y="3406"/>
                  </a:lnTo>
                  <a:lnTo>
                    <a:pt x="18761" y="3406"/>
                  </a:lnTo>
                  <a:lnTo>
                    <a:pt x="18732" y="3398"/>
                  </a:lnTo>
                  <a:lnTo>
                    <a:pt x="18700" y="3394"/>
                  </a:lnTo>
                  <a:lnTo>
                    <a:pt x="18668" y="3386"/>
                  </a:lnTo>
                  <a:lnTo>
                    <a:pt x="18631" y="3374"/>
                  </a:lnTo>
                  <a:lnTo>
                    <a:pt x="18606" y="3362"/>
                  </a:lnTo>
                  <a:lnTo>
                    <a:pt x="18584" y="3352"/>
                  </a:lnTo>
                  <a:lnTo>
                    <a:pt x="18562" y="3337"/>
                  </a:lnTo>
                  <a:lnTo>
                    <a:pt x="18538" y="3324"/>
                  </a:lnTo>
                  <a:lnTo>
                    <a:pt x="18523" y="3309"/>
                  </a:lnTo>
                  <a:lnTo>
                    <a:pt x="18503" y="3289"/>
                  </a:lnTo>
                  <a:lnTo>
                    <a:pt x="18499" y="3270"/>
                  </a:lnTo>
                  <a:lnTo>
                    <a:pt x="18486" y="3254"/>
                  </a:lnTo>
                  <a:lnTo>
                    <a:pt x="18481" y="3234"/>
                  </a:lnTo>
                  <a:lnTo>
                    <a:pt x="18481" y="3193"/>
                  </a:lnTo>
                  <a:lnTo>
                    <a:pt x="18486" y="3177"/>
                  </a:lnTo>
                  <a:lnTo>
                    <a:pt x="18499" y="3156"/>
                  </a:lnTo>
                  <a:lnTo>
                    <a:pt x="18503" y="3137"/>
                  </a:lnTo>
                  <a:lnTo>
                    <a:pt x="18523" y="3122"/>
                  </a:lnTo>
                  <a:lnTo>
                    <a:pt x="18538" y="3105"/>
                  </a:lnTo>
                  <a:lnTo>
                    <a:pt x="18562" y="3090"/>
                  </a:lnTo>
                  <a:lnTo>
                    <a:pt x="18584" y="3078"/>
                  </a:lnTo>
                  <a:lnTo>
                    <a:pt x="18606" y="3064"/>
                  </a:lnTo>
                  <a:lnTo>
                    <a:pt x="18631" y="3055"/>
                  </a:lnTo>
                  <a:lnTo>
                    <a:pt x="18668" y="3041"/>
                  </a:lnTo>
                  <a:lnTo>
                    <a:pt x="18700" y="3035"/>
                  </a:lnTo>
                  <a:lnTo>
                    <a:pt x="18732" y="3025"/>
                  </a:lnTo>
                  <a:lnTo>
                    <a:pt x="18761" y="3024"/>
                  </a:lnTo>
                  <a:lnTo>
                    <a:pt x="18793" y="3023"/>
                  </a:lnTo>
                  <a:lnTo>
                    <a:pt x="18835" y="3019"/>
                  </a:lnTo>
                  <a:lnTo>
                    <a:pt x="20960" y="3019"/>
                  </a:lnTo>
                  <a:lnTo>
                    <a:pt x="20991" y="3016"/>
                  </a:lnTo>
                  <a:lnTo>
                    <a:pt x="21028" y="3013"/>
                  </a:lnTo>
                  <a:lnTo>
                    <a:pt x="21055" y="3005"/>
                  </a:lnTo>
                  <a:lnTo>
                    <a:pt x="21092" y="2997"/>
                  </a:lnTo>
                  <a:lnTo>
                    <a:pt x="21119" y="2987"/>
                  </a:lnTo>
                  <a:lnTo>
                    <a:pt x="21141" y="2979"/>
                  </a:lnTo>
                  <a:lnTo>
                    <a:pt x="21171" y="2963"/>
                  </a:lnTo>
                  <a:lnTo>
                    <a:pt x="21193" y="2949"/>
                  </a:lnTo>
                  <a:lnTo>
                    <a:pt x="21217" y="2935"/>
                  </a:lnTo>
                  <a:lnTo>
                    <a:pt x="21234" y="2919"/>
                  </a:lnTo>
                  <a:lnTo>
                    <a:pt x="21252" y="2900"/>
                  </a:lnTo>
                  <a:lnTo>
                    <a:pt x="21259" y="2883"/>
                  </a:lnTo>
                  <a:lnTo>
                    <a:pt x="21264" y="2864"/>
                  </a:lnTo>
                  <a:lnTo>
                    <a:pt x="21276" y="2845"/>
                  </a:lnTo>
                  <a:lnTo>
                    <a:pt x="21276" y="2807"/>
                  </a:lnTo>
                  <a:lnTo>
                    <a:pt x="21264" y="2788"/>
                  </a:lnTo>
                  <a:lnTo>
                    <a:pt x="21259" y="2768"/>
                  </a:lnTo>
                  <a:lnTo>
                    <a:pt x="21252" y="2751"/>
                  </a:lnTo>
                  <a:lnTo>
                    <a:pt x="21234" y="2733"/>
                  </a:lnTo>
                  <a:lnTo>
                    <a:pt x="21217" y="2720"/>
                  </a:lnTo>
                  <a:lnTo>
                    <a:pt x="21193" y="2700"/>
                  </a:lnTo>
                  <a:lnTo>
                    <a:pt x="21171" y="2690"/>
                  </a:lnTo>
                  <a:lnTo>
                    <a:pt x="21141" y="2678"/>
                  </a:lnTo>
                  <a:lnTo>
                    <a:pt x="21119" y="2667"/>
                  </a:lnTo>
                  <a:lnTo>
                    <a:pt x="21092" y="2655"/>
                  </a:lnTo>
                  <a:lnTo>
                    <a:pt x="21055" y="2648"/>
                  </a:lnTo>
                  <a:lnTo>
                    <a:pt x="21028" y="2642"/>
                  </a:lnTo>
                  <a:lnTo>
                    <a:pt x="20991" y="2635"/>
                  </a:lnTo>
                  <a:lnTo>
                    <a:pt x="20960" y="2632"/>
                  </a:lnTo>
                  <a:lnTo>
                    <a:pt x="17529" y="2632"/>
                  </a:lnTo>
                  <a:lnTo>
                    <a:pt x="17495" y="2628"/>
                  </a:lnTo>
                  <a:lnTo>
                    <a:pt x="17456" y="2623"/>
                  </a:lnTo>
                  <a:lnTo>
                    <a:pt x="17424" y="2615"/>
                  </a:lnTo>
                  <a:lnTo>
                    <a:pt x="17397" y="2608"/>
                  </a:lnTo>
                  <a:lnTo>
                    <a:pt x="17367" y="2598"/>
                  </a:lnTo>
                  <a:lnTo>
                    <a:pt x="17340" y="2588"/>
                  </a:lnTo>
                  <a:lnTo>
                    <a:pt x="17313" y="2576"/>
                  </a:lnTo>
                  <a:lnTo>
                    <a:pt x="17289" y="2560"/>
                  </a:lnTo>
                  <a:lnTo>
                    <a:pt x="17267" y="2544"/>
                  </a:lnTo>
                  <a:lnTo>
                    <a:pt x="17250" y="2534"/>
                  </a:lnTo>
                  <a:lnTo>
                    <a:pt x="17237" y="2514"/>
                  </a:lnTo>
                  <a:lnTo>
                    <a:pt x="17223" y="2495"/>
                  </a:lnTo>
                  <a:lnTo>
                    <a:pt x="17215" y="2478"/>
                  </a:lnTo>
                  <a:lnTo>
                    <a:pt x="17213" y="2459"/>
                  </a:lnTo>
                  <a:lnTo>
                    <a:pt x="17213" y="2418"/>
                  </a:lnTo>
                  <a:lnTo>
                    <a:pt x="17215" y="2399"/>
                  </a:lnTo>
                  <a:lnTo>
                    <a:pt x="17223" y="2382"/>
                  </a:lnTo>
                  <a:lnTo>
                    <a:pt x="17237" y="2360"/>
                  </a:lnTo>
                  <a:lnTo>
                    <a:pt x="17267" y="2329"/>
                  </a:lnTo>
                  <a:lnTo>
                    <a:pt x="17289" y="2315"/>
                  </a:lnTo>
                  <a:lnTo>
                    <a:pt x="17340" y="2287"/>
                  </a:lnTo>
                  <a:lnTo>
                    <a:pt x="17367" y="2275"/>
                  </a:lnTo>
                  <a:lnTo>
                    <a:pt x="17397" y="2270"/>
                  </a:lnTo>
                  <a:lnTo>
                    <a:pt x="17424" y="2261"/>
                  </a:lnTo>
                  <a:lnTo>
                    <a:pt x="17456" y="2253"/>
                  </a:lnTo>
                  <a:lnTo>
                    <a:pt x="17495" y="2250"/>
                  </a:lnTo>
                  <a:lnTo>
                    <a:pt x="17529" y="2247"/>
                  </a:lnTo>
                  <a:lnTo>
                    <a:pt x="17566" y="2243"/>
                  </a:lnTo>
                  <a:lnTo>
                    <a:pt x="19267" y="2243"/>
                  </a:lnTo>
                  <a:lnTo>
                    <a:pt x="19301" y="2241"/>
                  </a:lnTo>
                  <a:lnTo>
                    <a:pt x="19338" y="2241"/>
                  </a:lnTo>
                  <a:lnTo>
                    <a:pt x="19372" y="2237"/>
                  </a:lnTo>
                  <a:lnTo>
                    <a:pt x="19406" y="2229"/>
                  </a:lnTo>
                  <a:lnTo>
                    <a:pt x="19433" y="2218"/>
                  </a:lnTo>
                  <a:lnTo>
                    <a:pt x="19463" y="2210"/>
                  </a:lnTo>
                  <a:lnTo>
                    <a:pt x="19497" y="2202"/>
                  </a:lnTo>
                  <a:lnTo>
                    <a:pt x="19519" y="2187"/>
                  </a:lnTo>
                  <a:lnTo>
                    <a:pt x="19539" y="2173"/>
                  </a:lnTo>
                  <a:lnTo>
                    <a:pt x="19566" y="2162"/>
                  </a:lnTo>
                  <a:lnTo>
                    <a:pt x="19581" y="2142"/>
                  </a:lnTo>
                  <a:lnTo>
                    <a:pt x="19590" y="2126"/>
                  </a:lnTo>
                  <a:lnTo>
                    <a:pt x="19605" y="2109"/>
                  </a:lnTo>
                  <a:lnTo>
                    <a:pt x="19615" y="2090"/>
                  </a:lnTo>
                  <a:lnTo>
                    <a:pt x="19622" y="2069"/>
                  </a:lnTo>
                  <a:lnTo>
                    <a:pt x="19622" y="2029"/>
                  </a:lnTo>
                  <a:lnTo>
                    <a:pt x="19615" y="2010"/>
                  </a:lnTo>
                  <a:lnTo>
                    <a:pt x="19605" y="1991"/>
                  </a:lnTo>
                  <a:lnTo>
                    <a:pt x="19590" y="1977"/>
                  </a:lnTo>
                  <a:lnTo>
                    <a:pt x="19581" y="1960"/>
                  </a:lnTo>
                  <a:lnTo>
                    <a:pt x="19566" y="1944"/>
                  </a:lnTo>
                  <a:lnTo>
                    <a:pt x="19539" y="1926"/>
                  </a:lnTo>
                  <a:lnTo>
                    <a:pt x="19519" y="1913"/>
                  </a:lnTo>
                  <a:lnTo>
                    <a:pt x="19497" y="1902"/>
                  </a:lnTo>
                  <a:lnTo>
                    <a:pt x="19463" y="1890"/>
                  </a:lnTo>
                  <a:lnTo>
                    <a:pt x="19433" y="1880"/>
                  </a:lnTo>
                  <a:lnTo>
                    <a:pt x="19406" y="1872"/>
                  </a:lnTo>
                  <a:lnTo>
                    <a:pt x="19372" y="1865"/>
                  </a:lnTo>
                  <a:lnTo>
                    <a:pt x="19338" y="1861"/>
                  </a:lnTo>
                  <a:lnTo>
                    <a:pt x="19301" y="1857"/>
                  </a:lnTo>
                  <a:lnTo>
                    <a:pt x="17713" y="1857"/>
                  </a:lnTo>
                  <a:lnTo>
                    <a:pt x="17672" y="1856"/>
                  </a:lnTo>
                  <a:lnTo>
                    <a:pt x="17637" y="1854"/>
                  </a:lnTo>
                  <a:lnTo>
                    <a:pt x="17605" y="1846"/>
                  </a:lnTo>
                  <a:lnTo>
                    <a:pt x="17571" y="1838"/>
                  </a:lnTo>
                  <a:lnTo>
                    <a:pt x="17542" y="1834"/>
                  </a:lnTo>
                  <a:lnTo>
                    <a:pt x="17512" y="1825"/>
                  </a:lnTo>
                  <a:lnTo>
                    <a:pt x="17485" y="1813"/>
                  </a:lnTo>
                  <a:lnTo>
                    <a:pt x="17456" y="1801"/>
                  </a:lnTo>
                  <a:lnTo>
                    <a:pt x="17434" y="1784"/>
                  </a:lnTo>
                  <a:lnTo>
                    <a:pt x="17414" y="1770"/>
                  </a:lnTo>
                  <a:lnTo>
                    <a:pt x="17397" y="1756"/>
                  </a:lnTo>
                  <a:lnTo>
                    <a:pt x="17382" y="1737"/>
                  </a:lnTo>
                  <a:lnTo>
                    <a:pt x="17370" y="1721"/>
                  </a:lnTo>
                  <a:lnTo>
                    <a:pt x="17362" y="1702"/>
                  </a:lnTo>
                  <a:lnTo>
                    <a:pt x="17353" y="1682"/>
                  </a:lnTo>
                  <a:lnTo>
                    <a:pt x="17353" y="1644"/>
                  </a:lnTo>
                  <a:lnTo>
                    <a:pt x="17362" y="1625"/>
                  </a:lnTo>
                  <a:lnTo>
                    <a:pt x="17370" y="1603"/>
                  </a:lnTo>
                  <a:lnTo>
                    <a:pt x="17382" y="1587"/>
                  </a:lnTo>
                  <a:lnTo>
                    <a:pt x="17397" y="1571"/>
                  </a:lnTo>
                  <a:lnTo>
                    <a:pt x="17414" y="1553"/>
                  </a:lnTo>
                  <a:lnTo>
                    <a:pt x="17434" y="1539"/>
                  </a:lnTo>
                  <a:lnTo>
                    <a:pt x="17485" y="1511"/>
                  </a:lnTo>
                  <a:lnTo>
                    <a:pt x="17512" y="1500"/>
                  </a:lnTo>
                  <a:lnTo>
                    <a:pt x="17542" y="1489"/>
                  </a:lnTo>
                  <a:lnTo>
                    <a:pt x="17571" y="1484"/>
                  </a:lnTo>
                  <a:lnTo>
                    <a:pt x="17605" y="1479"/>
                  </a:lnTo>
                  <a:lnTo>
                    <a:pt x="17637" y="1473"/>
                  </a:lnTo>
                  <a:lnTo>
                    <a:pt x="17672" y="1469"/>
                  </a:lnTo>
                  <a:lnTo>
                    <a:pt x="18987" y="1469"/>
                  </a:lnTo>
                  <a:lnTo>
                    <a:pt x="19024" y="1465"/>
                  </a:lnTo>
                  <a:lnTo>
                    <a:pt x="19053" y="1461"/>
                  </a:lnTo>
                  <a:lnTo>
                    <a:pt x="19087" y="1453"/>
                  </a:lnTo>
                  <a:lnTo>
                    <a:pt x="19117" y="1445"/>
                  </a:lnTo>
                  <a:lnTo>
                    <a:pt x="19151" y="1435"/>
                  </a:lnTo>
                  <a:lnTo>
                    <a:pt x="19173" y="1427"/>
                  </a:lnTo>
                  <a:lnTo>
                    <a:pt x="19205" y="1411"/>
                  </a:lnTo>
                  <a:lnTo>
                    <a:pt x="19227" y="1397"/>
                  </a:lnTo>
                  <a:lnTo>
                    <a:pt x="19249" y="1383"/>
                  </a:lnTo>
                  <a:lnTo>
                    <a:pt x="19267" y="1365"/>
                  </a:lnTo>
                  <a:lnTo>
                    <a:pt x="19274" y="1352"/>
                  </a:lnTo>
                  <a:lnTo>
                    <a:pt x="19291" y="1332"/>
                  </a:lnTo>
                  <a:lnTo>
                    <a:pt x="19301" y="1313"/>
                  </a:lnTo>
                  <a:lnTo>
                    <a:pt x="19301" y="1235"/>
                  </a:lnTo>
                  <a:lnTo>
                    <a:pt x="19291" y="1218"/>
                  </a:lnTo>
                  <a:lnTo>
                    <a:pt x="19274" y="1199"/>
                  </a:lnTo>
                  <a:lnTo>
                    <a:pt x="19267" y="1182"/>
                  </a:lnTo>
                  <a:lnTo>
                    <a:pt x="19249" y="1166"/>
                  </a:lnTo>
                  <a:lnTo>
                    <a:pt x="19227" y="1154"/>
                  </a:lnTo>
                  <a:lnTo>
                    <a:pt x="19205" y="1138"/>
                  </a:lnTo>
                  <a:lnTo>
                    <a:pt x="19173" y="1126"/>
                  </a:lnTo>
                  <a:lnTo>
                    <a:pt x="19151" y="1115"/>
                  </a:lnTo>
                  <a:lnTo>
                    <a:pt x="19117" y="1106"/>
                  </a:lnTo>
                  <a:lnTo>
                    <a:pt x="19087" y="1095"/>
                  </a:lnTo>
                  <a:lnTo>
                    <a:pt x="19053" y="1090"/>
                  </a:lnTo>
                  <a:lnTo>
                    <a:pt x="19024" y="1084"/>
                  </a:lnTo>
                  <a:lnTo>
                    <a:pt x="18987" y="1082"/>
                  </a:lnTo>
                  <a:lnTo>
                    <a:pt x="18950" y="1080"/>
                  </a:lnTo>
                  <a:lnTo>
                    <a:pt x="18334" y="1080"/>
                  </a:lnTo>
                  <a:lnTo>
                    <a:pt x="18297" y="1079"/>
                  </a:lnTo>
                  <a:lnTo>
                    <a:pt x="18258" y="1078"/>
                  </a:lnTo>
                  <a:lnTo>
                    <a:pt x="18224" y="1072"/>
                  </a:lnTo>
                  <a:lnTo>
                    <a:pt x="18192" y="1067"/>
                  </a:lnTo>
                  <a:lnTo>
                    <a:pt x="18162" y="1056"/>
                  </a:lnTo>
                  <a:lnTo>
                    <a:pt x="18103" y="1038"/>
                  </a:lnTo>
                  <a:lnTo>
                    <a:pt x="18081" y="1024"/>
                  </a:lnTo>
                  <a:lnTo>
                    <a:pt x="18057" y="1008"/>
                  </a:lnTo>
                  <a:lnTo>
                    <a:pt x="18032" y="995"/>
                  </a:lnTo>
                  <a:lnTo>
                    <a:pt x="18018" y="982"/>
                  </a:lnTo>
                  <a:lnTo>
                    <a:pt x="18000" y="962"/>
                  </a:lnTo>
                  <a:lnTo>
                    <a:pt x="17986" y="944"/>
                  </a:lnTo>
                  <a:lnTo>
                    <a:pt x="17981" y="926"/>
                  </a:lnTo>
                  <a:lnTo>
                    <a:pt x="17973" y="907"/>
                  </a:lnTo>
                  <a:lnTo>
                    <a:pt x="17973" y="866"/>
                  </a:lnTo>
                  <a:lnTo>
                    <a:pt x="17981" y="849"/>
                  </a:lnTo>
                  <a:lnTo>
                    <a:pt x="17986" y="830"/>
                  </a:lnTo>
                  <a:lnTo>
                    <a:pt x="18000" y="809"/>
                  </a:lnTo>
                  <a:lnTo>
                    <a:pt x="18018" y="797"/>
                  </a:lnTo>
                  <a:lnTo>
                    <a:pt x="18032" y="782"/>
                  </a:lnTo>
                  <a:lnTo>
                    <a:pt x="18057" y="763"/>
                  </a:lnTo>
                  <a:lnTo>
                    <a:pt x="18081" y="751"/>
                  </a:lnTo>
                  <a:lnTo>
                    <a:pt x="18103" y="738"/>
                  </a:lnTo>
                  <a:lnTo>
                    <a:pt x="18133" y="723"/>
                  </a:lnTo>
                  <a:lnTo>
                    <a:pt x="18162" y="717"/>
                  </a:lnTo>
                  <a:lnTo>
                    <a:pt x="18192" y="709"/>
                  </a:lnTo>
                  <a:lnTo>
                    <a:pt x="18224" y="702"/>
                  </a:lnTo>
                  <a:lnTo>
                    <a:pt x="18258" y="697"/>
                  </a:lnTo>
                  <a:lnTo>
                    <a:pt x="18297" y="694"/>
                  </a:lnTo>
                  <a:lnTo>
                    <a:pt x="19691" y="694"/>
                  </a:lnTo>
                  <a:lnTo>
                    <a:pt x="19725" y="687"/>
                  </a:lnTo>
                  <a:lnTo>
                    <a:pt x="19794" y="679"/>
                  </a:lnTo>
                  <a:lnTo>
                    <a:pt x="19824" y="669"/>
                  </a:lnTo>
                  <a:lnTo>
                    <a:pt x="19855" y="662"/>
                  </a:lnTo>
                  <a:lnTo>
                    <a:pt x="19882" y="647"/>
                  </a:lnTo>
                  <a:lnTo>
                    <a:pt x="19902" y="635"/>
                  </a:lnTo>
                  <a:lnTo>
                    <a:pt x="19929" y="625"/>
                  </a:lnTo>
                  <a:lnTo>
                    <a:pt x="19949" y="609"/>
                  </a:lnTo>
                  <a:lnTo>
                    <a:pt x="19968" y="591"/>
                  </a:lnTo>
                  <a:lnTo>
                    <a:pt x="19983" y="574"/>
                  </a:lnTo>
                  <a:lnTo>
                    <a:pt x="19988" y="557"/>
                  </a:lnTo>
                  <a:lnTo>
                    <a:pt x="20005" y="538"/>
                  </a:lnTo>
                  <a:lnTo>
                    <a:pt x="20008" y="518"/>
                  </a:lnTo>
                  <a:lnTo>
                    <a:pt x="20010" y="500"/>
                  </a:lnTo>
                  <a:lnTo>
                    <a:pt x="20008" y="481"/>
                  </a:lnTo>
                  <a:lnTo>
                    <a:pt x="20005" y="460"/>
                  </a:lnTo>
                  <a:lnTo>
                    <a:pt x="19988" y="440"/>
                  </a:lnTo>
                  <a:lnTo>
                    <a:pt x="19983" y="425"/>
                  </a:lnTo>
                  <a:lnTo>
                    <a:pt x="19968" y="406"/>
                  </a:lnTo>
                  <a:lnTo>
                    <a:pt x="19929" y="374"/>
                  </a:lnTo>
                  <a:lnTo>
                    <a:pt x="19902" y="361"/>
                  </a:lnTo>
                  <a:lnTo>
                    <a:pt x="19882" y="348"/>
                  </a:lnTo>
                  <a:lnTo>
                    <a:pt x="19855" y="338"/>
                  </a:lnTo>
                  <a:lnTo>
                    <a:pt x="19824" y="328"/>
                  </a:lnTo>
                  <a:lnTo>
                    <a:pt x="19794" y="320"/>
                  </a:lnTo>
                  <a:lnTo>
                    <a:pt x="19760" y="314"/>
                  </a:lnTo>
                  <a:lnTo>
                    <a:pt x="19691" y="306"/>
                  </a:lnTo>
                  <a:lnTo>
                    <a:pt x="19654" y="304"/>
                  </a:lnTo>
                  <a:lnTo>
                    <a:pt x="17328" y="304"/>
                  </a:lnTo>
                  <a:lnTo>
                    <a:pt x="17289" y="302"/>
                  </a:lnTo>
                  <a:lnTo>
                    <a:pt x="17252" y="297"/>
                  </a:lnTo>
                  <a:lnTo>
                    <a:pt x="17220" y="290"/>
                  </a:lnTo>
                  <a:lnTo>
                    <a:pt x="17191" y="282"/>
                  </a:lnTo>
                  <a:lnTo>
                    <a:pt x="17164" y="272"/>
                  </a:lnTo>
                  <a:lnTo>
                    <a:pt x="17132" y="260"/>
                  </a:lnTo>
                  <a:lnTo>
                    <a:pt x="17105" y="249"/>
                  </a:lnTo>
                  <a:lnTo>
                    <a:pt x="17083" y="236"/>
                  </a:lnTo>
                  <a:lnTo>
                    <a:pt x="17066" y="220"/>
                  </a:lnTo>
                  <a:lnTo>
                    <a:pt x="17046" y="202"/>
                  </a:lnTo>
                  <a:lnTo>
                    <a:pt x="17036" y="188"/>
                  </a:lnTo>
                  <a:lnTo>
                    <a:pt x="17019" y="171"/>
                  </a:lnTo>
                  <a:lnTo>
                    <a:pt x="17007" y="149"/>
                  </a:lnTo>
                  <a:lnTo>
                    <a:pt x="17002" y="112"/>
                  </a:lnTo>
                  <a:lnTo>
                    <a:pt x="17004" y="89"/>
                  </a:lnTo>
                  <a:lnTo>
                    <a:pt x="17007" y="72"/>
                  </a:lnTo>
                  <a:lnTo>
                    <a:pt x="17019" y="53"/>
                  </a:lnTo>
                  <a:lnTo>
                    <a:pt x="17036" y="37"/>
                  </a:lnTo>
                  <a:lnTo>
                    <a:pt x="17046" y="19"/>
                  </a:lnTo>
                  <a:lnTo>
                    <a:pt x="17066" y="1"/>
                  </a:lnTo>
                  <a:lnTo>
                    <a:pt x="17066" y="0"/>
                  </a:lnTo>
                  <a:lnTo>
                    <a:pt x="0" y="0"/>
                  </a:lnTo>
                  <a:lnTo>
                    <a:pt x="0" y="21600"/>
                  </a:lnTo>
                  <a:lnTo>
                    <a:pt x="19733" y="21600"/>
                  </a:lnTo>
                  <a:lnTo>
                    <a:pt x="19738" y="21597"/>
                  </a:lnTo>
                  <a:lnTo>
                    <a:pt x="19767" y="21583"/>
                  </a:lnTo>
                  <a:lnTo>
                    <a:pt x="19792" y="21569"/>
                  </a:lnTo>
                  <a:lnTo>
                    <a:pt x="19816" y="21553"/>
                  </a:lnTo>
                  <a:lnTo>
                    <a:pt x="19826" y="21537"/>
                  </a:lnTo>
                  <a:lnTo>
                    <a:pt x="19841" y="21519"/>
                  </a:lnTo>
                  <a:lnTo>
                    <a:pt x="19855" y="21503"/>
                  </a:lnTo>
                  <a:lnTo>
                    <a:pt x="19860" y="21483"/>
                  </a:lnTo>
                  <a:lnTo>
                    <a:pt x="19868" y="21463"/>
                  </a:lnTo>
                  <a:lnTo>
                    <a:pt x="19875" y="21445"/>
                  </a:lnTo>
                  <a:lnTo>
                    <a:pt x="19868" y="21427"/>
                  </a:lnTo>
                  <a:lnTo>
                    <a:pt x="19860" y="21407"/>
                  </a:lnTo>
                  <a:lnTo>
                    <a:pt x="19855" y="21388"/>
                  </a:lnTo>
                  <a:lnTo>
                    <a:pt x="19826" y="21354"/>
                  </a:lnTo>
                  <a:lnTo>
                    <a:pt x="19816" y="21338"/>
                  </a:lnTo>
                  <a:lnTo>
                    <a:pt x="19792" y="21320"/>
                  </a:lnTo>
                  <a:lnTo>
                    <a:pt x="19767" y="21308"/>
                  </a:lnTo>
                  <a:lnTo>
                    <a:pt x="19738" y="21296"/>
                  </a:lnTo>
                  <a:lnTo>
                    <a:pt x="19711" y="21283"/>
                  </a:lnTo>
                  <a:lnTo>
                    <a:pt x="19684" y="21275"/>
                  </a:lnTo>
                  <a:lnTo>
                    <a:pt x="19652" y="21264"/>
                  </a:lnTo>
                  <a:lnTo>
                    <a:pt x="19620" y="21260"/>
                  </a:lnTo>
                  <a:lnTo>
                    <a:pt x="19588" y="21254"/>
                  </a:lnTo>
                  <a:lnTo>
                    <a:pt x="19554" y="21252"/>
                  </a:lnTo>
                  <a:lnTo>
                    <a:pt x="18606" y="21252"/>
                  </a:lnTo>
                  <a:lnTo>
                    <a:pt x="18565" y="21248"/>
                  </a:lnTo>
                  <a:lnTo>
                    <a:pt x="18526" y="21247"/>
                  </a:lnTo>
                  <a:lnTo>
                    <a:pt x="18501" y="21240"/>
                  </a:lnTo>
                  <a:lnTo>
                    <a:pt x="18464" y="21238"/>
                  </a:lnTo>
                  <a:lnTo>
                    <a:pt x="18435" y="21227"/>
                  </a:lnTo>
                  <a:lnTo>
                    <a:pt x="18405" y="21219"/>
                  </a:lnTo>
                  <a:lnTo>
                    <a:pt x="18376" y="21208"/>
                  </a:lnTo>
                  <a:lnTo>
                    <a:pt x="18354" y="21194"/>
                  </a:lnTo>
                  <a:lnTo>
                    <a:pt x="18329" y="21179"/>
                  </a:lnTo>
                  <a:lnTo>
                    <a:pt x="18307" y="21167"/>
                  </a:lnTo>
                  <a:lnTo>
                    <a:pt x="18287" y="21152"/>
                  </a:lnTo>
                  <a:lnTo>
                    <a:pt x="18275" y="21135"/>
                  </a:lnTo>
                  <a:lnTo>
                    <a:pt x="18265" y="21118"/>
                  </a:lnTo>
                  <a:lnTo>
                    <a:pt x="18253" y="21098"/>
                  </a:lnTo>
                  <a:lnTo>
                    <a:pt x="18248" y="21078"/>
                  </a:lnTo>
                  <a:lnTo>
                    <a:pt x="18248" y="21037"/>
                  </a:lnTo>
                  <a:lnTo>
                    <a:pt x="18253" y="21018"/>
                  </a:lnTo>
                  <a:lnTo>
                    <a:pt x="18265" y="21001"/>
                  </a:lnTo>
                  <a:lnTo>
                    <a:pt x="18275" y="20982"/>
                  </a:lnTo>
                  <a:lnTo>
                    <a:pt x="18287" y="20966"/>
                  </a:lnTo>
                  <a:lnTo>
                    <a:pt x="18307" y="20949"/>
                  </a:lnTo>
                  <a:lnTo>
                    <a:pt x="18329" y="20934"/>
                  </a:lnTo>
                  <a:lnTo>
                    <a:pt x="18354" y="20921"/>
                  </a:lnTo>
                  <a:lnTo>
                    <a:pt x="18376" y="20906"/>
                  </a:lnTo>
                  <a:lnTo>
                    <a:pt x="18405" y="20898"/>
                  </a:lnTo>
                  <a:lnTo>
                    <a:pt x="18435" y="20883"/>
                  </a:lnTo>
                  <a:lnTo>
                    <a:pt x="18464" y="20879"/>
                  </a:lnTo>
                  <a:lnTo>
                    <a:pt x="18501" y="20871"/>
                  </a:lnTo>
                  <a:lnTo>
                    <a:pt x="18526" y="20867"/>
                  </a:lnTo>
                  <a:lnTo>
                    <a:pt x="18565" y="20862"/>
                  </a:lnTo>
                  <a:lnTo>
                    <a:pt x="20172" y="20862"/>
                  </a:lnTo>
                  <a:lnTo>
                    <a:pt x="20209" y="20861"/>
                  </a:lnTo>
                  <a:lnTo>
                    <a:pt x="20273" y="20847"/>
                  </a:lnTo>
                  <a:lnTo>
                    <a:pt x="20314" y="20838"/>
                  </a:lnTo>
                  <a:lnTo>
                    <a:pt x="20341" y="20829"/>
                  </a:lnTo>
                  <a:lnTo>
                    <a:pt x="20361" y="20817"/>
                  </a:lnTo>
                  <a:lnTo>
                    <a:pt x="20388" y="20803"/>
                  </a:lnTo>
                  <a:lnTo>
                    <a:pt x="20415" y="20793"/>
                  </a:lnTo>
                  <a:lnTo>
                    <a:pt x="20434" y="20779"/>
                  </a:lnTo>
                  <a:lnTo>
                    <a:pt x="20452" y="20761"/>
                  </a:lnTo>
                  <a:lnTo>
                    <a:pt x="20469" y="20746"/>
                  </a:lnTo>
                  <a:lnTo>
                    <a:pt x="20476" y="20726"/>
                  </a:lnTo>
                  <a:lnTo>
                    <a:pt x="20486" y="20710"/>
                  </a:lnTo>
                  <a:lnTo>
                    <a:pt x="20488" y="20690"/>
                  </a:lnTo>
                  <a:lnTo>
                    <a:pt x="20491" y="20668"/>
                  </a:lnTo>
                  <a:lnTo>
                    <a:pt x="20486" y="20630"/>
                  </a:lnTo>
                  <a:lnTo>
                    <a:pt x="20476" y="20610"/>
                  </a:lnTo>
                  <a:lnTo>
                    <a:pt x="20469" y="20593"/>
                  </a:lnTo>
                  <a:lnTo>
                    <a:pt x="20452" y="20576"/>
                  </a:lnTo>
                  <a:lnTo>
                    <a:pt x="20434" y="20561"/>
                  </a:lnTo>
                  <a:lnTo>
                    <a:pt x="20415" y="20545"/>
                  </a:lnTo>
                  <a:lnTo>
                    <a:pt x="20388" y="20530"/>
                  </a:lnTo>
                  <a:lnTo>
                    <a:pt x="20361" y="20520"/>
                  </a:lnTo>
                  <a:lnTo>
                    <a:pt x="20341" y="20509"/>
                  </a:lnTo>
                  <a:lnTo>
                    <a:pt x="20314" y="20498"/>
                  </a:lnTo>
                  <a:lnTo>
                    <a:pt x="20273" y="20489"/>
                  </a:lnTo>
                  <a:lnTo>
                    <a:pt x="20241" y="20485"/>
                  </a:lnTo>
                  <a:lnTo>
                    <a:pt x="20209" y="20480"/>
                  </a:lnTo>
                  <a:lnTo>
                    <a:pt x="20172" y="20476"/>
                  </a:lnTo>
                  <a:lnTo>
                    <a:pt x="20138" y="20474"/>
                  </a:lnTo>
                  <a:lnTo>
                    <a:pt x="18123" y="20474"/>
                  </a:lnTo>
                  <a:lnTo>
                    <a:pt x="18091" y="20472"/>
                  </a:lnTo>
                  <a:lnTo>
                    <a:pt x="18054" y="20465"/>
                  </a:lnTo>
                  <a:lnTo>
                    <a:pt x="18020" y="20461"/>
                  </a:lnTo>
                  <a:lnTo>
                    <a:pt x="17986" y="20453"/>
                  </a:lnTo>
                  <a:lnTo>
                    <a:pt x="17959" y="20444"/>
                  </a:lnTo>
                  <a:lnTo>
                    <a:pt x="17934" y="20430"/>
                  </a:lnTo>
                  <a:lnTo>
                    <a:pt x="17907" y="20420"/>
                  </a:lnTo>
                  <a:lnTo>
                    <a:pt x="17880" y="20402"/>
                  </a:lnTo>
                  <a:lnTo>
                    <a:pt x="17868" y="20390"/>
                  </a:lnTo>
                  <a:lnTo>
                    <a:pt x="17841" y="20374"/>
                  </a:lnTo>
                  <a:lnTo>
                    <a:pt x="17834" y="20356"/>
                  </a:lnTo>
                  <a:lnTo>
                    <a:pt x="17816" y="20340"/>
                  </a:lnTo>
                  <a:lnTo>
                    <a:pt x="17814" y="20321"/>
                  </a:lnTo>
                  <a:lnTo>
                    <a:pt x="17809" y="20301"/>
                  </a:lnTo>
                  <a:lnTo>
                    <a:pt x="17807" y="20283"/>
                  </a:lnTo>
                  <a:lnTo>
                    <a:pt x="17809" y="20260"/>
                  </a:lnTo>
                  <a:lnTo>
                    <a:pt x="17814" y="20243"/>
                  </a:lnTo>
                  <a:lnTo>
                    <a:pt x="17816" y="20223"/>
                  </a:lnTo>
                  <a:lnTo>
                    <a:pt x="17834" y="20207"/>
                  </a:lnTo>
                  <a:lnTo>
                    <a:pt x="17841" y="20189"/>
                  </a:lnTo>
                  <a:lnTo>
                    <a:pt x="17868" y="20173"/>
                  </a:lnTo>
                  <a:lnTo>
                    <a:pt x="17880" y="20161"/>
                  </a:lnTo>
                  <a:lnTo>
                    <a:pt x="17907" y="20145"/>
                  </a:lnTo>
                  <a:lnTo>
                    <a:pt x="17934" y="20131"/>
                  </a:lnTo>
                  <a:lnTo>
                    <a:pt x="17959" y="20119"/>
                  </a:lnTo>
                  <a:lnTo>
                    <a:pt x="17986" y="20111"/>
                  </a:lnTo>
                  <a:lnTo>
                    <a:pt x="18054" y="20095"/>
                  </a:lnTo>
                  <a:lnTo>
                    <a:pt x="18091" y="20093"/>
                  </a:lnTo>
                  <a:lnTo>
                    <a:pt x="18123" y="20089"/>
                  </a:lnTo>
                  <a:lnTo>
                    <a:pt x="18162" y="20085"/>
                  </a:lnTo>
                  <a:lnTo>
                    <a:pt x="19144" y="20085"/>
                  </a:lnTo>
                  <a:lnTo>
                    <a:pt x="19173" y="20084"/>
                  </a:lnTo>
                  <a:lnTo>
                    <a:pt x="19208" y="20080"/>
                  </a:lnTo>
                  <a:lnTo>
                    <a:pt x="19271" y="20063"/>
                  </a:lnTo>
                  <a:lnTo>
                    <a:pt x="19301" y="20052"/>
                  </a:lnTo>
                  <a:lnTo>
                    <a:pt x="19328" y="20045"/>
                  </a:lnTo>
                  <a:lnTo>
                    <a:pt x="19355" y="20029"/>
                  </a:lnTo>
                  <a:lnTo>
                    <a:pt x="19374" y="20016"/>
                  </a:lnTo>
                  <a:lnTo>
                    <a:pt x="19397" y="20001"/>
                  </a:lnTo>
                  <a:lnTo>
                    <a:pt x="19419" y="19985"/>
                  </a:lnTo>
                  <a:lnTo>
                    <a:pt x="19431" y="19968"/>
                  </a:lnTo>
                  <a:lnTo>
                    <a:pt x="19443" y="19952"/>
                  </a:lnTo>
                  <a:lnTo>
                    <a:pt x="19451" y="19931"/>
                  </a:lnTo>
                  <a:lnTo>
                    <a:pt x="19458" y="19914"/>
                  </a:lnTo>
                  <a:lnTo>
                    <a:pt x="19458" y="19874"/>
                  </a:lnTo>
                  <a:lnTo>
                    <a:pt x="19451" y="19855"/>
                  </a:lnTo>
                  <a:lnTo>
                    <a:pt x="19443" y="19838"/>
                  </a:lnTo>
                  <a:lnTo>
                    <a:pt x="19431" y="19816"/>
                  </a:lnTo>
                  <a:lnTo>
                    <a:pt x="19419" y="19800"/>
                  </a:lnTo>
                  <a:lnTo>
                    <a:pt x="19397" y="19786"/>
                  </a:lnTo>
                  <a:lnTo>
                    <a:pt x="19374" y="19772"/>
                  </a:lnTo>
                  <a:lnTo>
                    <a:pt x="19355" y="19756"/>
                  </a:lnTo>
                  <a:lnTo>
                    <a:pt x="19328" y="19744"/>
                  </a:lnTo>
                  <a:lnTo>
                    <a:pt x="19301" y="19730"/>
                  </a:lnTo>
                  <a:lnTo>
                    <a:pt x="19271" y="19723"/>
                  </a:lnTo>
                  <a:lnTo>
                    <a:pt x="19237" y="19718"/>
                  </a:lnTo>
                  <a:lnTo>
                    <a:pt x="19208" y="19708"/>
                  </a:lnTo>
                  <a:lnTo>
                    <a:pt x="19173" y="19703"/>
                  </a:lnTo>
                  <a:lnTo>
                    <a:pt x="19144" y="19702"/>
                  </a:lnTo>
                  <a:lnTo>
                    <a:pt x="17385" y="19702"/>
                  </a:lnTo>
                  <a:lnTo>
                    <a:pt x="17350" y="19698"/>
                  </a:lnTo>
                  <a:lnTo>
                    <a:pt x="17316" y="19695"/>
                  </a:lnTo>
                  <a:lnTo>
                    <a:pt x="17281" y="19691"/>
                  </a:lnTo>
                  <a:lnTo>
                    <a:pt x="17250" y="19684"/>
                  </a:lnTo>
                  <a:lnTo>
                    <a:pt x="17186" y="19667"/>
                  </a:lnTo>
                  <a:lnTo>
                    <a:pt x="17164" y="19656"/>
                  </a:lnTo>
                  <a:lnTo>
                    <a:pt x="17132" y="19643"/>
                  </a:lnTo>
                  <a:lnTo>
                    <a:pt x="17110" y="19630"/>
                  </a:lnTo>
                  <a:lnTo>
                    <a:pt x="17090" y="19613"/>
                  </a:lnTo>
                  <a:lnTo>
                    <a:pt x="17070" y="19594"/>
                  </a:lnTo>
                  <a:lnTo>
                    <a:pt x="17063" y="19582"/>
                  </a:lnTo>
                  <a:lnTo>
                    <a:pt x="17046" y="19565"/>
                  </a:lnTo>
                  <a:lnTo>
                    <a:pt x="17039" y="19545"/>
                  </a:lnTo>
                  <a:lnTo>
                    <a:pt x="17036" y="19523"/>
                  </a:lnTo>
                  <a:lnTo>
                    <a:pt x="17029" y="19505"/>
                  </a:lnTo>
                  <a:lnTo>
                    <a:pt x="17036" y="19485"/>
                  </a:lnTo>
                  <a:lnTo>
                    <a:pt x="17039" y="19467"/>
                  </a:lnTo>
                  <a:lnTo>
                    <a:pt x="17046" y="19447"/>
                  </a:lnTo>
                  <a:lnTo>
                    <a:pt x="17063" y="19430"/>
                  </a:lnTo>
                  <a:lnTo>
                    <a:pt x="17070" y="19413"/>
                  </a:lnTo>
                  <a:lnTo>
                    <a:pt x="17090" y="19398"/>
                  </a:lnTo>
                  <a:lnTo>
                    <a:pt x="17110" y="19382"/>
                  </a:lnTo>
                  <a:lnTo>
                    <a:pt x="17132" y="19367"/>
                  </a:lnTo>
                  <a:lnTo>
                    <a:pt x="17164" y="19357"/>
                  </a:lnTo>
                  <a:lnTo>
                    <a:pt x="17186" y="19346"/>
                  </a:lnTo>
                  <a:lnTo>
                    <a:pt x="17215" y="19337"/>
                  </a:lnTo>
                  <a:lnTo>
                    <a:pt x="17250" y="19327"/>
                  </a:lnTo>
                  <a:lnTo>
                    <a:pt x="17281" y="19319"/>
                  </a:lnTo>
                  <a:lnTo>
                    <a:pt x="17316" y="19317"/>
                  </a:lnTo>
                  <a:lnTo>
                    <a:pt x="17350" y="19313"/>
                  </a:lnTo>
                  <a:lnTo>
                    <a:pt x="20503" y="19313"/>
                  </a:lnTo>
                  <a:lnTo>
                    <a:pt x="20503" y="19309"/>
                  </a:lnTo>
                  <a:lnTo>
                    <a:pt x="20533" y="19303"/>
                  </a:lnTo>
                  <a:lnTo>
                    <a:pt x="20567" y="19302"/>
                  </a:lnTo>
                  <a:lnTo>
                    <a:pt x="20592" y="19294"/>
                  </a:lnTo>
                  <a:lnTo>
                    <a:pt x="20619" y="19286"/>
                  </a:lnTo>
                  <a:lnTo>
                    <a:pt x="20643" y="19277"/>
                  </a:lnTo>
                  <a:lnTo>
                    <a:pt x="20670" y="19265"/>
                  </a:lnTo>
                  <a:lnTo>
                    <a:pt x="20692" y="19254"/>
                  </a:lnTo>
                  <a:lnTo>
                    <a:pt x="20712" y="19245"/>
                  </a:lnTo>
                  <a:lnTo>
                    <a:pt x="20734" y="19230"/>
                  </a:lnTo>
                  <a:lnTo>
                    <a:pt x="20751" y="19217"/>
                  </a:lnTo>
                  <a:lnTo>
                    <a:pt x="20766" y="19201"/>
                  </a:lnTo>
                  <a:lnTo>
                    <a:pt x="20776" y="19186"/>
                  </a:lnTo>
                  <a:lnTo>
                    <a:pt x="20785" y="19168"/>
                  </a:lnTo>
                  <a:lnTo>
                    <a:pt x="20790" y="19154"/>
                  </a:lnTo>
                  <a:lnTo>
                    <a:pt x="20793" y="19134"/>
                  </a:lnTo>
                  <a:lnTo>
                    <a:pt x="20798" y="19117"/>
                  </a:lnTo>
                  <a:lnTo>
                    <a:pt x="20793" y="19100"/>
                  </a:lnTo>
                  <a:lnTo>
                    <a:pt x="20790" y="19082"/>
                  </a:lnTo>
                  <a:lnTo>
                    <a:pt x="20785" y="19065"/>
                  </a:lnTo>
                  <a:lnTo>
                    <a:pt x="20776" y="19048"/>
                  </a:lnTo>
                  <a:lnTo>
                    <a:pt x="20766" y="19036"/>
                  </a:lnTo>
                  <a:lnTo>
                    <a:pt x="20751" y="19021"/>
                  </a:lnTo>
                  <a:lnTo>
                    <a:pt x="20734" y="19006"/>
                  </a:lnTo>
                  <a:lnTo>
                    <a:pt x="20712" y="18992"/>
                  </a:lnTo>
                  <a:lnTo>
                    <a:pt x="20692" y="18980"/>
                  </a:lnTo>
                  <a:lnTo>
                    <a:pt x="20670" y="18969"/>
                  </a:lnTo>
                  <a:lnTo>
                    <a:pt x="20643" y="18957"/>
                  </a:lnTo>
                  <a:lnTo>
                    <a:pt x="20619" y="18952"/>
                  </a:lnTo>
                  <a:lnTo>
                    <a:pt x="20592" y="18944"/>
                  </a:lnTo>
                  <a:lnTo>
                    <a:pt x="20567" y="18937"/>
                  </a:lnTo>
                  <a:lnTo>
                    <a:pt x="20533" y="18930"/>
                  </a:lnTo>
                  <a:lnTo>
                    <a:pt x="20503" y="18924"/>
                  </a:lnTo>
                  <a:lnTo>
                    <a:pt x="20503" y="18922"/>
                  </a:lnTo>
                  <a:lnTo>
                    <a:pt x="18793" y="18922"/>
                  </a:lnTo>
                  <a:lnTo>
                    <a:pt x="18761" y="18920"/>
                  </a:lnTo>
                  <a:lnTo>
                    <a:pt x="18732" y="18913"/>
                  </a:lnTo>
                  <a:lnTo>
                    <a:pt x="18700" y="18909"/>
                  </a:lnTo>
                  <a:lnTo>
                    <a:pt x="18668" y="18901"/>
                  </a:lnTo>
                  <a:lnTo>
                    <a:pt x="18631" y="18891"/>
                  </a:lnTo>
                  <a:lnTo>
                    <a:pt x="18606" y="18880"/>
                  </a:lnTo>
                  <a:lnTo>
                    <a:pt x="18584" y="18867"/>
                  </a:lnTo>
                  <a:lnTo>
                    <a:pt x="18562" y="18855"/>
                  </a:lnTo>
                  <a:lnTo>
                    <a:pt x="18538" y="18839"/>
                  </a:lnTo>
                  <a:lnTo>
                    <a:pt x="18523" y="18823"/>
                  </a:lnTo>
                  <a:lnTo>
                    <a:pt x="18503" y="18805"/>
                  </a:lnTo>
                  <a:lnTo>
                    <a:pt x="18499" y="18785"/>
                  </a:lnTo>
                  <a:lnTo>
                    <a:pt x="18486" y="18768"/>
                  </a:lnTo>
                  <a:lnTo>
                    <a:pt x="18481" y="18751"/>
                  </a:lnTo>
                  <a:lnTo>
                    <a:pt x="18481" y="18708"/>
                  </a:lnTo>
                  <a:lnTo>
                    <a:pt x="18486" y="18687"/>
                  </a:lnTo>
                  <a:lnTo>
                    <a:pt x="18499" y="18672"/>
                  </a:lnTo>
                  <a:lnTo>
                    <a:pt x="18503" y="18653"/>
                  </a:lnTo>
                  <a:lnTo>
                    <a:pt x="18523" y="18637"/>
                  </a:lnTo>
                  <a:lnTo>
                    <a:pt x="18538" y="18621"/>
                  </a:lnTo>
                  <a:lnTo>
                    <a:pt x="18562" y="18605"/>
                  </a:lnTo>
                  <a:lnTo>
                    <a:pt x="18584" y="18595"/>
                  </a:lnTo>
                  <a:lnTo>
                    <a:pt x="18606" y="18581"/>
                  </a:lnTo>
                  <a:lnTo>
                    <a:pt x="18631" y="18569"/>
                  </a:lnTo>
                  <a:lnTo>
                    <a:pt x="18668" y="18560"/>
                  </a:lnTo>
                  <a:lnTo>
                    <a:pt x="18700" y="18551"/>
                  </a:lnTo>
                  <a:lnTo>
                    <a:pt x="18732" y="18544"/>
                  </a:lnTo>
                  <a:lnTo>
                    <a:pt x="18761" y="18541"/>
                  </a:lnTo>
                  <a:lnTo>
                    <a:pt x="18793" y="18536"/>
                  </a:lnTo>
                  <a:lnTo>
                    <a:pt x="20960" y="18536"/>
                  </a:lnTo>
                  <a:lnTo>
                    <a:pt x="20991" y="18531"/>
                  </a:lnTo>
                  <a:lnTo>
                    <a:pt x="21028" y="18528"/>
                  </a:lnTo>
                  <a:lnTo>
                    <a:pt x="21055" y="18520"/>
                  </a:lnTo>
                  <a:lnTo>
                    <a:pt x="21092" y="18515"/>
                  </a:lnTo>
                  <a:lnTo>
                    <a:pt x="21119" y="18504"/>
                  </a:lnTo>
                  <a:lnTo>
                    <a:pt x="21141" y="18494"/>
                  </a:lnTo>
                  <a:lnTo>
                    <a:pt x="21171" y="18478"/>
                  </a:lnTo>
                  <a:lnTo>
                    <a:pt x="21193" y="18464"/>
                  </a:lnTo>
                  <a:lnTo>
                    <a:pt x="21217" y="18450"/>
                  </a:lnTo>
                  <a:lnTo>
                    <a:pt x="21234" y="18432"/>
                  </a:lnTo>
                  <a:lnTo>
                    <a:pt x="21252" y="18418"/>
                  </a:lnTo>
                  <a:lnTo>
                    <a:pt x="21259" y="18399"/>
                  </a:lnTo>
                  <a:lnTo>
                    <a:pt x="21264" y="18380"/>
                  </a:lnTo>
                  <a:lnTo>
                    <a:pt x="21276" y="18363"/>
                  </a:lnTo>
                  <a:lnTo>
                    <a:pt x="21276" y="18322"/>
                  </a:lnTo>
                  <a:lnTo>
                    <a:pt x="21264" y="18303"/>
                  </a:lnTo>
                  <a:lnTo>
                    <a:pt x="21259" y="18286"/>
                  </a:lnTo>
                  <a:lnTo>
                    <a:pt x="21252" y="18264"/>
                  </a:lnTo>
                  <a:lnTo>
                    <a:pt x="21234" y="18248"/>
                  </a:lnTo>
                  <a:lnTo>
                    <a:pt x="21217" y="18234"/>
                  </a:lnTo>
                  <a:lnTo>
                    <a:pt x="21193" y="18220"/>
                  </a:lnTo>
                  <a:lnTo>
                    <a:pt x="21171" y="18204"/>
                  </a:lnTo>
                  <a:lnTo>
                    <a:pt x="21141" y="18192"/>
                  </a:lnTo>
                  <a:lnTo>
                    <a:pt x="21119" y="18180"/>
                  </a:lnTo>
                  <a:lnTo>
                    <a:pt x="21092" y="18173"/>
                  </a:lnTo>
                  <a:lnTo>
                    <a:pt x="21055" y="18162"/>
                  </a:lnTo>
                  <a:lnTo>
                    <a:pt x="21028" y="18158"/>
                  </a:lnTo>
                  <a:lnTo>
                    <a:pt x="20991" y="18150"/>
                  </a:lnTo>
                  <a:lnTo>
                    <a:pt x="20960" y="18150"/>
                  </a:lnTo>
                  <a:lnTo>
                    <a:pt x="20918" y="18149"/>
                  </a:lnTo>
                  <a:lnTo>
                    <a:pt x="17529" y="18149"/>
                  </a:lnTo>
                  <a:lnTo>
                    <a:pt x="17495" y="18145"/>
                  </a:lnTo>
                  <a:lnTo>
                    <a:pt x="17456" y="18139"/>
                  </a:lnTo>
                  <a:lnTo>
                    <a:pt x="17424" y="18134"/>
                  </a:lnTo>
                  <a:lnTo>
                    <a:pt x="17397" y="18126"/>
                  </a:lnTo>
                  <a:lnTo>
                    <a:pt x="17367" y="18115"/>
                  </a:lnTo>
                  <a:lnTo>
                    <a:pt x="17340" y="18103"/>
                  </a:lnTo>
                  <a:lnTo>
                    <a:pt x="17313" y="18093"/>
                  </a:lnTo>
                  <a:lnTo>
                    <a:pt x="17289" y="18078"/>
                  </a:lnTo>
                  <a:lnTo>
                    <a:pt x="17267" y="18063"/>
                  </a:lnTo>
                  <a:lnTo>
                    <a:pt x="17250" y="18047"/>
                  </a:lnTo>
                  <a:lnTo>
                    <a:pt x="17237" y="18027"/>
                  </a:lnTo>
                  <a:lnTo>
                    <a:pt x="17223" y="18014"/>
                  </a:lnTo>
                  <a:lnTo>
                    <a:pt x="17215" y="17993"/>
                  </a:lnTo>
                  <a:lnTo>
                    <a:pt x="17213" y="17973"/>
                  </a:lnTo>
                  <a:lnTo>
                    <a:pt x="17213" y="17937"/>
                  </a:lnTo>
                  <a:lnTo>
                    <a:pt x="17215" y="17914"/>
                  </a:lnTo>
                  <a:lnTo>
                    <a:pt x="17223" y="17895"/>
                  </a:lnTo>
                  <a:lnTo>
                    <a:pt x="17237" y="17878"/>
                  </a:lnTo>
                  <a:lnTo>
                    <a:pt x="17250" y="17863"/>
                  </a:lnTo>
                  <a:lnTo>
                    <a:pt x="17267" y="17847"/>
                  </a:lnTo>
                  <a:lnTo>
                    <a:pt x="17289" y="17831"/>
                  </a:lnTo>
                  <a:lnTo>
                    <a:pt x="17313" y="17816"/>
                  </a:lnTo>
                  <a:lnTo>
                    <a:pt x="17340" y="17804"/>
                  </a:lnTo>
                  <a:lnTo>
                    <a:pt x="17367" y="17794"/>
                  </a:lnTo>
                  <a:lnTo>
                    <a:pt x="17397" y="17784"/>
                  </a:lnTo>
                  <a:lnTo>
                    <a:pt x="17424" y="17777"/>
                  </a:lnTo>
                  <a:lnTo>
                    <a:pt x="17456" y="17768"/>
                  </a:lnTo>
                  <a:lnTo>
                    <a:pt x="17495" y="17765"/>
                  </a:lnTo>
                  <a:lnTo>
                    <a:pt x="17529" y="17761"/>
                  </a:lnTo>
                  <a:lnTo>
                    <a:pt x="19267" y="17761"/>
                  </a:lnTo>
                  <a:lnTo>
                    <a:pt x="19301" y="17758"/>
                  </a:lnTo>
                  <a:lnTo>
                    <a:pt x="19338" y="17757"/>
                  </a:lnTo>
                  <a:lnTo>
                    <a:pt x="19372" y="17752"/>
                  </a:lnTo>
                  <a:lnTo>
                    <a:pt x="19406" y="17745"/>
                  </a:lnTo>
                  <a:lnTo>
                    <a:pt x="19433" y="17736"/>
                  </a:lnTo>
                  <a:lnTo>
                    <a:pt x="19463" y="17729"/>
                  </a:lnTo>
                  <a:lnTo>
                    <a:pt x="19497" y="17714"/>
                  </a:lnTo>
                  <a:lnTo>
                    <a:pt x="19519" y="17702"/>
                  </a:lnTo>
                  <a:lnTo>
                    <a:pt x="19539" y="17689"/>
                  </a:lnTo>
                  <a:lnTo>
                    <a:pt x="19566" y="17676"/>
                  </a:lnTo>
                  <a:lnTo>
                    <a:pt x="19581" y="17658"/>
                  </a:lnTo>
                  <a:lnTo>
                    <a:pt x="19590" y="17642"/>
                  </a:lnTo>
                  <a:lnTo>
                    <a:pt x="19605" y="17624"/>
                  </a:lnTo>
                  <a:lnTo>
                    <a:pt x="19615" y="17604"/>
                  </a:lnTo>
                  <a:lnTo>
                    <a:pt x="19622" y="17586"/>
                  </a:lnTo>
                  <a:lnTo>
                    <a:pt x="19622" y="17546"/>
                  </a:lnTo>
                  <a:lnTo>
                    <a:pt x="19615" y="17526"/>
                  </a:lnTo>
                  <a:lnTo>
                    <a:pt x="19605" y="17510"/>
                  </a:lnTo>
                  <a:lnTo>
                    <a:pt x="19590" y="17492"/>
                  </a:lnTo>
                  <a:lnTo>
                    <a:pt x="19581" y="17476"/>
                  </a:lnTo>
                  <a:lnTo>
                    <a:pt x="19566" y="17457"/>
                  </a:lnTo>
                  <a:lnTo>
                    <a:pt x="19539" y="17443"/>
                  </a:lnTo>
                  <a:lnTo>
                    <a:pt x="19519" y="17428"/>
                  </a:lnTo>
                  <a:lnTo>
                    <a:pt x="19497" y="17419"/>
                  </a:lnTo>
                  <a:lnTo>
                    <a:pt x="19463" y="17405"/>
                  </a:lnTo>
                  <a:lnTo>
                    <a:pt x="19433" y="17395"/>
                  </a:lnTo>
                  <a:lnTo>
                    <a:pt x="19406" y="17387"/>
                  </a:lnTo>
                  <a:lnTo>
                    <a:pt x="19372" y="17384"/>
                  </a:lnTo>
                  <a:lnTo>
                    <a:pt x="19338" y="17375"/>
                  </a:lnTo>
                  <a:lnTo>
                    <a:pt x="19301" y="17373"/>
                  </a:lnTo>
                  <a:lnTo>
                    <a:pt x="19267" y="17371"/>
                  </a:lnTo>
                  <a:lnTo>
                    <a:pt x="17672" y="17371"/>
                  </a:lnTo>
                  <a:lnTo>
                    <a:pt x="17637" y="17368"/>
                  </a:lnTo>
                  <a:lnTo>
                    <a:pt x="17605" y="17363"/>
                  </a:lnTo>
                  <a:lnTo>
                    <a:pt x="17571" y="17357"/>
                  </a:lnTo>
                  <a:lnTo>
                    <a:pt x="17542" y="17349"/>
                  </a:lnTo>
                  <a:lnTo>
                    <a:pt x="17512" y="17340"/>
                  </a:lnTo>
                  <a:lnTo>
                    <a:pt x="17485" y="17328"/>
                  </a:lnTo>
                  <a:lnTo>
                    <a:pt x="17456" y="17316"/>
                  </a:lnTo>
                  <a:lnTo>
                    <a:pt x="17434" y="17301"/>
                  </a:lnTo>
                  <a:lnTo>
                    <a:pt x="17414" y="17285"/>
                  </a:lnTo>
                  <a:lnTo>
                    <a:pt x="17397" y="17269"/>
                  </a:lnTo>
                  <a:lnTo>
                    <a:pt x="17382" y="17255"/>
                  </a:lnTo>
                  <a:lnTo>
                    <a:pt x="17370" y="17237"/>
                  </a:lnTo>
                  <a:lnTo>
                    <a:pt x="17362" y="17219"/>
                  </a:lnTo>
                  <a:lnTo>
                    <a:pt x="17353" y="17200"/>
                  </a:lnTo>
                  <a:lnTo>
                    <a:pt x="17353" y="17160"/>
                  </a:lnTo>
                  <a:lnTo>
                    <a:pt x="17362" y="17140"/>
                  </a:lnTo>
                  <a:lnTo>
                    <a:pt x="17370" y="17120"/>
                  </a:lnTo>
                  <a:lnTo>
                    <a:pt x="17382" y="17104"/>
                  </a:lnTo>
                  <a:lnTo>
                    <a:pt x="17397" y="17086"/>
                  </a:lnTo>
                  <a:lnTo>
                    <a:pt x="17414" y="17068"/>
                  </a:lnTo>
                  <a:lnTo>
                    <a:pt x="17434" y="17055"/>
                  </a:lnTo>
                  <a:lnTo>
                    <a:pt x="17456" y="17042"/>
                  </a:lnTo>
                  <a:lnTo>
                    <a:pt x="17485" y="17028"/>
                  </a:lnTo>
                  <a:lnTo>
                    <a:pt x="17512" y="17019"/>
                  </a:lnTo>
                  <a:lnTo>
                    <a:pt x="17542" y="17010"/>
                  </a:lnTo>
                  <a:lnTo>
                    <a:pt x="17571" y="16998"/>
                  </a:lnTo>
                  <a:lnTo>
                    <a:pt x="17605" y="16992"/>
                  </a:lnTo>
                  <a:lnTo>
                    <a:pt x="17637" y="16987"/>
                  </a:lnTo>
                  <a:lnTo>
                    <a:pt x="17672" y="16986"/>
                  </a:lnTo>
                  <a:lnTo>
                    <a:pt x="17713" y="16984"/>
                  </a:lnTo>
                  <a:lnTo>
                    <a:pt x="18987" y="16984"/>
                  </a:lnTo>
                  <a:lnTo>
                    <a:pt x="19024" y="16979"/>
                  </a:lnTo>
                  <a:lnTo>
                    <a:pt x="19053" y="16978"/>
                  </a:lnTo>
                  <a:lnTo>
                    <a:pt x="19087" y="16968"/>
                  </a:lnTo>
                  <a:lnTo>
                    <a:pt x="19117" y="16962"/>
                  </a:lnTo>
                  <a:lnTo>
                    <a:pt x="19151" y="16951"/>
                  </a:lnTo>
                  <a:lnTo>
                    <a:pt x="19173" y="16942"/>
                  </a:lnTo>
                  <a:lnTo>
                    <a:pt x="19205" y="16930"/>
                  </a:lnTo>
                  <a:lnTo>
                    <a:pt x="19249" y="16898"/>
                  </a:lnTo>
                  <a:lnTo>
                    <a:pt x="19267" y="16883"/>
                  </a:lnTo>
                  <a:lnTo>
                    <a:pt x="19274" y="16866"/>
                  </a:lnTo>
                  <a:lnTo>
                    <a:pt x="19291" y="16848"/>
                  </a:lnTo>
                  <a:lnTo>
                    <a:pt x="19301" y="16828"/>
                  </a:lnTo>
                  <a:lnTo>
                    <a:pt x="19301" y="16748"/>
                  </a:lnTo>
                  <a:lnTo>
                    <a:pt x="19291" y="16735"/>
                  </a:lnTo>
                  <a:lnTo>
                    <a:pt x="19274" y="16714"/>
                  </a:lnTo>
                  <a:lnTo>
                    <a:pt x="19267" y="16695"/>
                  </a:lnTo>
                  <a:lnTo>
                    <a:pt x="19249" y="16685"/>
                  </a:lnTo>
                  <a:lnTo>
                    <a:pt x="19227" y="16669"/>
                  </a:lnTo>
                  <a:lnTo>
                    <a:pt x="19205" y="16657"/>
                  </a:lnTo>
                  <a:lnTo>
                    <a:pt x="19173" y="16641"/>
                  </a:lnTo>
                  <a:lnTo>
                    <a:pt x="19151" y="16629"/>
                  </a:lnTo>
                  <a:lnTo>
                    <a:pt x="19117" y="16619"/>
                  </a:lnTo>
                  <a:lnTo>
                    <a:pt x="19087" y="16613"/>
                  </a:lnTo>
                  <a:lnTo>
                    <a:pt x="19053" y="16606"/>
                  </a:lnTo>
                  <a:lnTo>
                    <a:pt x="19024" y="16602"/>
                  </a:lnTo>
                  <a:lnTo>
                    <a:pt x="18987" y="16595"/>
                  </a:lnTo>
                  <a:lnTo>
                    <a:pt x="18297" y="16595"/>
                  </a:lnTo>
                  <a:lnTo>
                    <a:pt x="18258" y="16593"/>
                  </a:lnTo>
                  <a:lnTo>
                    <a:pt x="18224" y="16587"/>
                  </a:lnTo>
                  <a:lnTo>
                    <a:pt x="18192" y="16583"/>
                  </a:lnTo>
                  <a:lnTo>
                    <a:pt x="18162" y="16571"/>
                  </a:lnTo>
                  <a:lnTo>
                    <a:pt x="18133" y="16561"/>
                  </a:lnTo>
                  <a:lnTo>
                    <a:pt x="18103" y="16551"/>
                  </a:lnTo>
                  <a:lnTo>
                    <a:pt x="18081" y="16539"/>
                  </a:lnTo>
                  <a:lnTo>
                    <a:pt x="18057" y="16527"/>
                  </a:lnTo>
                  <a:lnTo>
                    <a:pt x="18032" y="16514"/>
                  </a:lnTo>
                  <a:lnTo>
                    <a:pt x="18018" y="16495"/>
                  </a:lnTo>
                  <a:lnTo>
                    <a:pt x="18000" y="16478"/>
                  </a:lnTo>
                  <a:lnTo>
                    <a:pt x="17986" y="16461"/>
                  </a:lnTo>
                  <a:lnTo>
                    <a:pt x="17981" y="16441"/>
                  </a:lnTo>
                  <a:lnTo>
                    <a:pt x="17973" y="16422"/>
                  </a:lnTo>
                  <a:lnTo>
                    <a:pt x="17973" y="16385"/>
                  </a:lnTo>
                  <a:lnTo>
                    <a:pt x="17981" y="16365"/>
                  </a:lnTo>
                  <a:lnTo>
                    <a:pt x="17986" y="16346"/>
                  </a:lnTo>
                  <a:lnTo>
                    <a:pt x="18000" y="16329"/>
                  </a:lnTo>
                  <a:lnTo>
                    <a:pt x="18018" y="16312"/>
                  </a:lnTo>
                  <a:lnTo>
                    <a:pt x="18032" y="16293"/>
                  </a:lnTo>
                  <a:lnTo>
                    <a:pt x="18057" y="16278"/>
                  </a:lnTo>
                  <a:lnTo>
                    <a:pt x="18081" y="16266"/>
                  </a:lnTo>
                  <a:lnTo>
                    <a:pt x="18103" y="16253"/>
                  </a:lnTo>
                  <a:lnTo>
                    <a:pt x="18133" y="16242"/>
                  </a:lnTo>
                  <a:lnTo>
                    <a:pt x="18192" y="16224"/>
                  </a:lnTo>
                  <a:lnTo>
                    <a:pt x="18224" y="16220"/>
                  </a:lnTo>
                  <a:lnTo>
                    <a:pt x="18258" y="16213"/>
                  </a:lnTo>
                  <a:lnTo>
                    <a:pt x="18297" y="16212"/>
                  </a:lnTo>
                  <a:lnTo>
                    <a:pt x="18334" y="16210"/>
                  </a:lnTo>
                  <a:lnTo>
                    <a:pt x="19654" y="16210"/>
                  </a:lnTo>
                  <a:lnTo>
                    <a:pt x="19691" y="16208"/>
                  </a:lnTo>
                  <a:lnTo>
                    <a:pt x="19725" y="16205"/>
                  </a:lnTo>
                  <a:lnTo>
                    <a:pt x="19760" y="16201"/>
                  </a:lnTo>
                  <a:lnTo>
                    <a:pt x="19794" y="16193"/>
                  </a:lnTo>
                  <a:lnTo>
                    <a:pt x="19824" y="16186"/>
                  </a:lnTo>
                  <a:lnTo>
                    <a:pt x="19855" y="16177"/>
                  </a:lnTo>
                  <a:lnTo>
                    <a:pt x="19882" y="16165"/>
                  </a:lnTo>
                  <a:lnTo>
                    <a:pt x="19902" y="16150"/>
                  </a:lnTo>
                  <a:lnTo>
                    <a:pt x="19929" y="16138"/>
                  </a:lnTo>
                  <a:lnTo>
                    <a:pt x="19949" y="16124"/>
                  </a:lnTo>
                  <a:lnTo>
                    <a:pt x="19968" y="16106"/>
                  </a:lnTo>
                  <a:lnTo>
                    <a:pt x="19983" y="16090"/>
                  </a:lnTo>
                  <a:lnTo>
                    <a:pt x="19988" y="16072"/>
                  </a:lnTo>
                  <a:lnTo>
                    <a:pt x="20005" y="16054"/>
                  </a:lnTo>
                  <a:lnTo>
                    <a:pt x="20008" y="16034"/>
                  </a:lnTo>
                  <a:lnTo>
                    <a:pt x="20010" y="16013"/>
                  </a:lnTo>
                  <a:lnTo>
                    <a:pt x="20005" y="15976"/>
                  </a:lnTo>
                  <a:lnTo>
                    <a:pt x="19988" y="15957"/>
                  </a:lnTo>
                  <a:lnTo>
                    <a:pt x="19983" y="15940"/>
                  </a:lnTo>
                  <a:lnTo>
                    <a:pt x="19968" y="15921"/>
                  </a:lnTo>
                  <a:lnTo>
                    <a:pt x="19949" y="15905"/>
                  </a:lnTo>
                  <a:lnTo>
                    <a:pt x="19929" y="15891"/>
                  </a:lnTo>
                  <a:lnTo>
                    <a:pt x="19882" y="15865"/>
                  </a:lnTo>
                  <a:lnTo>
                    <a:pt x="19855" y="15853"/>
                  </a:lnTo>
                  <a:lnTo>
                    <a:pt x="19824" y="15843"/>
                  </a:lnTo>
                  <a:lnTo>
                    <a:pt x="19794" y="15833"/>
                  </a:lnTo>
                  <a:lnTo>
                    <a:pt x="19760" y="15831"/>
                  </a:lnTo>
                  <a:lnTo>
                    <a:pt x="19725" y="15823"/>
                  </a:lnTo>
                  <a:lnTo>
                    <a:pt x="19691" y="15821"/>
                  </a:lnTo>
                  <a:lnTo>
                    <a:pt x="17355" y="15821"/>
                  </a:lnTo>
                  <a:lnTo>
                    <a:pt x="17328" y="15820"/>
                  </a:lnTo>
                  <a:lnTo>
                    <a:pt x="17289" y="15817"/>
                  </a:lnTo>
                  <a:lnTo>
                    <a:pt x="17252" y="15811"/>
                  </a:lnTo>
                  <a:lnTo>
                    <a:pt x="17220" y="15805"/>
                  </a:lnTo>
                  <a:lnTo>
                    <a:pt x="17191" y="15797"/>
                  </a:lnTo>
                  <a:lnTo>
                    <a:pt x="17164" y="15787"/>
                  </a:lnTo>
                  <a:lnTo>
                    <a:pt x="17132" y="15776"/>
                  </a:lnTo>
                  <a:lnTo>
                    <a:pt x="17105" y="15763"/>
                  </a:lnTo>
                  <a:lnTo>
                    <a:pt x="17083" y="15751"/>
                  </a:lnTo>
                  <a:lnTo>
                    <a:pt x="17066" y="15733"/>
                  </a:lnTo>
                  <a:lnTo>
                    <a:pt x="17046" y="15720"/>
                  </a:lnTo>
                  <a:lnTo>
                    <a:pt x="17036" y="15701"/>
                  </a:lnTo>
                  <a:lnTo>
                    <a:pt x="17019" y="15684"/>
                  </a:lnTo>
                  <a:lnTo>
                    <a:pt x="17007" y="15667"/>
                  </a:lnTo>
                  <a:lnTo>
                    <a:pt x="17004" y="15648"/>
                  </a:lnTo>
                  <a:lnTo>
                    <a:pt x="17002" y="15626"/>
                  </a:lnTo>
                  <a:lnTo>
                    <a:pt x="17004" y="15606"/>
                  </a:lnTo>
                  <a:lnTo>
                    <a:pt x="17007" y="15587"/>
                  </a:lnTo>
                  <a:lnTo>
                    <a:pt x="17019" y="15568"/>
                  </a:lnTo>
                  <a:lnTo>
                    <a:pt x="17036" y="15551"/>
                  </a:lnTo>
                  <a:lnTo>
                    <a:pt x="17046" y="15532"/>
                  </a:lnTo>
                  <a:lnTo>
                    <a:pt x="17066" y="15516"/>
                  </a:lnTo>
                  <a:lnTo>
                    <a:pt x="17083" y="15503"/>
                  </a:lnTo>
                  <a:lnTo>
                    <a:pt x="17105" y="15490"/>
                  </a:lnTo>
                  <a:lnTo>
                    <a:pt x="17132" y="15476"/>
                  </a:lnTo>
                  <a:lnTo>
                    <a:pt x="17164" y="15466"/>
                  </a:lnTo>
                  <a:lnTo>
                    <a:pt x="17191" y="15458"/>
                  </a:lnTo>
                  <a:lnTo>
                    <a:pt x="17220" y="15447"/>
                  </a:lnTo>
                  <a:lnTo>
                    <a:pt x="17252" y="15440"/>
                  </a:lnTo>
                  <a:lnTo>
                    <a:pt x="17289" y="15435"/>
                  </a:lnTo>
                  <a:lnTo>
                    <a:pt x="17328" y="15434"/>
                  </a:lnTo>
                  <a:lnTo>
                    <a:pt x="17355" y="15432"/>
                  </a:lnTo>
                  <a:lnTo>
                    <a:pt x="19144" y="15432"/>
                  </a:lnTo>
                  <a:lnTo>
                    <a:pt x="19186" y="15431"/>
                  </a:lnTo>
                  <a:lnTo>
                    <a:pt x="19215" y="15428"/>
                  </a:lnTo>
                  <a:lnTo>
                    <a:pt x="19249" y="15424"/>
                  </a:lnTo>
                  <a:lnTo>
                    <a:pt x="19286" y="15416"/>
                  </a:lnTo>
                  <a:lnTo>
                    <a:pt x="19318" y="15407"/>
                  </a:lnTo>
                  <a:lnTo>
                    <a:pt x="19340" y="15396"/>
                  </a:lnTo>
                  <a:lnTo>
                    <a:pt x="19372" y="15390"/>
                  </a:lnTo>
                  <a:lnTo>
                    <a:pt x="19397" y="15376"/>
                  </a:lnTo>
                  <a:lnTo>
                    <a:pt x="19421" y="15362"/>
                  </a:lnTo>
                  <a:lnTo>
                    <a:pt x="19438" y="15347"/>
                  </a:lnTo>
                  <a:lnTo>
                    <a:pt x="19458" y="15330"/>
                  </a:lnTo>
                  <a:lnTo>
                    <a:pt x="19475" y="15314"/>
                  </a:lnTo>
                  <a:lnTo>
                    <a:pt x="19487" y="15295"/>
                  </a:lnTo>
                  <a:lnTo>
                    <a:pt x="19497" y="15278"/>
                  </a:lnTo>
                  <a:lnTo>
                    <a:pt x="19500" y="15259"/>
                  </a:lnTo>
                  <a:lnTo>
                    <a:pt x="19500" y="15218"/>
                  </a:lnTo>
                  <a:lnTo>
                    <a:pt x="19497" y="15199"/>
                  </a:lnTo>
                  <a:lnTo>
                    <a:pt x="19487" y="15181"/>
                  </a:lnTo>
                  <a:lnTo>
                    <a:pt x="19475" y="15161"/>
                  </a:lnTo>
                  <a:lnTo>
                    <a:pt x="19458" y="15149"/>
                  </a:lnTo>
                  <a:lnTo>
                    <a:pt x="19438" y="15131"/>
                  </a:lnTo>
                  <a:lnTo>
                    <a:pt x="19421" y="15115"/>
                  </a:lnTo>
                  <a:lnTo>
                    <a:pt x="19397" y="15103"/>
                  </a:lnTo>
                  <a:lnTo>
                    <a:pt x="19372" y="15089"/>
                  </a:lnTo>
                  <a:lnTo>
                    <a:pt x="19340" y="15078"/>
                  </a:lnTo>
                  <a:lnTo>
                    <a:pt x="19318" y="15067"/>
                  </a:lnTo>
                  <a:lnTo>
                    <a:pt x="19286" y="15061"/>
                  </a:lnTo>
                  <a:lnTo>
                    <a:pt x="19249" y="15053"/>
                  </a:lnTo>
                  <a:lnTo>
                    <a:pt x="19215" y="15050"/>
                  </a:lnTo>
                  <a:lnTo>
                    <a:pt x="19186" y="15043"/>
                  </a:lnTo>
                  <a:lnTo>
                    <a:pt x="17880" y="15043"/>
                  </a:lnTo>
                  <a:lnTo>
                    <a:pt x="17841" y="15039"/>
                  </a:lnTo>
                  <a:lnTo>
                    <a:pt x="17814" y="15034"/>
                  </a:lnTo>
                  <a:lnTo>
                    <a:pt x="17775" y="15033"/>
                  </a:lnTo>
                  <a:lnTo>
                    <a:pt x="17750" y="15022"/>
                  </a:lnTo>
                  <a:lnTo>
                    <a:pt x="17718" y="15013"/>
                  </a:lnTo>
                  <a:lnTo>
                    <a:pt x="17689" y="14999"/>
                  </a:lnTo>
                  <a:lnTo>
                    <a:pt x="17667" y="14987"/>
                  </a:lnTo>
                  <a:lnTo>
                    <a:pt x="17647" y="14973"/>
                  </a:lnTo>
                  <a:lnTo>
                    <a:pt x="17620" y="14958"/>
                  </a:lnTo>
                  <a:lnTo>
                    <a:pt x="17605" y="14945"/>
                  </a:lnTo>
                  <a:lnTo>
                    <a:pt x="17591" y="14924"/>
                  </a:lnTo>
                  <a:lnTo>
                    <a:pt x="17578" y="14906"/>
                  </a:lnTo>
                  <a:lnTo>
                    <a:pt x="17569" y="14889"/>
                  </a:lnTo>
                  <a:lnTo>
                    <a:pt x="17564" y="14869"/>
                  </a:lnTo>
                  <a:lnTo>
                    <a:pt x="17564" y="14833"/>
                  </a:lnTo>
                  <a:lnTo>
                    <a:pt x="17569" y="14812"/>
                  </a:lnTo>
                  <a:lnTo>
                    <a:pt x="17578" y="14793"/>
                  </a:lnTo>
                  <a:lnTo>
                    <a:pt x="17591" y="14777"/>
                  </a:lnTo>
                  <a:lnTo>
                    <a:pt x="17605" y="14758"/>
                  </a:lnTo>
                  <a:lnTo>
                    <a:pt x="17620" y="14744"/>
                  </a:lnTo>
                  <a:lnTo>
                    <a:pt x="17647" y="14726"/>
                  </a:lnTo>
                  <a:lnTo>
                    <a:pt x="17667" y="14714"/>
                  </a:lnTo>
                  <a:lnTo>
                    <a:pt x="17689" y="14700"/>
                  </a:lnTo>
                  <a:lnTo>
                    <a:pt x="17718" y="14690"/>
                  </a:lnTo>
                  <a:lnTo>
                    <a:pt x="17750" y="14680"/>
                  </a:lnTo>
                  <a:lnTo>
                    <a:pt x="17775" y="14669"/>
                  </a:lnTo>
                  <a:lnTo>
                    <a:pt x="17814" y="14666"/>
                  </a:lnTo>
                  <a:lnTo>
                    <a:pt x="17841" y="14661"/>
                  </a:lnTo>
                  <a:lnTo>
                    <a:pt x="17880" y="14658"/>
                  </a:lnTo>
                  <a:lnTo>
                    <a:pt x="17917" y="14656"/>
                  </a:lnTo>
                  <a:lnTo>
                    <a:pt x="20150" y="14656"/>
                  </a:lnTo>
                  <a:lnTo>
                    <a:pt x="20187" y="14652"/>
                  </a:lnTo>
                  <a:lnTo>
                    <a:pt x="20219" y="14648"/>
                  </a:lnTo>
                  <a:lnTo>
                    <a:pt x="20250" y="14641"/>
                  </a:lnTo>
                  <a:lnTo>
                    <a:pt x="20285" y="14633"/>
                  </a:lnTo>
                  <a:lnTo>
                    <a:pt x="20314" y="14625"/>
                  </a:lnTo>
                  <a:lnTo>
                    <a:pt x="20341" y="14613"/>
                  </a:lnTo>
                  <a:lnTo>
                    <a:pt x="20361" y="14600"/>
                  </a:lnTo>
                  <a:lnTo>
                    <a:pt x="20385" y="14586"/>
                  </a:lnTo>
                  <a:lnTo>
                    <a:pt x="20407" y="14573"/>
                  </a:lnTo>
                  <a:lnTo>
                    <a:pt x="20425" y="14553"/>
                  </a:lnTo>
                  <a:lnTo>
                    <a:pt x="20442" y="14537"/>
                  </a:lnTo>
                  <a:lnTo>
                    <a:pt x="20452" y="14521"/>
                  </a:lnTo>
                  <a:lnTo>
                    <a:pt x="20459" y="14504"/>
                  </a:lnTo>
                  <a:lnTo>
                    <a:pt x="20469" y="14481"/>
                  </a:lnTo>
                  <a:lnTo>
                    <a:pt x="20471" y="14463"/>
                  </a:lnTo>
                  <a:lnTo>
                    <a:pt x="20469" y="14443"/>
                  </a:lnTo>
                  <a:lnTo>
                    <a:pt x="20459" y="14425"/>
                  </a:lnTo>
                  <a:lnTo>
                    <a:pt x="20452" y="14405"/>
                  </a:lnTo>
                  <a:lnTo>
                    <a:pt x="20442" y="14388"/>
                  </a:lnTo>
                  <a:lnTo>
                    <a:pt x="20425" y="14372"/>
                  </a:lnTo>
                  <a:lnTo>
                    <a:pt x="20407" y="14353"/>
                  </a:lnTo>
                  <a:lnTo>
                    <a:pt x="20385" y="14340"/>
                  </a:lnTo>
                  <a:lnTo>
                    <a:pt x="20361" y="14324"/>
                  </a:lnTo>
                  <a:lnTo>
                    <a:pt x="20341" y="14316"/>
                  </a:lnTo>
                  <a:lnTo>
                    <a:pt x="20314" y="14300"/>
                  </a:lnTo>
                  <a:lnTo>
                    <a:pt x="20285" y="14293"/>
                  </a:lnTo>
                  <a:lnTo>
                    <a:pt x="20250" y="14285"/>
                  </a:lnTo>
                  <a:lnTo>
                    <a:pt x="20219" y="14276"/>
                  </a:lnTo>
                  <a:lnTo>
                    <a:pt x="20187" y="14273"/>
                  </a:lnTo>
                  <a:lnTo>
                    <a:pt x="20150" y="14269"/>
                  </a:lnTo>
                  <a:lnTo>
                    <a:pt x="19004" y="14269"/>
                  </a:lnTo>
                  <a:lnTo>
                    <a:pt x="18965" y="14268"/>
                  </a:lnTo>
                  <a:lnTo>
                    <a:pt x="18930" y="14267"/>
                  </a:lnTo>
                  <a:lnTo>
                    <a:pt x="18896" y="14259"/>
                  </a:lnTo>
                  <a:lnTo>
                    <a:pt x="18867" y="14253"/>
                  </a:lnTo>
                  <a:lnTo>
                    <a:pt x="18835" y="14245"/>
                  </a:lnTo>
                  <a:lnTo>
                    <a:pt x="18803" y="14236"/>
                  </a:lnTo>
                  <a:lnTo>
                    <a:pt x="18773" y="14224"/>
                  </a:lnTo>
                  <a:lnTo>
                    <a:pt x="18749" y="14212"/>
                  </a:lnTo>
                  <a:lnTo>
                    <a:pt x="18732" y="14198"/>
                  </a:lnTo>
                  <a:lnTo>
                    <a:pt x="18707" y="14186"/>
                  </a:lnTo>
                  <a:lnTo>
                    <a:pt x="18687" y="14168"/>
                  </a:lnTo>
                  <a:lnTo>
                    <a:pt x="18673" y="14152"/>
                  </a:lnTo>
                  <a:lnTo>
                    <a:pt x="18663" y="14132"/>
                  </a:lnTo>
                  <a:lnTo>
                    <a:pt x="18653" y="14115"/>
                  </a:lnTo>
                  <a:lnTo>
                    <a:pt x="18648" y="14095"/>
                  </a:lnTo>
                  <a:lnTo>
                    <a:pt x="18648" y="14054"/>
                  </a:lnTo>
                  <a:lnTo>
                    <a:pt x="18653" y="14036"/>
                  </a:lnTo>
                  <a:lnTo>
                    <a:pt x="18663" y="14016"/>
                  </a:lnTo>
                  <a:lnTo>
                    <a:pt x="18673" y="13999"/>
                  </a:lnTo>
                  <a:lnTo>
                    <a:pt x="18687" y="13982"/>
                  </a:lnTo>
                  <a:lnTo>
                    <a:pt x="18707" y="13967"/>
                  </a:lnTo>
                  <a:lnTo>
                    <a:pt x="18732" y="13951"/>
                  </a:lnTo>
                  <a:lnTo>
                    <a:pt x="18749" y="13938"/>
                  </a:lnTo>
                  <a:lnTo>
                    <a:pt x="18773" y="13926"/>
                  </a:lnTo>
                  <a:lnTo>
                    <a:pt x="18803" y="13914"/>
                  </a:lnTo>
                  <a:lnTo>
                    <a:pt x="18867" y="13895"/>
                  </a:lnTo>
                  <a:lnTo>
                    <a:pt x="18896" y="13891"/>
                  </a:lnTo>
                  <a:lnTo>
                    <a:pt x="18930" y="13884"/>
                  </a:lnTo>
                  <a:lnTo>
                    <a:pt x="18965" y="13880"/>
                  </a:lnTo>
                  <a:lnTo>
                    <a:pt x="21256" y="13880"/>
                  </a:lnTo>
                  <a:lnTo>
                    <a:pt x="21291" y="13879"/>
                  </a:lnTo>
                  <a:lnTo>
                    <a:pt x="21323" y="13872"/>
                  </a:lnTo>
                  <a:lnTo>
                    <a:pt x="21355" y="13863"/>
                  </a:lnTo>
                  <a:lnTo>
                    <a:pt x="21387" y="13859"/>
                  </a:lnTo>
                  <a:lnTo>
                    <a:pt x="21418" y="13849"/>
                  </a:lnTo>
                  <a:lnTo>
                    <a:pt x="21443" y="13838"/>
                  </a:lnTo>
                  <a:lnTo>
                    <a:pt x="21472" y="13825"/>
                  </a:lnTo>
                  <a:lnTo>
                    <a:pt x="21494" y="13813"/>
                  </a:lnTo>
                  <a:lnTo>
                    <a:pt x="21509" y="13795"/>
                  </a:lnTo>
                  <a:lnTo>
                    <a:pt x="21534" y="13778"/>
                  </a:lnTo>
                  <a:lnTo>
                    <a:pt x="21544" y="13762"/>
                  </a:lnTo>
                  <a:lnTo>
                    <a:pt x="21558" y="13745"/>
                  </a:lnTo>
                  <a:lnTo>
                    <a:pt x="21568" y="13727"/>
                  </a:lnTo>
                  <a:lnTo>
                    <a:pt x="21573" y="13707"/>
                  </a:lnTo>
                  <a:lnTo>
                    <a:pt x="21575" y="13689"/>
                  </a:lnTo>
                  <a:lnTo>
                    <a:pt x="21573" y="13667"/>
                  </a:lnTo>
                  <a:lnTo>
                    <a:pt x="21568" y="13650"/>
                  </a:lnTo>
                  <a:lnTo>
                    <a:pt x="21558" y="13627"/>
                  </a:lnTo>
                  <a:lnTo>
                    <a:pt x="21544" y="13611"/>
                  </a:lnTo>
                  <a:lnTo>
                    <a:pt x="21534" y="13597"/>
                  </a:lnTo>
                  <a:lnTo>
                    <a:pt x="21509" y="13578"/>
                  </a:lnTo>
                  <a:lnTo>
                    <a:pt x="21494" y="13563"/>
                  </a:lnTo>
                  <a:lnTo>
                    <a:pt x="21472" y="13549"/>
                  </a:lnTo>
                  <a:lnTo>
                    <a:pt x="21443" y="13537"/>
                  </a:lnTo>
                  <a:lnTo>
                    <a:pt x="21418" y="13525"/>
                  </a:lnTo>
                  <a:lnTo>
                    <a:pt x="21387" y="13515"/>
                  </a:lnTo>
                  <a:lnTo>
                    <a:pt x="21355" y="13509"/>
                  </a:lnTo>
                  <a:lnTo>
                    <a:pt x="21323" y="13501"/>
                  </a:lnTo>
                  <a:lnTo>
                    <a:pt x="21291" y="13500"/>
                  </a:lnTo>
                  <a:lnTo>
                    <a:pt x="21256" y="13497"/>
                  </a:lnTo>
                  <a:lnTo>
                    <a:pt x="21220" y="13493"/>
                  </a:lnTo>
                  <a:lnTo>
                    <a:pt x="17537" y="13493"/>
                  </a:lnTo>
                  <a:lnTo>
                    <a:pt x="17502" y="13490"/>
                  </a:lnTo>
                  <a:lnTo>
                    <a:pt x="17465" y="13489"/>
                  </a:lnTo>
                  <a:lnTo>
                    <a:pt x="17434" y="13488"/>
                  </a:lnTo>
                  <a:lnTo>
                    <a:pt x="17397" y="13480"/>
                  </a:lnTo>
                  <a:lnTo>
                    <a:pt x="17367" y="13469"/>
                  </a:lnTo>
                  <a:lnTo>
                    <a:pt x="17340" y="13458"/>
                  </a:lnTo>
                  <a:lnTo>
                    <a:pt x="17308" y="13450"/>
                  </a:lnTo>
                  <a:lnTo>
                    <a:pt x="17286" y="13437"/>
                  </a:lnTo>
                  <a:lnTo>
                    <a:pt x="17237" y="13410"/>
                  </a:lnTo>
                  <a:lnTo>
                    <a:pt x="17213" y="13377"/>
                  </a:lnTo>
                  <a:lnTo>
                    <a:pt x="17198" y="13360"/>
                  </a:lnTo>
                  <a:lnTo>
                    <a:pt x="17186" y="13337"/>
                  </a:lnTo>
                  <a:lnTo>
                    <a:pt x="17186" y="13318"/>
                  </a:lnTo>
                  <a:lnTo>
                    <a:pt x="17183" y="13301"/>
                  </a:lnTo>
                  <a:lnTo>
                    <a:pt x="17186" y="13280"/>
                  </a:lnTo>
                  <a:lnTo>
                    <a:pt x="17186" y="13260"/>
                  </a:lnTo>
                  <a:lnTo>
                    <a:pt x="17198" y="13242"/>
                  </a:lnTo>
                  <a:lnTo>
                    <a:pt x="17213" y="13225"/>
                  </a:lnTo>
                  <a:lnTo>
                    <a:pt x="17223" y="13208"/>
                  </a:lnTo>
                  <a:lnTo>
                    <a:pt x="17237" y="13192"/>
                  </a:lnTo>
                  <a:lnTo>
                    <a:pt x="17262" y="13176"/>
                  </a:lnTo>
                  <a:lnTo>
                    <a:pt x="17286" y="13162"/>
                  </a:lnTo>
                  <a:lnTo>
                    <a:pt x="17308" y="13152"/>
                  </a:lnTo>
                  <a:lnTo>
                    <a:pt x="17340" y="13139"/>
                  </a:lnTo>
                  <a:lnTo>
                    <a:pt x="17367" y="13131"/>
                  </a:lnTo>
                  <a:lnTo>
                    <a:pt x="17397" y="13123"/>
                  </a:lnTo>
                  <a:lnTo>
                    <a:pt x="17434" y="13115"/>
                  </a:lnTo>
                  <a:lnTo>
                    <a:pt x="17465" y="13109"/>
                  </a:lnTo>
                  <a:lnTo>
                    <a:pt x="17502" y="13107"/>
                  </a:lnTo>
                  <a:lnTo>
                    <a:pt x="19271" y="13107"/>
                  </a:lnTo>
                  <a:lnTo>
                    <a:pt x="19301" y="13100"/>
                  </a:lnTo>
                  <a:lnTo>
                    <a:pt x="19338" y="13096"/>
                  </a:lnTo>
                  <a:lnTo>
                    <a:pt x="19372" y="13089"/>
                  </a:lnTo>
                  <a:lnTo>
                    <a:pt x="19406" y="13079"/>
                  </a:lnTo>
                  <a:lnTo>
                    <a:pt x="19433" y="13073"/>
                  </a:lnTo>
                  <a:lnTo>
                    <a:pt x="19458" y="13061"/>
                  </a:lnTo>
                  <a:lnTo>
                    <a:pt x="19487" y="13045"/>
                  </a:lnTo>
                  <a:lnTo>
                    <a:pt x="19509" y="13035"/>
                  </a:lnTo>
                  <a:lnTo>
                    <a:pt x="19524" y="13020"/>
                  </a:lnTo>
                  <a:lnTo>
                    <a:pt x="19549" y="13001"/>
                  </a:lnTo>
                  <a:lnTo>
                    <a:pt x="19566" y="12988"/>
                  </a:lnTo>
                  <a:lnTo>
                    <a:pt x="19573" y="12968"/>
                  </a:lnTo>
                  <a:lnTo>
                    <a:pt x="19583" y="12952"/>
                  </a:lnTo>
                  <a:lnTo>
                    <a:pt x="19590" y="12932"/>
                  </a:lnTo>
                  <a:lnTo>
                    <a:pt x="19590" y="12895"/>
                  </a:lnTo>
                  <a:lnTo>
                    <a:pt x="19583" y="12873"/>
                  </a:lnTo>
                  <a:lnTo>
                    <a:pt x="19573" y="12853"/>
                  </a:lnTo>
                  <a:lnTo>
                    <a:pt x="19566" y="12835"/>
                  </a:lnTo>
                  <a:lnTo>
                    <a:pt x="19549" y="12819"/>
                  </a:lnTo>
                  <a:lnTo>
                    <a:pt x="19524" y="12804"/>
                  </a:lnTo>
                  <a:lnTo>
                    <a:pt x="19509" y="12788"/>
                  </a:lnTo>
                  <a:lnTo>
                    <a:pt x="19487" y="12772"/>
                  </a:lnTo>
                  <a:lnTo>
                    <a:pt x="19458" y="12762"/>
                  </a:lnTo>
                  <a:lnTo>
                    <a:pt x="19433" y="12751"/>
                  </a:lnTo>
                  <a:lnTo>
                    <a:pt x="19406" y="12742"/>
                  </a:lnTo>
                  <a:lnTo>
                    <a:pt x="19338" y="12726"/>
                  </a:lnTo>
                  <a:lnTo>
                    <a:pt x="19301" y="12723"/>
                  </a:lnTo>
                  <a:lnTo>
                    <a:pt x="19271" y="12718"/>
                  </a:lnTo>
                  <a:lnTo>
                    <a:pt x="19235" y="12716"/>
                  </a:lnTo>
                  <a:lnTo>
                    <a:pt x="18791" y="12716"/>
                  </a:lnTo>
                  <a:lnTo>
                    <a:pt x="18751" y="12715"/>
                  </a:lnTo>
                  <a:lnTo>
                    <a:pt x="18687" y="12702"/>
                  </a:lnTo>
                  <a:lnTo>
                    <a:pt x="18653" y="12695"/>
                  </a:lnTo>
                  <a:lnTo>
                    <a:pt x="18629" y="12687"/>
                  </a:lnTo>
                  <a:lnTo>
                    <a:pt x="18602" y="12672"/>
                  </a:lnTo>
                  <a:lnTo>
                    <a:pt x="18570" y="12662"/>
                  </a:lnTo>
                  <a:lnTo>
                    <a:pt x="18552" y="12647"/>
                  </a:lnTo>
                  <a:lnTo>
                    <a:pt x="18526" y="12632"/>
                  </a:lnTo>
                  <a:lnTo>
                    <a:pt x="18516" y="12616"/>
                  </a:lnTo>
                  <a:lnTo>
                    <a:pt x="18499" y="12598"/>
                  </a:lnTo>
                  <a:lnTo>
                    <a:pt x="18486" y="12582"/>
                  </a:lnTo>
                  <a:lnTo>
                    <a:pt x="18474" y="12562"/>
                  </a:lnTo>
                  <a:lnTo>
                    <a:pt x="18469" y="12543"/>
                  </a:lnTo>
                  <a:lnTo>
                    <a:pt x="18467" y="12526"/>
                  </a:lnTo>
                  <a:lnTo>
                    <a:pt x="18469" y="12502"/>
                  </a:lnTo>
                  <a:lnTo>
                    <a:pt x="18474" y="12483"/>
                  </a:lnTo>
                  <a:lnTo>
                    <a:pt x="18486" y="12464"/>
                  </a:lnTo>
                  <a:lnTo>
                    <a:pt x="18499" y="12450"/>
                  </a:lnTo>
                  <a:lnTo>
                    <a:pt x="18516" y="12428"/>
                  </a:lnTo>
                  <a:lnTo>
                    <a:pt x="18526" y="12415"/>
                  </a:lnTo>
                  <a:lnTo>
                    <a:pt x="18552" y="12399"/>
                  </a:lnTo>
                  <a:lnTo>
                    <a:pt x="18570" y="12387"/>
                  </a:lnTo>
                  <a:lnTo>
                    <a:pt x="18602" y="12374"/>
                  </a:lnTo>
                  <a:lnTo>
                    <a:pt x="18629" y="12363"/>
                  </a:lnTo>
                  <a:lnTo>
                    <a:pt x="18653" y="12353"/>
                  </a:lnTo>
                  <a:lnTo>
                    <a:pt x="18687" y="12345"/>
                  </a:lnTo>
                  <a:lnTo>
                    <a:pt x="18719" y="12338"/>
                  </a:lnTo>
                  <a:lnTo>
                    <a:pt x="18751" y="12333"/>
                  </a:lnTo>
                  <a:lnTo>
                    <a:pt x="18791" y="12329"/>
                  </a:lnTo>
                  <a:lnTo>
                    <a:pt x="20005" y="12329"/>
                  </a:lnTo>
                  <a:lnTo>
                    <a:pt x="20039" y="12326"/>
                  </a:lnTo>
                  <a:lnTo>
                    <a:pt x="20076" y="12323"/>
                  </a:lnTo>
                  <a:lnTo>
                    <a:pt x="20108" y="12315"/>
                  </a:lnTo>
                  <a:lnTo>
                    <a:pt x="20138" y="12307"/>
                  </a:lnTo>
                  <a:lnTo>
                    <a:pt x="20169" y="12295"/>
                  </a:lnTo>
                  <a:lnTo>
                    <a:pt x="20199" y="12285"/>
                  </a:lnTo>
                  <a:lnTo>
                    <a:pt x="20223" y="12273"/>
                  </a:lnTo>
                  <a:lnTo>
                    <a:pt x="20250" y="12257"/>
                  </a:lnTo>
                  <a:lnTo>
                    <a:pt x="20268" y="12243"/>
                  </a:lnTo>
                  <a:lnTo>
                    <a:pt x="20285" y="12229"/>
                  </a:lnTo>
                  <a:lnTo>
                    <a:pt x="20300" y="12210"/>
                  </a:lnTo>
                  <a:lnTo>
                    <a:pt x="20314" y="12195"/>
                  </a:lnTo>
                  <a:lnTo>
                    <a:pt x="20319" y="12174"/>
                  </a:lnTo>
                  <a:lnTo>
                    <a:pt x="20324" y="12155"/>
                  </a:lnTo>
                  <a:lnTo>
                    <a:pt x="20327" y="12135"/>
                  </a:lnTo>
                  <a:lnTo>
                    <a:pt x="20324" y="12115"/>
                  </a:lnTo>
                  <a:lnTo>
                    <a:pt x="20319" y="12094"/>
                  </a:lnTo>
                  <a:lnTo>
                    <a:pt x="20314" y="12079"/>
                  </a:lnTo>
                  <a:lnTo>
                    <a:pt x="20300" y="12060"/>
                  </a:lnTo>
                  <a:lnTo>
                    <a:pt x="20285" y="12044"/>
                  </a:lnTo>
                  <a:lnTo>
                    <a:pt x="20268" y="12026"/>
                  </a:lnTo>
                  <a:lnTo>
                    <a:pt x="20250" y="12014"/>
                  </a:lnTo>
                  <a:lnTo>
                    <a:pt x="20223" y="12001"/>
                  </a:lnTo>
                  <a:lnTo>
                    <a:pt x="20199" y="11984"/>
                  </a:lnTo>
                  <a:lnTo>
                    <a:pt x="20169" y="11972"/>
                  </a:lnTo>
                  <a:lnTo>
                    <a:pt x="20138" y="11964"/>
                  </a:lnTo>
                  <a:lnTo>
                    <a:pt x="20108" y="11957"/>
                  </a:lnTo>
                  <a:lnTo>
                    <a:pt x="20076" y="11950"/>
                  </a:lnTo>
                  <a:lnTo>
                    <a:pt x="20039" y="11946"/>
                  </a:lnTo>
                  <a:lnTo>
                    <a:pt x="20005" y="11945"/>
                  </a:lnTo>
                  <a:lnTo>
                    <a:pt x="17924" y="11945"/>
                  </a:lnTo>
                  <a:lnTo>
                    <a:pt x="17892" y="11941"/>
                  </a:lnTo>
                  <a:lnTo>
                    <a:pt x="17853" y="11936"/>
                  </a:lnTo>
                  <a:lnTo>
                    <a:pt x="17816" y="11934"/>
                  </a:lnTo>
                  <a:lnTo>
                    <a:pt x="17787" y="11926"/>
                  </a:lnTo>
                  <a:lnTo>
                    <a:pt x="17753" y="11918"/>
                  </a:lnTo>
                  <a:lnTo>
                    <a:pt x="17726" y="11909"/>
                  </a:lnTo>
                  <a:lnTo>
                    <a:pt x="17696" y="11900"/>
                  </a:lnTo>
                  <a:lnTo>
                    <a:pt x="17669" y="11886"/>
                  </a:lnTo>
                  <a:lnTo>
                    <a:pt x="17650" y="11872"/>
                  </a:lnTo>
                  <a:lnTo>
                    <a:pt x="17632" y="11856"/>
                  </a:lnTo>
                  <a:lnTo>
                    <a:pt x="17610" y="11842"/>
                  </a:lnTo>
                  <a:lnTo>
                    <a:pt x="17598" y="11825"/>
                  </a:lnTo>
                  <a:lnTo>
                    <a:pt x="17586" y="11805"/>
                  </a:lnTo>
                  <a:lnTo>
                    <a:pt x="17578" y="11786"/>
                  </a:lnTo>
                  <a:lnTo>
                    <a:pt x="17571" y="11765"/>
                  </a:lnTo>
                  <a:lnTo>
                    <a:pt x="17569" y="11748"/>
                  </a:lnTo>
                  <a:lnTo>
                    <a:pt x="17571" y="11729"/>
                  </a:lnTo>
                  <a:lnTo>
                    <a:pt x="17578" y="11708"/>
                  </a:lnTo>
                  <a:lnTo>
                    <a:pt x="17586" y="11691"/>
                  </a:lnTo>
                  <a:lnTo>
                    <a:pt x="17610" y="11656"/>
                  </a:lnTo>
                  <a:lnTo>
                    <a:pt x="17632" y="11640"/>
                  </a:lnTo>
                  <a:lnTo>
                    <a:pt x="17650" y="11624"/>
                  </a:lnTo>
                  <a:lnTo>
                    <a:pt x="17669" y="11609"/>
                  </a:lnTo>
                  <a:lnTo>
                    <a:pt x="17696" y="11599"/>
                  </a:lnTo>
                  <a:lnTo>
                    <a:pt x="17726" y="11588"/>
                  </a:lnTo>
                  <a:lnTo>
                    <a:pt x="17753" y="11579"/>
                  </a:lnTo>
                  <a:lnTo>
                    <a:pt x="17787" y="11569"/>
                  </a:lnTo>
                  <a:lnTo>
                    <a:pt x="17816" y="11564"/>
                  </a:lnTo>
                  <a:lnTo>
                    <a:pt x="17853" y="11556"/>
                  </a:lnTo>
                  <a:lnTo>
                    <a:pt x="17892" y="11555"/>
                  </a:lnTo>
                  <a:lnTo>
                    <a:pt x="18329" y="11555"/>
                  </a:lnTo>
                  <a:lnTo>
                    <a:pt x="18366" y="11553"/>
                  </a:lnTo>
                  <a:lnTo>
                    <a:pt x="18400" y="11552"/>
                  </a:lnTo>
                  <a:lnTo>
                    <a:pt x="18437" y="11544"/>
                  </a:lnTo>
                  <a:lnTo>
                    <a:pt x="18467" y="11540"/>
                  </a:lnTo>
                  <a:lnTo>
                    <a:pt x="18501" y="11529"/>
                  </a:lnTo>
                  <a:lnTo>
                    <a:pt x="18526" y="11521"/>
                  </a:lnTo>
                  <a:lnTo>
                    <a:pt x="18552" y="11508"/>
                  </a:lnTo>
                  <a:lnTo>
                    <a:pt x="18582" y="11497"/>
                  </a:lnTo>
                  <a:lnTo>
                    <a:pt x="18606" y="11483"/>
                  </a:lnTo>
                  <a:lnTo>
                    <a:pt x="18624" y="11467"/>
                  </a:lnTo>
                  <a:lnTo>
                    <a:pt x="18643" y="11453"/>
                  </a:lnTo>
                  <a:lnTo>
                    <a:pt x="18658" y="11436"/>
                  </a:lnTo>
                  <a:lnTo>
                    <a:pt x="18670" y="11416"/>
                  </a:lnTo>
                  <a:lnTo>
                    <a:pt x="18678" y="11400"/>
                  </a:lnTo>
                  <a:lnTo>
                    <a:pt x="18685" y="11379"/>
                  </a:lnTo>
                  <a:lnTo>
                    <a:pt x="18685" y="11339"/>
                  </a:lnTo>
                  <a:lnTo>
                    <a:pt x="18678" y="11320"/>
                  </a:lnTo>
                  <a:lnTo>
                    <a:pt x="18670" y="11300"/>
                  </a:lnTo>
                  <a:lnTo>
                    <a:pt x="18658" y="11284"/>
                  </a:lnTo>
                  <a:lnTo>
                    <a:pt x="18643" y="11267"/>
                  </a:lnTo>
                  <a:lnTo>
                    <a:pt x="18624" y="11252"/>
                  </a:lnTo>
                  <a:lnTo>
                    <a:pt x="18606" y="11238"/>
                  </a:lnTo>
                  <a:lnTo>
                    <a:pt x="18582" y="11222"/>
                  </a:lnTo>
                  <a:lnTo>
                    <a:pt x="18552" y="11208"/>
                  </a:lnTo>
                  <a:lnTo>
                    <a:pt x="18526" y="11200"/>
                  </a:lnTo>
                  <a:lnTo>
                    <a:pt x="18501" y="11190"/>
                  </a:lnTo>
                  <a:lnTo>
                    <a:pt x="18467" y="11182"/>
                  </a:lnTo>
                  <a:lnTo>
                    <a:pt x="18437" y="11174"/>
                  </a:lnTo>
                  <a:lnTo>
                    <a:pt x="18400" y="11171"/>
                  </a:lnTo>
                  <a:lnTo>
                    <a:pt x="18366" y="11170"/>
                  </a:lnTo>
                  <a:lnTo>
                    <a:pt x="18329" y="11164"/>
                  </a:lnTo>
                  <a:lnTo>
                    <a:pt x="17002" y="11164"/>
                  </a:lnTo>
                  <a:lnTo>
                    <a:pt x="16965" y="11162"/>
                  </a:lnTo>
                  <a:lnTo>
                    <a:pt x="16935" y="11156"/>
                  </a:lnTo>
                  <a:lnTo>
                    <a:pt x="16896" y="11151"/>
                  </a:lnTo>
                  <a:lnTo>
                    <a:pt x="16867" y="11143"/>
                  </a:lnTo>
                  <a:lnTo>
                    <a:pt x="16835" y="11132"/>
                  </a:lnTo>
                  <a:lnTo>
                    <a:pt x="16815" y="11120"/>
                  </a:lnTo>
                  <a:lnTo>
                    <a:pt x="16788" y="11110"/>
                  </a:lnTo>
                  <a:lnTo>
                    <a:pt x="16761" y="11096"/>
                  </a:lnTo>
                  <a:lnTo>
                    <a:pt x="16737" y="11082"/>
                  </a:lnTo>
                  <a:lnTo>
                    <a:pt x="16722" y="11063"/>
                  </a:lnTo>
                  <a:lnTo>
                    <a:pt x="16712" y="11048"/>
                  </a:lnTo>
                  <a:lnTo>
                    <a:pt x="16700" y="11028"/>
                  </a:lnTo>
                  <a:lnTo>
                    <a:pt x="16685" y="11010"/>
                  </a:lnTo>
                  <a:lnTo>
                    <a:pt x="16685" y="10992"/>
                  </a:lnTo>
                  <a:lnTo>
                    <a:pt x="16680" y="10973"/>
                  </a:lnTo>
                  <a:lnTo>
                    <a:pt x="16685" y="10953"/>
                  </a:lnTo>
                  <a:lnTo>
                    <a:pt x="16685" y="10934"/>
                  </a:lnTo>
                  <a:lnTo>
                    <a:pt x="16700" y="10915"/>
                  </a:lnTo>
                  <a:lnTo>
                    <a:pt x="16712" y="10897"/>
                  </a:lnTo>
                  <a:lnTo>
                    <a:pt x="16722" y="10879"/>
                  </a:lnTo>
                  <a:lnTo>
                    <a:pt x="16737" y="10863"/>
                  </a:lnTo>
                  <a:lnTo>
                    <a:pt x="16761" y="10847"/>
                  </a:lnTo>
                  <a:lnTo>
                    <a:pt x="16788" y="10835"/>
                  </a:lnTo>
                  <a:lnTo>
                    <a:pt x="16815" y="10822"/>
                  </a:lnTo>
                  <a:lnTo>
                    <a:pt x="16835" y="10811"/>
                  </a:lnTo>
                  <a:lnTo>
                    <a:pt x="16867" y="10802"/>
                  </a:lnTo>
                  <a:lnTo>
                    <a:pt x="16896" y="10793"/>
                  </a:lnTo>
                  <a:lnTo>
                    <a:pt x="16935" y="10786"/>
                  </a:lnTo>
                  <a:lnTo>
                    <a:pt x="16965" y="10781"/>
                  </a:lnTo>
                  <a:lnTo>
                    <a:pt x="17039" y="10778"/>
                  </a:lnTo>
                  <a:lnTo>
                    <a:pt x="18400" y="10778"/>
                  </a:lnTo>
                  <a:lnTo>
                    <a:pt x="18437" y="10774"/>
                  </a:lnTo>
                  <a:lnTo>
                    <a:pt x="18469" y="10770"/>
                  </a:lnTo>
                  <a:lnTo>
                    <a:pt x="18501" y="10763"/>
                  </a:lnTo>
                  <a:lnTo>
                    <a:pt x="18530" y="10757"/>
                  </a:lnTo>
                  <a:lnTo>
                    <a:pt x="18565" y="10746"/>
                  </a:lnTo>
                  <a:lnTo>
                    <a:pt x="18589" y="10735"/>
                  </a:lnTo>
                  <a:lnTo>
                    <a:pt x="18643" y="10706"/>
                  </a:lnTo>
                  <a:lnTo>
                    <a:pt x="18658" y="10691"/>
                  </a:lnTo>
                  <a:lnTo>
                    <a:pt x="18678" y="10678"/>
                  </a:lnTo>
                  <a:lnTo>
                    <a:pt x="18690" y="10659"/>
                  </a:lnTo>
                  <a:lnTo>
                    <a:pt x="18705" y="10643"/>
                  </a:lnTo>
                  <a:lnTo>
                    <a:pt x="18712" y="10622"/>
                  </a:lnTo>
                  <a:lnTo>
                    <a:pt x="18719" y="10604"/>
                  </a:lnTo>
                  <a:lnTo>
                    <a:pt x="18719" y="10566"/>
                  </a:lnTo>
                  <a:lnTo>
                    <a:pt x="18705" y="10526"/>
                  </a:lnTo>
                  <a:lnTo>
                    <a:pt x="18690" y="10509"/>
                  </a:lnTo>
                  <a:lnTo>
                    <a:pt x="18678" y="10492"/>
                  </a:lnTo>
                  <a:lnTo>
                    <a:pt x="18658" y="10480"/>
                  </a:lnTo>
                  <a:lnTo>
                    <a:pt x="18643" y="10462"/>
                  </a:lnTo>
                  <a:lnTo>
                    <a:pt x="18616" y="10448"/>
                  </a:lnTo>
                  <a:lnTo>
                    <a:pt x="18589" y="10436"/>
                  </a:lnTo>
                  <a:lnTo>
                    <a:pt x="18565" y="10421"/>
                  </a:lnTo>
                  <a:lnTo>
                    <a:pt x="18530" y="10413"/>
                  </a:lnTo>
                  <a:lnTo>
                    <a:pt x="18501" y="10404"/>
                  </a:lnTo>
                  <a:lnTo>
                    <a:pt x="18437" y="10393"/>
                  </a:lnTo>
                  <a:lnTo>
                    <a:pt x="18400" y="10393"/>
                  </a:lnTo>
                  <a:lnTo>
                    <a:pt x="18366" y="10392"/>
                  </a:lnTo>
                  <a:lnTo>
                    <a:pt x="17750" y="10392"/>
                  </a:lnTo>
                  <a:lnTo>
                    <a:pt x="17713" y="10385"/>
                  </a:lnTo>
                  <a:lnTo>
                    <a:pt x="17672" y="10382"/>
                  </a:lnTo>
                  <a:lnTo>
                    <a:pt x="17647" y="10376"/>
                  </a:lnTo>
                  <a:lnTo>
                    <a:pt x="17610" y="10366"/>
                  </a:lnTo>
                  <a:lnTo>
                    <a:pt x="17578" y="10354"/>
                  </a:lnTo>
                  <a:lnTo>
                    <a:pt x="17554" y="10345"/>
                  </a:lnTo>
                  <a:lnTo>
                    <a:pt x="17529" y="10333"/>
                  </a:lnTo>
                  <a:lnTo>
                    <a:pt x="17505" y="10320"/>
                  </a:lnTo>
                  <a:lnTo>
                    <a:pt x="17485" y="10304"/>
                  </a:lnTo>
                  <a:lnTo>
                    <a:pt x="17468" y="10288"/>
                  </a:lnTo>
                  <a:lnTo>
                    <a:pt x="17453" y="10270"/>
                  </a:lnTo>
                  <a:lnTo>
                    <a:pt x="17441" y="10253"/>
                  </a:lnTo>
                  <a:lnTo>
                    <a:pt x="17434" y="10235"/>
                  </a:lnTo>
                  <a:lnTo>
                    <a:pt x="17424" y="10219"/>
                  </a:lnTo>
                  <a:lnTo>
                    <a:pt x="17424" y="10179"/>
                  </a:lnTo>
                  <a:lnTo>
                    <a:pt x="17434" y="10156"/>
                  </a:lnTo>
                  <a:lnTo>
                    <a:pt x="17441" y="10140"/>
                  </a:lnTo>
                  <a:lnTo>
                    <a:pt x="17453" y="10121"/>
                  </a:lnTo>
                  <a:lnTo>
                    <a:pt x="17468" y="10103"/>
                  </a:lnTo>
                  <a:lnTo>
                    <a:pt x="17485" y="10087"/>
                  </a:lnTo>
                  <a:lnTo>
                    <a:pt x="17505" y="10072"/>
                  </a:lnTo>
                  <a:lnTo>
                    <a:pt x="17529" y="10057"/>
                  </a:lnTo>
                  <a:lnTo>
                    <a:pt x="17554" y="10045"/>
                  </a:lnTo>
                  <a:lnTo>
                    <a:pt x="17578" y="10035"/>
                  </a:lnTo>
                  <a:lnTo>
                    <a:pt x="17610" y="10025"/>
                  </a:lnTo>
                  <a:lnTo>
                    <a:pt x="17647" y="10017"/>
                  </a:lnTo>
                  <a:lnTo>
                    <a:pt x="17672" y="10011"/>
                  </a:lnTo>
                  <a:lnTo>
                    <a:pt x="17713" y="10008"/>
                  </a:lnTo>
                  <a:lnTo>
                    <a:pt x="17750" y="10003"/>
                  </a:lnTo>
                  <a:lnTo>
                    <a:pt x="19431" y="10003"/>
                  </a:lnTo>
                  <a:lnTo>
                    <a:pt x="19463" y="10000"/>
                  </a:lnTo>
                  <a:lnTo>
                    <a:pt x="19500" y="10000"/>
                  </a:lnTo>
                  <a:lnTo>
                    <a:pt x="19536" y="9993"/>
                  </a:lnTo>
                  <a:lnTo>
                    <a:pt x="19571" y="9987"/>
                  </a:lnTo>
                  <a:lnTo>
                    <a:pt x="19603" y="9979"/>
                  </a:lnTo>
                  <a:lnTo>
                    <a:pt x="19632" y="9968"/>
                  </a:lnTo>
                  <a:lnTo>
                    <a:pt x="19659" y="9960"/>
                  </a:lnTo>
                  <a:lnTo>
                    <a:pt x="19681" y="9945"/>
                  </a:lnTo>
                  <a:lnTo>
                    <a:pt x="19706" y="9935"/>
                  </a:lnTo>
                  <a:lnTo>
                    <a:pt x="19725" y="9917"/>
                  </a:lnTo>
                  <a:lnTo>
                    <a:pt x="19740" y="9901"/>
                  </a:lnTo>
                  <a:lnTo>
                    <a:pt x="19757" y="9884"/>
                  </a:lnTo>
                  <a:lnTo>
                    <a:pt x="19772" y="9867"/>
                  </a:lnTo>
                  <a:lnTo>
                    <a:pt x="19774" y="9848"/>
                  </a:lnTo>
                  <a:lnTo>
                    <a:pt x="19784" y="9827"/>
                  </a:lnTo>
                  <a:lnTo>
                    <a:pt x="19792" y="9808"/>
                  </a:lnTo>
                  <a:lnTo>
                    <a:pt x="19784" y="9786"/>
                  </a:lnTo>
                  <a:lnTo>
                    <a:pt x="19774" y="9771"/>
                  </a:lnTo>
                  <a:lnTo>
                    <a:pt x="19772" y="9752"/>
                  </a:lnTo>
                  <a:lnTo>
                    <a:pt x="19757" y="9735"/>
                  </a:lnTo>
                  <a:lnTo>
                    <a:pt x="19740" y="9716"/>
                  </a:lnTo>
                  <a:lnTo>
                    <a:pt x="19725" y="9699"/>
                  </a:lnTo>
                  <a:lnTo>
                    <a:pt x="19706" y="9684"/>
                  </a:lnTo>
                  <a:lnTo>
                    <a:pt x="19681" y="9672"/>
                  </a:lnTo>
                  <a:lnTo>
                    <a:pt x="19659" y="9662"/>
                  </a:lnTo>
                  <a:lnTo>
                    <a:pt x="19632" y="9648"/>
                  </a:lnTo>
                  <a:lnTo>
                    <a:pt x="19603" y="9639"/>
                  </a:lnTo>
                  <a:lnTo>
                    <a:pt x="19571" y="9630"/>
                  </a:lnTo>
                  <a:lnTo>
                    <a:pt x="19536" y="9627"/>
                  </a:lnTo>
                  <a:lnTo>
                    <a:pt x="19500" y="9618"/>
                  </a:lnTo>
                  <a:lnTo>
                    <a:pt x="19463" y="9616"/>
                  </a:lnTo>
                  <a:lnTo>
                    <a:pt x="19431" y="9612"/>
                  </a:lnTo>
                  <a:lnTo>
                    <a:pt x="18265" y="9612"/>
                  </a:lnTo>
                  <a:lnTo>
                    <a:pt x="18234" y="9611"/>
                  </a:lnTo>
                  <a:lnTo>
                    <a:pt x="18197" y="9604"/>
                  </a:lnTo>
                  <a:lnTo>
                    <a:pt x="18162" y="9598"/>
                  </a:lnTo>
                  <a:lnTo>
                    <a:pt x="18133" y="9591"/>
                  </a:lnTo>
                  <a:lnTo>
                    <a:pt x="18101" y="9582"/>
                  </a:lnTo>
                  <a:lnTo>
                    <a:pt x="18072" y="9567"/>
                  </a:lnTo>
                  <a:lnTo>
                    <a:pt x="18052" y="9558"/>
                  </a:lnTo>
                  <a:lnTo>
                    <a:pt x="18030" y="9546"/>
                  </a:lnTo>
                  <a:lnTo>
                    <a:pt x="18003" y="9529"/>
                  </a:lnTo>
                  <a:lnTo>
                    <a:pt x="17986" y="9513"/>
                  </a:lnTo>
                  <a:lnTo>
                    <a:pt x="17973" y="9495"/>
                  </a:lnTo>
                  <a:lnTo>
                    <a:pt x="17959" y="9477"/>
                  </a:lnTo>
                  <a:lnTo>
                    <a:pt x="17951" y="9462"/>
                  </a:lnTo>
                  <a:lnTo>
                    <a:pt x="17946" y="9441"/>
                  </a:lnTo>
                  <a:lnTo>
                    <a:pt x="17946" y="9401"/>
                  </a:lnTo>
                  <a:lnTo>
                    <a:pt x="17951" y="9382"/>
                  </a:lnTo>
                  <a:lnTo>
                    <a:pt x="17959" y="9363"/>
                  </a:lnTo>
                  <a:lnTo>
                    <a:pt x="17973" y="9345"/>
                  </a:lnTo>
                  <a:lnTo>
                    <a:pt x="17986" y="9326"/>
                  </a:lnTo>
                  <a:lnTo>
                    <a:pt x="18003" y="9311"/>
                  </a:lnTo>
                  <a:lnTo>
                    <a:pt x="18030" y="9294"/>
                  </a:lnTo>
                  <a:lnTo>
                    <a:pt x="18052" y="9283"/>
                  </a:lnTo>
                  <a:lnTo>
                    <a:pt x="18072" y="9269"/>
                  </a:lnTo>
                  <a:lnTo>
                    <a:pt x="18101" y="9261"/>
                  </a:lnTo>
                  <a:lnTo>
                    <a:pt x="18133" y="9247"/>
                  </a:lnTo>
                  <a:lnTo>
                    <a:pt x="18162" y="9239"/>
                  </a:lnTo>
                  <a:lnTo>
                    <a:pt x="18197" y="9235"/>
                  </a:lnTo>
                  <a:lnTo>
                    <a:pt x="18234" y="9229"/>
                  </a:lnTo>
                  <a:lnTo>
                    <a:pt x="18265" y="9227"/>
                  </a:lnTo>
                  <a:lnTo>
                    <a:pt x="18302" y="9226"/>
                  </a:lnTo>
                  <a:lnTo>
                    <a:pt x="18903" y="9226"/>
                  </a:lnTo>
                  <a:lnTo>
                    <a:pt x="18935" y="9222"/>
                  </a:lnTo>
                  <a:lnTo>
                    <a:pt x="18970" y="9218"/>
                  </a:lnTo>
                  <a:lnTo>
                    <a:pt x="19004" y="9211"/>
                  </a:lnTo>
                  <a:lnTo>
                    <a:pt x="19038" y="9203"/>
                  </a:lnTo>
                  <a:lnTo>
                    <a:pt x="19065" y="9193"/>
                  </a:lnTo>
                  <a:lnTo>
                    <a:pt x="19090" y="9183"/>
                  </a:lnTo>
                  <a:lnTo>
                    <a:pt x="19117" y="9169"/>
                  </a:lnTo>
                  <a:lnTo>
                    <a:pt x="19144" y="9157"/>
                  </a:lnTo>
                  <a:lnTo>
                    <a:pt x="19156" y="9142"/>
                  </a:lnTo>
                  <a:lnTo>
                    <a:pt x="19186" y="9126"/>
                  </a:lnTo>
                  <a:lnTo>
                    <a:pt x="19198" y="9105"/>
                  </a:lnTo>
                  <a:lnTo>
                    <a:pt x="19208" y="9090"/>
                  </a:lnTo>
                  <a:lnTo>
                    <a:pt x="19215" y="9072"/>
                  </a:lnTo>
                  <a:lnTo>
                    <a:pt x="19217" y="9050"/>
                  </a:lnTo>
                  <a:lnTo>
                    <a:pt x="19225" y="9032"/>
                  </a:lnTo>
                  <a:lnTo>
                    <a:pt x="19217" y="9012"/>
                  </a:lnTo>
                  <a:lnTo>
                    <a:pt x="19215" y="8992"/>
                  </a:lnTo>
                  <a:lnTo>
                    <a:pt x="19208" y="8974"/>
                  </a:lnTo>
                  <a:lnTo>
                    <a:pt x="19198" y="8956"/>
                  </a:lnTo>
                  <a:lnTo>
                    <a:pt x="19186" y="8940"/>
                  </a:lnTo>
                  <a:lnTo>
                    <a:pt x="19156" y="8922"/>
                  </a:lnTo>
                  <a:lnTo>
                    <a:pt x="19144" y="8910"/>
                  </a:lnTo>
                  <a:lnTo>
                    <a:pt x="19117" y="8898"/>
                  </a:lnTo>
                  <a:lnTo>
                    <a:pt x="19090" y="8884"/>
                  </a:lnTo>
                  <a:lnTo>
                    <a:pt x="19065" y="8872"/>
                  </a:lnTo>
                  <a:lnTo>
                    <a:pt x="19038" y="8864"/>
                  </a:lnTo>
                  <a:lnTo>
                    <a:pt x="19004" y="8854"/>
                  </a:lnTo>
                  <a:lnTo>
                    <a:pt x="18970" y="8846"/>
                  </a:lnTo>
                  <a:lnTo>
                    <a:pt x="18935" y="8844"/>
                  </a:lnTo>
                  <a:lnTo>
                    <a:pt x="18903" y="8838"/>
                  </a:lnTo>
                  <a:lnTo>
                    <a:pt x="18091" y="8838"/>
                  </a:lnTo>
                  <a:lnTo>
                    <a:pt x="18062" y="8836"/>
                  </a:lnTo>
                  <a:lnTo>
                    <a:pt x="18030" y="8834"/>
                  </a:lnTo>
                  <a:lnTo>
                    <a:pt x="17986" y="8830"/>
                  </a:lnTo>
                  <a:lnTo>
                    <a:pt x="17959" y="8824"/>
                  </a:lnTo>
                  <a:lnTo>
                    <a:pt x="17924" y="8813"/>
                  </a:lnTo>
                  <a:lnTo>
                    <a:pt x="17897" y="8803"/>
                  </a:lnTo>
                  <a:lnTo>
                    <a:pt x="17870" y="8796"/>
                  </a:lnTo>
                  <a:lnTo>
                    <a:pt x="17841" y="8781"/>
                  </a:lnTo>
                  <a:lnTo>
                    <a:pt x="17819" y="8767"/>
                  </a:lnTo>
                  <a:lnTo>
                    <a:pt x="17799" y="8753"/>
                  </a:lnTo>
                  <a:lnTo>
                    <a:pt x="17780" y="8736"/>
                  </a:lnTo>
                  <a:lnTo>
                    <a:pt x="17770" y="8719"/>
                  </a:lnTo>
                  <a:lnTo>
                    <a:pt x="17753" y="8701"/>
                  </a:lnTo>
                  <a:lnTo>
                    <a:pt x="17750" y="8683"/>
                  </a:lnTo>
                  <a:lnTo>
                    <a:pt x="17738" y="8665"/>
                  </a:lnTo>
                  <a:lnTo>
                    <a:pt x="17738" y="8624"/>
                  </a:lnTo>
                  <a:lnTo>
                    <a:pt x="17750" y="8605"/>
                  </a:lnTo>
                  <a:lnTo>
                    <a:pt x="17753" y="8585"/>
                  </a:lnTo>
                  <a:lnTo>
                    <a:pt x="17770" y="8568"/>
                  </a:lnTo>
                  <a:lnTo>
                    <a:pt x="17780" y="8555"/>
                  </a:lnTo>
                  <a:lnTo>
                    <a:pt x="17799" y="8536"/>
                  </a:lnTo>
                  <a:lnTo>
                    <a:pt x="17819" y="8521"/>
                  </a:lnTo>
                  <a:lnTo>
                    <a:pt x="17841" y="8508"/>
                  </a:lnTo>
                  <a:lnTo>
                    <a:pt x="17870" y="8495"/>
                  </a:lnTo>
                  <a:lnTo>
                    <a:pt x="17897" y="8483"/>
                  </a:lnTo>
                  <a:lnTo>
                    <a:pt x="17924" y="8473"/>
                  </a:lnTo>
                  <a:lnTo>
                    <a:pt x="17959" y="8465"/>
                  </a:lnTo>
                  <a:lnTo>
                    <a:pt x="17986" y="8461"/>
                  </a:lnTo>
                  <a:lnTo>
                    <a:pt x="18030" y="8454"/>
                  </a:lnTo>
                  <a:lnTo>
                    <a:pt x="18062" y="8451"/>
                  </a:lnTo>
                  <a:lnTo>
                    <a:pt x="21242" y="8451"/>
                  </a:lnTo>
                  <a:lnTo>
                    <a:pt x="21276" y="8450"/>
                  </a:lnTo>
                  <a:lnTo>
                    <a:pt x="21318" y="8448"/>
                  </a:lnTo>
                  <a:lnTo>
                    <a:pt x="21345" y="8440"/>
                  </a:lnTo>
                  <a:lnTo>
                    <a:pt x="21382" y="8432"/>
                  </a:lnTo>
                  <a:lnTo>
                    <a:pt x="21409" y="8427"/>
                  </a:lnTo>
                  <a:lnTo>
                    <a:pt x="21443" y="8419"/>
                  </a:lnTo>
                  <a:lnTo>
                    <a:pt x="21472" y="8406"/>
                  </a:lnTo>
                  <a:lnTo>
                    <a:pt x="21494" y="8394"/>
                  </a:lnTo>
                  <a:lnTo>
                    <a:pt x="21521" y="8383"/>
                  </a:lnTo>
                  <a:lnTo>
                    <a:pt x="21539" y="8366"/>
                  </a:lnTo>
                  <a:lnTo>
                    <a:pt x="21556" y="8350"/>
                  </a:lnTo>
                  <a:lnTo>
                    <a:pt x="21573" y="8332"/>
                  </a:lnTo>
                  <a:lnTo>
                    <a:pt x="21585" y="8315"/>
                  </a:lnTo>
                  <a:lnTo>
                    <a:pt x="21590" y="8296"/>
                  </a:lnTo>
                  <a:lnTo>
                    <a:pt x="21595" y="8275"/>
                  </a:lnTo>
                  <a:lnTo>
                    <a:pt x="21600" y="8255"/>
                  </a:lnTo>
                  <a:lnTo>
                    <a:pt x="21595" y="8238"/>
                  </a:lnTo>
                  <a:close/>
                </a:path>
              </a:pathLst>
            </a:custGeom>
            <a:solidFill>
              <a:schemeClr val="accent5"/>
            </a:solidFill>
            <a:ln w="12700" cap="flat">
              <a:noFill/>
              <a:miter lim="400000"/>
            </a:ln>
            <a:effectLst/>
          </p:spPr>
          <p:txBody>
            <a:bodyPr wrap="square" lIns="137160" tIns="137160" rIns="137160" bIns="137160" numCol="1" anchor="t">
              <a:noAutofit/>
            </a:bodyPr>
            <a:lstStyle/>
            <a:p>
              <a:pPr/>
            </a:p>
          </p:txBody>
        </p:sp>
      </p:grpSp>
      <p:sp>
        <p:nvSpPr>
          <p:cNvPr id="106" name="Click to Edit Master Title Style"/>
          <p:cNvSpPr txBox="1"/>
          <p:nvPr>
            <p:ph type="title" hasCustomPrompt="1"/>
          </p:nvPr>
        </p:nvSpPr>
        <p:spPr>
          <a:xfrm>
            <a:off x="3509962" y="1728383"/>
            <a:ext cx="5321303" cy="793705"/>
          </a:xfrm>
          <a:prstGeom prst="rect">
            <a:avLst/>
          </a:prstGeom>
        </p:spPr>
        <p:txBody>
          <a:bodyPr anchor="b"/>
          <a:lstStyle>
            <a:lvl1pPr>
              <a:lnSpc>
                <a:spcPct val="90000"/>
              </a:lnSpc>
              <a:spcBef>
                <a:spcPts val="0"/>
              </a:spcBef>
              <a:defRPr sz="3200"/>
            </a:lvl1pPr>
          </a:lstStyle>
          <a:p>
            <a:pPr/>
            <a:r>
              <a:t>Click to Edit Master Title Style</a:t>
            </a:r>
          </a:p>
        </p:txBody>
      </p:sp>
      <p:sp>
        <p:nvSpPr>
          <p:cNvPr id="107" name="Body Level One…"/>
          <p:cNvSpPr txBox="1"/>
          <p:nvPr>
            <p:ph type="body" sz="quarter" idx="1" hasCustomPrompt="1"/>
          </p:nvPr>
        </p:nvSpPr>
        <p:spPr>
          <a:xfrm>
            <a:off x="3509962" y="2546255"/>
            <a:ext cx="5321303" cy="565618"/>
          </a:xfrm>
          <a:prstGeom prst="rect">
            <a:avLst/>
          </a:prstGeom>
        </p:spPr>
        <p:txBody>
          <a:bodyPr>
            <a:normAutofit fontScale="100000" lnSpcReduction="0"/>
          </a:bodyPr>
          <a:lstStyle>
            <a:lvl1pPr marL="0" indent="0">
              <a:lnSpc>
                <a:spcPct val="90000"/>
              </a:lnSpc>
              <a:spcBef>
                <a:spcPts val="0"/>
              </a:spcBef>
              <a:buClrTx/>
              <a:buSzTx/>
              <a:buFontTx/>
              <a:buNone/>
              <a:defRPr sz="2000"/>
            </a:lvl1pPr>
            <a:lvl2pPr marL="0" indent="457200">
              <a:lnSpc>
                <a:spcPct val="90000"/>
              </a:lnSpc>
              <a:spcBef>
                <a:spcPts val="0"/>
              </a:spcBef>
              <a:buClrTx/>
              <a:buSzTx/>
              <a:buFontTx/>
              <a:buNone/>
              <a:defRPr sz="2000"/>
            </a:lvl2pPr>
            <a:lvl3pPr marL="0" indent="914400">
              <a:lnSpc>
                <a:spcPct val="90000"/>
              </a:lnSpc>
              <a:spcBef>
                <a:spcPts val="0"/>
              </a:spcBef>
              <a:buClrTx/>
              <a:buSzTx/>
              <a:buFontTx/>
              <a:buNone/>
              <a:defRPr sz="2000"/>
            </a:lvl3pPr>
            <a:lvl4pPr marL="0" indent="1371600">
              <a:lnSpc>
                <a:spcPct val="90000"/>
              </a:lnSpc>
              <a:spcBef>
                <a:spcPts val="0"/>
              </a:spcBef>
              <a:buClrTx/>
              <a:buSzTx/>
              <a:buFontTx/>
              <a:buNone/>
              <a:defRPr sz="2000"/>
            </a:lvl4pPr>
            <a:lvl5pPr marL="0" indent="1828800">
              <a:lnSpc>
                <a:spcPct val="90000"/>
              </a:lnSpc>
              <a:spcBef>
                <a:spcPts val="0"/>
              </a:spcBef>
              <a:buClrTx/>
              <a:buSzTx/>
              <a:buFontTx/>
              <a:buNone/>
              <a:defRPr sz="2000"/>
            </a:lvl5pPr>
          </a:lstStyle>
          <a:p>
            <a:pPr/>
            <a:r>
              <a:t>Click to Edit Master Subtitle Style</a:t>
            </a:r>
          </a:p>
          <a:p>
            <a:pPr lvl="1"/>
            <a:r>
              <a:t/>
            </a:r>
          </a:p>
          <a:p>
            <a:pPr lvl="2"/>
            <a:r>
              <a:t/>
            </a:r>
          </a:p>
          <a:p>
            <a:pPr lvl="3"/>
            <a:r>
              <a:t/>
            </a:r>
          </a:p>
          <a:p>
            <a:pPr lvl="4"/>
            <a:r>
              <a:t/>
            </a:r>
          </a:p>
        </p:txBody>
      </p:sp>
      <p:grpSp>
        <p:nvGrpSpPr>
          <p:cNvPr id="110" name="Group 60"/>
          <p:cNvGrpSpPr/>
          <p:nvPr/>
        </p:nvGrpSpPr>
        <p:grpSpPr>
          <a:xfrm>
            <a:off x="312738" y="4829754"/>
            <a:ext cx="8518647" cy="137174"/>
            <a:chOff x="0" y="0"/>
            <a:chExt cx="8518646" cy="137173"/>
          </a:xfrm>
        </p:grpSpPr>
        <p:sp>
          <p:nvSpPr>
            <p:cNvPr id="108"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109"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111" name="Freeform 5"/>
          <p:cNvSpPr/>
          <p:nvPr/>
        </p:nvSpPr>
        <p:spPr>
          <a:xfrm>
            <a:off x="312739" y="481012"/>
            <a:ext cx="1642777" cy="448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8"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3"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3"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8"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8" y="13698"/>
                </a:lnTo>
                <a:lnTo>
                  <a:pt x="18218"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8"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8"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8"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3" y="14798"/>
                </a:lnTo>
                <a:lnTo>
                  <a:pt x="8238" y="14822"/>
                </a:lnTo>
                <a:lnTo>
                  <a:pt x="8264" y="14842"/>
                </a:lnTo>
                <a:lnTo>
                  <a:pt x="8289" y="14859"/>
                </a:lnTo>
                <a:lnTo>
                  <a:pt x="8317" y="14877"/>
                </a:lnTo>
                <a:lnTo>
                  <a:pt x="8344" y="14890"/>
                </a:lnTo>
                <a:lnTo>
                  <a:pt x="8370" y="14904"/>
                </a:lnTo>
                <a:lnTo>
                  <a:pt x="8397" y="14911"/>
                </a:lnTo>
                <a:lnTo>
                  <a:pt x="8425" y="14918"/>
                </a:lnTo>
                <a:lnTo>
                  <a:pt x="8453"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8"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3"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3"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3"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8"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8"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8"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8" y="6864"/>
                </a:lnTo>
                <a:lnTo>
                  <a:pt x="1716" y="6923"/>
                </a:lnTo>
                <a:lnTo>
                  <a:pt x="1768" y="7040"/>
                </a:lnTo>
                <a:lnTo>
                  <a:pt x="1793" y="7108"/>
                </a:lnTo>
                <a:lnTo>
                  <a:pt x="1819" y="7174"/>
                </a:lnTo>
                <a:lnTo>
                  <a:pt x="1842" y="7239"/>
                </a:lnTo>
                <a:lnTo>
                  <a:pt x="1868"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8" y="14279"/>
                </a:lnTo>
                <a:lnTo>
                  <a:pt x="1842" y="14354"/>
                </a:lnTo>
                <a:lnTo>
                  <a:pt x="1819" y="14419"/>
                </a:lnTo>
                <a:lnTo>
                  <a:pt x="1768" y="14550"/>
                </a:lnTo>
                <a:lnTo>
                  <a:pt x="1716" y="14674"/>
                </a:lnTo>
                <a:lnTo>
                  <a:pt x="1688"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8" y="15382"/>
                </a:lnTo>
                <a:lnTo>
                  <a:pt x="12638"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1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Divider slide 2">
    <p:spTree>
      <p:nvGrpSpPr>
        <p:cNvPr id="1" name=""/>
        <p:cNvGrpSpPr/>
        <p:nvPr/>
      </p:nvGrpSpPr>
      <p:grpSpPr>
        <a:xfrm>
          <a:off x="0" y="0"/>
          <a:ext cx="0" cy="0"/>
          <a:chOff x="0" y="0"/>
          <a:chExt cx="0" cy="0"/>
        </a:xfrm>
      </p:grpSpPr>
      <p:pic>
        <p:nvPicPr>
          <p:cNvPr id="119"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122" name="Group 59"/>
          <p:cNvGrpSpPr/>
          <p:nvPr/>
        </p:nvGrpSpPr>
        <p:grpSpPr>
          <a:xfrm>
            <a:off x="312738" y="4829754"/>
            <a:ext cx="8518647" cy="137174"/>
            <a:chOff x="0" y="0"/>
            <a:chExt cx="8518646" cy="137173"/>
          </a:xfrm>
        </p:grpSpPr>
        <p:sp>
          <p:nvSpPr>
            <p:cNvPr id="120"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121"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123"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124" name="Picture 19" descr="Picture 19"/>
          <p:cNvPicPr>
            <a:picLocks noChangeAspect="1"/>
          </p:cNvPicPr>
          <p:nvPr/>
        </p:nvPicPr>
        <p:blipFill>
          <a:blip r:embed="rId3">
            <a:extLst/>
          </a:blip>
          <a:stretch>
            <a:fillRect/>
          </a:stretch>
        </p:blipFill>
        <p:spPr>
          <a:xfrm>
            <a:off x="0" y="-1429"/>
            <a:ext cx="9144000" cy="5151121"/>
          </a:xfrm>
          <a:prstGeom prst="rect">
            <a:avLst/>
          </a:prstGeom>
          <a:ln w="12700">
            <a:miter lim="400000"/>
          </a:ln>
        </p:spPr>
      </p:pic>
      <p:grpSp>
        <p:nvGrpSpPr>
          <p:cNvPr id="127" name="Group 9"/>
          <p:cNvGrpSpPr/>
          <p:nvPr/>
        </p:nvGrpSpPr>
        <p:grpSpPr>
          <a:xfrm>
            <a:off x="0" y="-1"/>
            <a:ext cx="3190875" cy="5148265"/>
            <a:chOff x="0" y="0"/>
            <a:chExt cx="3190875" cy="5148263"/>
          </a:xfrm>
        </p:grpSpPr>
        <p:sp>
          <p:nvSpPr>
            <p:cNvPr id="125" name="Freeform 11"/>
            <p:cNvSpPr/>
            <p:nvPr/>
          </p:nvSpPr>
          <p:spPr>
            <a:xfrm>
              <a:off x="0" y="-1"/>
              <a:ext cx="3190875" cy="5148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81" y="13280"/>
                  </a:moveTo>
                  <a:lnTo>
                    <a:pt x="21183" y="13301"/>
                  </a:lnTo>
                  <a:lnTo>
                    <a:pt x="21181" y="13318"/>
                  </a:lnTo>
                  <a:lnTo>
                    <a:pt x="21177" y="13337"/>
                  </a:lnTo>
                  <a:lnTo>
                    <a:pt x="21172" y="13360"/>
                  </a:lnTo>
                  <a:lnTo>
                    <a:pt x="21162" y="13377"/>
                  </a:lnTo>
                  <a:lnTo>
                    <a:pt x="21147" y="13390"/>
                  </a:lnTo>
                  <a:lnTo>
                    <a:pt x="21129" y="13410"/>
                  </a:lnTo>
                  <a:lnTo>
                    <a:pt x="21091" y="13437"/>
                  </a:lnTo>
                  <a:lnTo>
                    <a:pt x="21065" y="13450"/>
                  </a:lnTo>
                  <a:lnTo>
                    <a:pt x="21020" y="13469"/>
                  </a:lnTo>
                  <a:lnTo>
                    <a:pt x="20992" y="13480"/>
                  </a:lnTo>
                  <a:lnTo>
                    <a:pt x="20960" y="13488"/>
                  </a:lnTo>
                  <a:lnTo>
                    <a:pt x="20929" y="13489"/>
                  </a:lnTo>
                  <a:lnTo>
                    <a:pt x="20901" y="13490"/>
                  </a:lnTo>
                  <a:lnTo>
                    <a:pt x="20869" y="13493"/>
                  </a:lnTo>
                  <a:lnTo>
                    <a:pt x="20212" y="13493"/>
                  </a:lnTo>
                  <a:lnTo>
                    <a:pt x="20173" y="13490"/>
                  </a:lnTo>
                  <a:lnTo>
                    <a:pt x="20143" y="13489"/>
                  </a:lnTo>
                  <a:lnTo>
                    <a:pt x="20119" y="13488"/>
                  </a:lnTo>
                  <a:lnTo>
                    <a:pt x="20083" y="13480"/>
                  </a:lnTo>
                  <a:lnTo>
                    <a:pt x="20061" y="13469"/>
                  </a:lnTo>
                  <a:lnTo>
                    <a:pt x="20035" y="13458"/>
                  </a:lnTo>
                  <a:lnTo>
                    <a:pt x="20007" y="13450"/>
                  </a:lnTo>
                  <a:lnTo>
                    <a:pt x="19992" y="13437"/>
                  </a:lnTo>
                  <a:lnTo>
                    <a:pt x="19967" y="13424"/>
                  </a:lnTo>
                  <a:lnTo>
                    <a:pt x="19949" y="13410"/>
                  </a:lnTo>
                  <a:lnTo>
                    <a:pt x="19930" y="13390"/>
                  </a:lnTo>
                  <a:lnTo>
                    <a:pt x="19919" y="13377"/>
                  </a:lnTo>
                  <a:lnTo>
                    <a:pt x="19911" y="13360"/>
                  </a:lnTo>
                  <a:lnTo>
                    <a:pt x="19900" y="13337"/>
                  </a:lnTo>
                  <a:lnTo>
                    <a:pt x="19893" y="13318"/>
                  </a:lnTo>
                  <a:lnTo>
                    <a:pt x="19893" y="13280"/>
                  </a:lnTo>
                  <a:lnTo>
                    <a:pt x="19900" y="13260"/>
                  </a:lnTo>
                  <a:lnTo>
                    <a:pt x="19911" y="13242"/>
                  </a:lnTo>
                  <a:lnTo>
                    <a:pt x="19919" y="13225"/>
                  </a:lnTo>
                  <a:lnTo>
                    <a:pt x="19930" y="13208"/>
                  </a:lnTo>
                  <a:lnTo>
                    <a:pt x="19949" y="13192"/>
                  </a:lnTo>
                  <a:lnTo>
                    <a:pt x="19967" y="13176"/>
                  </a:lnTo>
                  <a:lnTo>
                    <a:pt x="19992" y="13162"/>
                  </a:lnTo>
                  <a:lnTo>
                    <a:pt x="20007" y="13152"/>
                  </a:lnTo>
                  <a:lnTo>
                    <a:pt x="20035" y="13139"/>
                  </a:lnTo>
                  <a:lnTo>
                    <a:pt x="20061" y="13131"/>
                  </a:lnTo>
                  <a:lnTo>
                    <a:pt x="20083" y="13123"/>
                  </a:lnTo>
                  <a:lnTo>
                    <a:pt x="20119" y="13115"/>
                  </a:lnTo>
                  <a:lnTo>
                    <a:pt x="20143" y="13109"/>
                  </a:lnTo>
                  <a:lnTo>
                    <a:pt x="20173" y="13107"/>
                  </a:lnTo>
                  <a:lnTo>
                    <a:pt x="20901" y="13107"/>
                  </a:lnTo>
                  <a:lnTo>
                    <a:pt x="20929" y="13109"/>
                  </a:lnTo>
                  <a:lnTo>
                    <a:pt x="20960" y="13115"/>
                  </a:lnTo>
                  <a:lnTo>
                    <a:pt x="20992" y="13123"/>
                  </a:lnTo>
                  <a:lnTo>
                    <a:pt x="21020" y="13131"/>
                  </a:lnTo>
                  <a:lnTo>
                    <a:pt x="21045" y="13139"/>
                  </a:lnTo>
                  <a:lnTo>
                    <a:pt x="21065" y="13152"/>
                  </a:lnTo>
                  <a:lnTo>
                    <a:pt x="21091" y="13162"/>
                  </a:lnTo>
                  <a:lnTo>
                    <a:pt x="21110" y="13176"/>
                  </a:lnTo>
                  <a:lnTo>
                    <a:pt x="21129" y="13192"/>
                  </a:lnTo>
                  <a:lnTo>
                    <a:pt x="21147" y="13208"/>
                  </a:lnTo>
                  <a:lnTo>
                    <a:pt x="21162" y="13225"/>
                  </a:lnTo>
                  <a:lnTo>
                    <a:pt x="21172" y="13242"/>
                  </a:lnTo>
                  <a:lnTo>
                    <a:pt x="21177" y="13260"/>
                  </a:lnTo>
                  <a:lnTo>
                    <a:pt x="21181" y="13280"/>
                  </a:lnTo>
                  <a:close/>
                  <a:moveTo>
                    <a:pt x="21011" y="14253"/>
                  </a:moveTo>
                  <a:lnTo>
                    <a:pt x="21045" y="14245"/>
                  </a:lnTo>
                  <a:lnTo>
                    <a:pt x="21065" y="14236"/>
                  </a:lnTo>
                  <a:lnTo>
                    <a:pt x="21091" y="14224"/>
                  </a:lnTo>
                  <a:lnTo>
                    <a:pt x="21110" y="14212"/>
                  </a:lnTo>
                  <a:lnTo>
                    <a:pt x="21131" y="14198"/>
                  </a:lnTo>
                  <a:lnTo>
                    <a:pt x="21149" y="14186"/>
                  </a:lnTo>
                  <a:lnTo>
                    <a:pt x="21166" y="14168"/>
                  </a:lnTo>
                  <a:lnTo>
                    <a:pt x="21177" y="14152"/>
                  </a:lnTo>
                  <a:lnTo>
                    <a:pt x="21189" y="14132"/>
                  </a:lnTo>
                  <a:lnTo>
                    <a:pt x="21200" y="14115"/>
                  </a:lnTo>
                  <a:lnTo>
                    <a:pt x="21202" y="14095"/>
                  </a:lnTo>
                  <a:lnTo>
                    <a:pt x="21202" y="14054"/>
                  </a:lnTo>
                  <a:lnTo>
                    <a:pt x="21200" y="14036"/>
                  </a:lnTo>
                  <a:lnTo>
                    <a:pt x="21189" y="14016"/>
                  </a:lnTo>
                  <a:lnTo>
                    <a:pt x="21177" y="13999"/>
                  </a:lnTo>
                  <a:lnTo>
                    <a:pt x="21166" y="13982"/>
                  </a:lnTo>
                  <a:lnTo>
                    <a:pt x="21149" y="13967"/>
                  </a:lnTo>
                  <a:lnTo>
                    <a:pt x="21131" y="13951"/>
                  </a:lnTo>
                  <a:lnTo>
                    <a:pt x="21091" y="13926"/>
                  </a:lnTo>
                  <a:lnTo>
                    <a:pt x="21065" y="13914"/>
                  </a:lnTo>
                  <a:lnTo>
                    <a:pt x="21045" y="13904"/>
                  </a:lnTo>
                  <a:lnTo>
                    <a:pt x="21011" y="13895"/>
                  </a:lnTo>
                  <a:lnTo>
                    <a:pt x="20983" y="13891"/>
                  </a:lnTo>
                  <a:lnTo>
                    <a:pt x="20955" y="13884"/>
                  </a:lnTo>
                  <a:lnTo>
                    <a:pt x="20923" y="13880"/>
                  </a:lnTo>
                  <a:lnTo>
                    <a:pt x="20861" y="13880"/>
                  </a:lnTo>
                  <a:lnTo>
                    <a:pt x="20828" y="13884"/>
                  </a:lnTo>
                  <a:lnTo>
                    <a:pt x="20796" y="13891"/>
                  </a:lnTo>
                  <a:lnTo>
                    <a:pt x="20766" y="13895"/>
                  </a:lnTo>
                  <a:lnTo>
                    <a:pt x="20740" y="13904"/>
                  </a:lnTo>
                  <a:lnTo>
                    <a:pt x="20712" y="13914"/>
                  </a:lnTo>
                  <a:lnTo>
                    <a:pt x="20693" y="13926"/>
                  </a:lnTo>
                  <a:lnTo>
                    <a:pt x="20669" y="13938"/>
                  </a:lnTo>
                  <a:lnTo>
                    <a:pt x="20648" y="13951"/>
                  </a:lnTo>
                  <a:lnTo>
                    <a:pt x="20633" y="13967"/>
                  </a:lnTo>
                  <a:lnTo>
                    <a:pt x="20613" y="13982"/>
                  </a:lnTo>
                  <a:lnTo>
                    <a:pt x="20603" y="13999"/>
                  </a:lnTo>
                  <a:lnTo>
                    <a:pt x="20590" y="14016"/>
                  </a:lnTo>
                  <a:lnTo>
                    <a:pt x="20588" y="14036"/>
                  </a:lnTo>
                  <a:lnTo>
                    <a:pt x="20579" y="14054"/>
                  </a:lnTo>
                  <a:lnTo>
                    <a:pt x="20577" y="14072"/>
                  </a:lnTo>
                  <a:lnTo>
                    <a:pt x="20579" y="14095"/>
                  </a:lnTo>
                  <a:lnTo>
                    <a:pt x="20588" y="14115"/>
                  </a:lnTo>
                  <a:lnTo>
                    <a:pt x="20590" y="14132"/>
                  </a:lnTo>
                  <a:lnTo>
                    <a:pt x="20603" y="14152"/>
                  </a:lnTo>
                  <a:lnTo>
                    <a:pt x="20613" y="14168"/>
                  </a:lnTo>
                  <a:lnTo>
                    <a:pt x="20633" y="14186"/>
                  </a:lnTo>
                  <a:lnTo>
                    <a:pt x="20648" y="14198"/>
                  </a:lnTo>
                  <a:lnTo>
                    <a:pt x="20669" y="14212"/>
                  </a:lnTo>
                  <a:lnTo>
                    <a:pt x="20693" y="14224"/>
                  </a:lnTo>
                  <a:lnTo>
                    <a:pt x="20712" y="14236"/>
                  </a:lnTo>
                  <a:lnTo>
                    <a:pt x="20740" y="14245"/>
                  </a:lnTo>
                  <a:lnTo>
                    <a:pt x="20766" y="14253"/>
                  </a:lnTo>
                  <a:lnTo>
                    <a:pt x="20796" y="14259"/>
                  </a:lnTo>
                  <a:lnTo>
                    <a:pt x="20828" y="14267"/>
                  </a:lnTo>
                  <a:lnTo>
                    <a:pt x="20861" y="14268"/>
                  </a:lnTo>
                  <a:lnTo>
                    <a:pt x="20889" y="14269"/>
                  </a:lnTo>
                  <a:lnTo>
                    <a:pt x="20923" y="14268"/>
                  </a:lnTo>
                  <a:lnTo>
                    <a:pt x="20955" y="14267"/>
                  </a:lnTo>
                  <a:lnTo>
                    <a:pt x="20983" y="14259"/>
                  </a:lnTo>
                  <a:lnTo>
                    <a:pt x="21011" y="14253"/>
                  </a:lnTo>
                  <a:close/>
                  <a:moveTo>
                    <a:pt x="18924" y="7676"/>
                  </a:moveTo>
                  <a:lnTo>
                    <a:pt x="18892" y="7682"/>
                  </a:lnTo>
                  <a:lnTo>
                    <a:pt x="18864" y="7684"/>
                  </a:lnTo>
                  <a:lnTo>
                    <a:pt x="18836" y="7688"/>
                  </a:lnTo>
                  <a:lnTo>
                    <a:pt x="18808" y="7700"/>
                  </a:lnTo>
                  <a:lnTo>
                    <a:pt x="18780" y="7706"/>
                  </a:lnTo>
                  <a:lnTo>
                    <a:pt x="18759" y="7721"/>
                  </a:lnTo>
                  <a:lnTo>
                    <a:pt x="18735" y="7730"/>
                  </a:lnTo>
                  <a:lnTo>
                    <a:pt x="18718" y="7746"/>
                  </a:lnTo>
                  <a:lnTo>
                    <a:pt x="18696" y="7759"/>
                  </a:lnTo>
                  <a:lnTo>
                    <a:pt x="18679" y="7775"/>
                  </a:lnTo>
                  <a:lnTo>
                    <a:pt x="18666" y="7794"/>
                  </a:lnTo>
                  <a:lnTo>
                    <a:pt x="18651" y="7813"/>
                  </a:lnTo>
                  <a:lnTo>
                    <a:pt x="18649" y="7829"/>
                  </a:lnTo>
                  <a:lnTo>
                    <a:pt x="18645" y="7847"/>
                  </a:lnTo>
                  <a:lnTo>
                    <a:pt x="18645" y="7889"/>
                  </a:lnTo>
                  <a:lnTo>
                    <a:pt x="18649" y="7910"/>
                  </a:lnTo>
                  <a:lnTo>
                    <a:pt x="18651" y="7927"/>
                  </a:lnTo>
                  <a:lnTo>
                    <a:pt x="18666" y="7946"/>
                  </a:lnTo>
                  <a:lnTo>
                    <a:pt x="18679" y="7959"/>
                  </a:lnTo>
                  <a:lnTo>
                    <a:pt x="18696" y="7975"/>
                  </a:lnTo>
                  <a:lnTo>
                    <a:pt x="18718" y="7993"/>
                  </a:lnTo>
                  <a:lnTo>
                    <a:pt x="18759" y="8018"/>
                  </a:lnTo>
                  <a:lnTo>
                    <a:pt x="18780" y="8030"/>
                  </a:lnTo>
                  <a:lnTo>
                    <a:pt x="18808" y="8039"/>
                  </a:lnTo>
                  <a:lnTo>
                    <a:pt x="18836" y="8047"/>
                  </a:lnTo>
                  <a:lnTo>
                    <a:pt x="18864" y="8054"/>
                  </a:lnTo>
                  <a:lnTo>
                    <a:pt x="18892" y="8059"/>
                  </a:lnTo>
                  <a:lnTo>
                    <a:pt x="18924" y="8063"/>
                  </a:lnTo>
                  <a:lnTo>
                    <a:pt x="20179" y="8063"/>
                  </a:lnTo>
                  <a:lnTo>
                    <a:pt x="20212" y="8059"/>
                  </a:lnTo>
                  <a:lnTo>
                    <a:pt x="20242" y="8054"/>
                  </a:lnTo>
                  <a:lnTo>
                    <a:pt x="20267" y="8047"/>
                  </a:lnTo>
                  <a:lnTo>
                    <a:pt x="20298" y="8039"/>
                  </a:lnTo>
                  <a:lnTo>
                    <a:pt x="20323" y="8030"/>
                  </a:lnTo>
                  <a:lnTo>
                    <a:pt x="20349" y="8018"/>
                  </a:lnTo>
                  <a:lnTo>
                    <a:pt x="20371" y="8003"/>
                  </a:lnTo>
                  <a:lnTo>
                    <a:pt x="20388" y="7993"/>
                  </a:lnTo>
                  <a:lnTo>
                    <a:pt x="20405" y="7975"/>
                  </a:lnTo>
                  <a:lnTo>
                    <a:pt x="20422" y="7959"/>
                  </a:lnTo>
                  <a:lnTo>
                    <a:pt x="20435" y="7946"/>
                  </a:lnTo>
                  <a:lnTo>
                    <a:pt x="20448" y="7927"/>
                  </a:lnTo>
                  <a:lnTo>
                    <a:pt x="20452" y="7910"/>
                  </a:lnTo>
                  <a:lnTo>
                    <a:pt x="20459" y="7889"/>
                  </a:lnTo>
                  <a:lnTo>
                    <a:pt x="20459" y="7830"/>
                  </a:lnTo>
                  <a:lnTo>
                    <a:pt x="20448" y="7814"/>
                  </a:lnTo>
                  <a:lnTo>
                    <a:pt x="20437" y="7795"/>
                  </a:lnTo>
                  <a:lnTo>
                    <a:pt x="20427" y="7783"/>
                  </a:lnTo>
                  <a:lnTo>
                    <a:pt x="20411" y="7762"/>
                  </a:lnTo>
                  <a:lnTo>
                    <a:pt x="20390" y="7747"/>
                  </a:lnTo>
                  <a:lnTo>
                    <a:pt x="20375" y="7737"/>
                  </a:lnTo>
                  <a:lnTo>
                    <a:pt x="20323" y="7710"/>
                  </a:lnTo>
                  <a:lnTo>
                    <a:pt x="20295" y="7702"/>
                  </a:lnTo>
                  <a:lnTo>
                    <a:pt x="20261" y="7692"/>
                  </a:lnTo>
                  <a:lnTo>
                    <a:pt x="20224" y="7684"/>
                  </a:lnTo>
                  <a:lnTo>
                    <a:pt x="20186" y="7682"/>
                  </a:lnTo>
                  <a:lnTo>
                    <a:pt x="20141" y="7676"/>
                  </a:lnTo>
                  <a:lnTo>
                    <a:pt x="20098" y="7674"/>
                  </a:lnTo>
                  <a:lnTo>
                    <a:pt x="18956" y="7674"/>
                  </a:lnTo>
                  <a:lnTo>
                    <a:pt x="18924" y="7676"/>
                  </a:lnTo>
                  <a:close/>
                  <a:moveTo>
                    <a:pt x="19713" y="14669"/>
                  </a:moveTo>
                  <a:lnTo>
                    <a:pt x="19689" y="14680"/>
                  </a:lnTo>
                  <a:lnTo>
                    <a:pt x="19661" y="14690"/>
                  </a:lnTo>
                  <a:lnTo>
                    <a:pt x="19640" y="14700"/>
                  </a:lnTo>
                  <a:lnTo>
                    <a:pt x="19614" y="14714"/>
                  </a:lnTo>
                  <a:lnTo>
                    <a:pt x="19595" y="14726"/>
                  </a:lnTo>
                  <a:lnTo>
                    <a:pt x="19580" y="14744"/>
                  </a:lnTo>
                  <a:lnTo>
                    <a:pt x="19565" y="14758"/>
                  </a:lnTo>
                  <a:lnTo>
                    <a:pt x="19545" y="14777"/>
                  </a:lnTo>
                  <a:lnTo>
                    <a:pt x="19539" y="14793"/>
                  </a:lnTo>
                  <a:lnTo>
                    <a:pt x="19530" y="14812"/>
                  </a:lnTo>
                  <a:lnTo>
                    <a:pt x="19526" y="14833"/>
                  </a:lnTo>
                  <a:lnTo>
                    <a:pt x="19526" y="14869"/>
                  </a:lnTo>
                  <a:lnTo>
                    <a:pt x="19530" y="14889"/>
                  </a:lnTo>
                  <a:lnTo>
                    <a:pt x="19539" y="14906"/>
                  </a:lnTo>
                  <a:lnTo>
                    <a:pt x="19545" y="14924"/>
                  </a:lnTo>
                  <a:lnTo>
                    <a:pt x="19565" y="14945"/>
                  </a:lnTo>
                  <a:lnTo>
                    <a:pt x="19580" y="14958"/>
                  </a:lnTo>
                  <a:lnTo>
                    <a:pt x="19595" y="14973"/>
                  </a:lnTo>
                  <a:lnTo>
                    <a:pt x="19614" y="14987"/>
                  </a:lnTo>
                  <a:lnTo>
                    <a:pt x="19640" y="14999"/>
                  </a:lnTo>
                  <a:lnTo>
                    <a:pt x="19661" y="15013"/>
                  </a:lnTo>
                  <a:lnTo>
                    <a:pt x="19689" y="15022"/>
                  </a:lnTo>
                  <a:lnTo>
                    <a:pt x="19713" y="15033"/>
                  </a:lnTo>
                  <a:lnTo>
                    <a:pt x="19745" y="15034"/>
                  </a:lnTo>
                  <a:lnTo>
                    <a:pt x="19771" y="15039"/>
                  </a:lnTo>
                  <a:lnTo>
                    <a:pt x="19803" y="15043"/>
                  </a:lnTo>
                  <a:lnTo>
                    <a:pt x="20298" y="15043"/>
                  </a:lnTo>
                  <a:lnTo>
                    <a:pt x="20330" y="15039"/>
                  </a:lnTo>
                  <a:lnTo>
                    <a:pt x="20356" y="15034"/>
                  </a:lnTo>
                  <a:lnTo>
                    <a:pt x="20388" y="15033"/>
                  </a:lnTo>
                  <a:lnTo>
                    <a:pt x="20411" y="15022"/>
                  </a:lnTo>
                  <a:lnTo>
                    <a:pt x="20442" y="15013"/>
                  </a:lnTo>
                  <a:lnTo>
                    <a:pt x="20463" y="14999"/>
                  </a:lnTo>
                  <a:lnTo>
                    <a:pt x="20487" y="14987"/>
                  </a:lnTo>
                  <a:lnTo>
                    <a:pt x="20508" y="14973"/>
                  </a:lnTo>
                  <a:lnTo>
                    <a:pt x="20523" y="14958"/>
                  </a:lnTo>
                  <a:lnTo>
                    <a:pt x="20540" y="14945"/>
                  </a:lnTo>
                  <a:lnTo>
                    <a:pt x="20551" y="14924"/>
                  </a:lnTo>
                  <a:lnTo>
                    <a:pt x="20564" y="14906"/>
                  </a:lnTo>
                  <a:lnTo>
                    <a:pt x="20568" y="14889"/>
                  </a:lnTo>
                  <a:lnTo>
                    <a:pt x="20577" y="14869"/>
                  </a:lnTo>
                  <a:lnTo>
                    <a:pt x="20577" y="14833"/>
                  </a:lnTo>
                  <a:lnTo>
                    <a:pt x="20568" y="14812"/>
                  </a:lnTo>
                  <a:lnTo>
                    <a:pt x="20564" y="14793"/>
                  </a:lnTo>
                  <a:lnTo>
                    <a:pt x="20551" y="14777"/>
                  </a:lnTo>
                  <a:lnTo>
                    <a:pt x="20540" y="14758"/>
                  </a:lnTo>
                  <a:lnTo>
                    <a:pt x="20523" y="14744"/>
                  </a:lnTo>
                  <a:lnTo>
                    <a:pt x="20508" y="14726"/>
                  </a:lnTo>
                  <a:lnTo>
                    <a:pt x="20487" y="14714"/>
                  </a:lnTo>
                  <a:lnTo>
                    <a:pt x="20463" y="14700"/>
                  </a:lnTo>
                  <a:lnTo>
                    <a:pt x="20442" y="14690"/>
                  </a:lnTo>
                  <a:lnTo>
                    <a:pt x="20411" y="14680"/>
                  </a:lnTo>
                  <a:lnTo>
                    <a:pt x="20388" y="14669"/>
                  </a:lnTo>
                  <a:lnTo>
                    <a:pt x="20356" y="14666"/>
                  </a:lnTo>
                  <a:lnTo>
                    <a:pt x="20330" y="14661"/>
                  </a:lnTo>
                  <a:lnTo>
                    <a:pt x="20265" y="14656"/>
                  </a:lnTo>
                  <a:lnTo>
                    <a:pt x="19838" y="14656"/>
                  </a:lnTo>
                  <a:lnTo>
                    <a:pt x="19803" y="14658"/>
                  </a:lnTo>
                  <a:lnTo>
                    <a:pt x="19771" y="14661"/>
                  </a:lnTo>
                  <a:lnTo>
                    <a:pt x="19745" y="14666"/>
                  </a:lnTo>
                  <a:lnTo>
                    <a:pt x="19713" y="14669"/>
                  </a:lnTo>
                  <a:close/>
                  <a:moveTo>
                    <a:pt x="20603" y="6260"/>
                  </a:moveTo>
                  <a:lnTo>
                    <a:pt x="20590" y="6242"/>
                  </a:lnTo>
                  <a:lnTo>
                    <a:pt x="20579" y="6224"/>
                  </a:lnTo>
                  <a:lnTo>
                    <a:pt x="20545" y="6194"/>
                  </a:lnTo>
                  <a:lnTo>
                    <a:pt x="20523" y="6178"/>
                  </a:lnTo>
                  <a:lnTo>
                    <a:pt x="20506" y="6168"/>
                  </a:lnTo>
                  <a:lnTo>
                    <a:pt x="20478" y="6157"/>
                  </a:lnTo>
                  <a:lnTo>
                    <a:pt x="20427" y="6138"/>
                  </a:lnTo>
                  <a:lnTo>
                    <a:pt x="20399" y="6133"/>
                  </a:lnTo>
                  <a:lnTo>
                    <a:pt x="20368" y="6124"/>
                  </a:lnTo>
                  <a:lnTo>
                    <a:pt x="20334" y="6122"/>
                  </a:lnTo>
                  <a:lnTo>
                    <a:pt x="19982" y="6122"/>
                  </a:lnTo>
                  <a:lnTo>
                    <a:pt x="19954" y="6124"/>
                  </a:lnTo>
                  <a:lnTo>
                    <a:pt x="19924" y="6133"/>
                  </a:lnTo>
                  <a:lnTo>
                    <a:pt x="19893" y="6138"/>
                  </a:lnTo>
                  <a:lnTo>
                    <a:pt x="19838" y="6157"/>
                  </a:lnTo>
                  <a:lnTo>
                    <a:pt x="19816" y="6168"/>
                  </a:lnTo>
                  <a:lnTo>
                    <a:pt x="19773" y="6194"/>
                  </a:lnTo>
                  <a:lnTo>
                    <a:pt x="19756" y="6209"/>
                  </a:lnTo>
                  <a:lnTo>
                    <a:pt x="19745" y="6224"/>
                  </a:lnTo>
                  <a:lnTo>
                    <a:pt x="19728" y="6242"/>
                  </a:lnTo>
                  <a:lnTo>
                    <a:pt x="19717" y="6260"/>
                  </a:lnTo>
                  <a:lnTo>
                    <a:pt x="19711" y="6277"/>
                  </a:lnTo>
                  <a:lnTo>
                    <a:pt x="19707" y="6296"/>
                  </a:lnTo>
                  <a:lnTo>
                    <a:pt x="19700" y="6315"/>
                  </a:lnTo>
                  <a:lnTo>
                    <a:pt x="19707" y="6338"/>
                  </a:lnTo>
                  <a:lnTo>
                    <a:pt x="19711" y="6358"/>
                  </a:lnTo>
                  <a:lnTo>
                    <a:pt x="19717" y="6374"/>
                  </a:lnTo>
                  <a:lnTo>
                    <a:pt x="19728" y="6394"/>
                  </a:lnTo>
                  <a:lnTo>
                    <a:pt x="19745" y="6411"/>
                  </a:lnTo>
                  <a:lnTo>
                    <a:pt x="19756" y="6427"/>
                  </a:lnTo>
                  <a:lnTo>
                    <a:pt x="19773" y="6441"/>
                  </a:lnTo>
                  <a:lnTo>
                    <a:pt x="19816" y="6467"/>
                  </a:lnTo>
                  <a:lnTo>
                    <a:pt x="19838" y="6479"/>
                  </a:lnTo>
                  <a:lnTo>
                    <a:pt x="19866" y="6489"/>
                  </a:lnTo>
                  <a:lnTo>
                    <a:pt x="19893" y="6495"/>
                  </a:lnTo>
                  <a:lnTo>
                    <a:pt x="19924" y="6502"/>
                  </a:lnTo>
                  <a:lnTo>
                    <a:pt x="19954" y="6506"/>
                  </a:lnTo>
                  <a:lnTo>
                    <a:pt x="19982" y="6507"/>
                  </a:lnTo>
                  <a:lnTo>
                    <a:pt x="20018" y="6513"/>
                  </a:lnTo>
                  <a:lnTo>
                    <a:pt x="20302" y="6513"/>
                  </a:lnTo>
                  <a:lnTo>
                    <a:pt x="20334" y="6507"/>
                  </a:lnTo>
                  <a:lnTo>
                    <a:pt x="20368" y="6506"/>
                  </a:lnTo>
                  <a:lnTo>
                    <a:pt x="20399" y="6502"/>
                  </a:lnTo>
                  <a:lnTo>
                    <a:pt x="20427" y="6495"/>
                  </a:lnTo>
                  <a:lnTo>
                    <a:pt x="20452" y="6489"/>
                  </a:lnTo>
                  <a:lnTo>
                    <a:pt x="20478" y="6479"/>
                  </a:lnTo>
                  <a:lnTo>
                    <a:pt x="20506" y="6467"/>
                  </a:lnTo>
                  <a:lnTo>
                    <a:pt x="20523" y="6457"/>
                  </a:lnTo>
                  <a:lnTo>
                    <a:pt x="20545" y="6441"/>
                  </a:lnTo>
                  <a:lnTo>
                    <a:pt x="20562" y="6427"/>
                  </a:lnTo>
                  <a:lnTo>
                    <a:pt x="20579" y="6411"/>
                  </a:lnTo>
                  <a:lnTo>
                    <a:pt x="20590" y="6394"/>
                  </a:lnTo>
                  <a:lnTo>
                    <a:pt x="20603" y="6374"/>
                  </a:lnTo>
                  <a:lnTo>
                    <a:pt x="20613" y="6358"/>
                  </a:lnTo>
                  <a:lnTo>
                    <a:pt x="20613" y="6338"/>
                  </a:lnTo>
                  <a:lnTo>
                    <a:pt x="20618" y="6315"/>
                  </a:lnTo>
                  <a:lnTo>
                    <a:pt x="20613" y="6296"/>
                  </a:lnTo>
                  <a:lnTo>
                    <a:pt x="20613" y="6277"/>
                  </a:lnTo>
                  <a:lnTo>
                    <a:pt x="20603" y="6260"/>
                  </a:lnTo>
                  <a:close/>
                  <a:moveTo>
                    <a:pt x="18707" y="8701"/>
                  </a:moveTo>
                  <a:lnTo>
                    <a:pt x="18722" y="8719"/>
                  </a:lnTo>
                  <a:lnTo>
                    <a:pt x="18735" y="8736"/>
                  </a:lnTo>
                  <a:lnTo>
                    <a:pt x="18752" y="8753"/>
                  </a:lnTo>
                  <a:lnTo>
                    <a:pt x="18772" y="8767"/>
                  </a:lnTo>
                  <a:lnTo>
                    <a:pt x="18789" y="8781"/>
                  </a:lnTo>
                  <a:lnTo>
                    <a:pt x="18810" y="8796"/>
                  </a:lnTo>
                  <a:lnTo>
                    <a:pt x="18836" y="8803"/>
                  </a:lnTo>
                  <a:lnTo>
                    <a:pt x="18864" y="8813"/>
                  </a:lnTo>
                  <a:lnTo>
                    <a:pt x="18885" y="8824"/>
                  </a:lnTo>
                  <a:lnTo>
                    <a:pt x="18916" y="8830"/>
                  </a:lnTo>
                  <a:lnTo>
                    <a:pt x="18946" y="8834"/>
                  </a:lnTo>
                  <a:lnTo>
                    <a:pt x="18980" y="8836"/>
                  </a:lnTo>
                  <a:lnTo>
                    <a:pt x="19014" y="8838"/>
                  </a:lnTo>
                  <a:lnTo>
                    <a:pt x="19040" y="8836"/>
                  </a:lnTo>
                  <a:lnTo>
                    <a:pt x="19072" y="8834"/>
                  </a:lnTo>
                  <a:lnTo>
                    <a:pt x="19105" y="8830"/>
                  </a:lnTo>
                  <a:lnTo>
                    <a:pt x="19133" y="8824"/>
                  </a:lnTo>
                  <a:lnTo>
                    <a:pt x="19184" y="8803"/>
                  </a:lnTo>
                  <a:lnTo>
                    <a:pt x="19214" y="8796"/>
                  </a:lnTo>
                  <a:lnTo>
                    <a:pt x="19234" y="8781"/>
                  </a:lnTo>
                  <a:lnTo>
                    <a:pt x="19251" y="8767"/>
                  </a:lnTo>
                  <a:lnTo>
                    <a:pt x="19272" y="8753"/>
                  </a:lnTo>
                  <a:lnTo>
                    <a:pt x="19287" y="8736"/>
                  </a:lnTo>
                  <a:lnTo>
                    <a:pt x="19309" y="8701"/>
                  </a:lnTo>
                  <a:lnTo>
                    <a:pt x="19317" y="8683"/>
                  </a:lnTo>
                  <a:lnTo>
                    <a:pt x="19322" y="8665"/>
                  </a:lnTo>
                  <a:lnTo>
                    <a:pt x="19322" y="8624"/>
                  </a:lnTo>
                  <a:lnTo>
                    <a:pt x="19317" y="8605"/>
                  </a:lnTo>
                  <a:lnTo>
                    <a:pt x="19309" y="8585"/>
                  </a:lnTo>
                  <a:lnTo>
                    <a:pt x="19298" y="8568"/>
                  </a:lnTo>
                  <a:lnTo>
                    <a:pt x="19272" y="8536"/>
                  </a:lnTo>
                  <a:lnTo>
                    <a:pt x="19251" y="8521"/>
                  </a:lnTo>
                  <a:lnTo>
                    <a:pt x="19234" y="8508"/>
                  </a:lnTo>
                  <a:lnTo>
                    <a:pt x="19214" y="8495"/>
                  </a:lnTo>
                  <a:lnTo>
                    <a:pt x="19184" y="8483"/>
                  </a:lnTo>
                  <a:lnTo>
                    <a:pt x="19158" y="8473"/>
                  </a:lnTo>
                  <a:lnTo>
                    <a:pt x="19133" y="8465"/>
                  </a:lnTo>
                  <a:lnTo>
                    <a:pt x="19105" y="8461"/>
                  </a:lnTo>
                  <a:lnTo>
                    <a:pt x="19072" y="8454"/>
                  </a:lnTo>
                  <a:lnTo>
                    <a:pt x="19040" y="8451"/>
                  </a:lnTo>
                  <a:lnTo>
                    <a:pt x="18980" y="8451"/>
                  </a:lnTo>
                  <a:lnTo>
                    <a:pt x="18946" y="8454"/>
                  </a:lnTo>
                  <a:lnTo>
                    <a:pt x="18916" y="8461"/>
                  </a:lnTo>
                  <a:lnTo>
                    <a:pt x="18885" y="8465"/>
                  </a:lnTo>
                  <a:lnTo>
                    <a:pt x="18864" y="8473"/>
                  </a:lnTo>
                  <a:lnTo>
                    <a:pt x="18836" y="8483"/>
                  </a:lnTo>
                  <a:lnTo>
                    <a:pt x="18810" y="8495"/>
                  </a:lnTo>
                  <a:lnTo>
                    <a:pt x="18789" y="8508"/>
                  </a:lnTo>
                  <a:lnTo>
                    <a:pt x="18772" y="8521"/>
                  </a:lnTo>
                  <a:lnTo>
                    <a:pt x="18752" y="8536"/>
                  </a:lnTo>
                  <a:lnTo>
                    <a:pt x="18735" y="8555"/>
                  </a:lnTo>
                  <a:lnTo>
                    <a:pt x="18722" y="8568"/>
                  </a:lnTo>
                  <a:lnTo>
                    <a:pt x="18707" y="8585"/>
                  </a:lnTo>
                  <a:lnTo>
                    <a:pt x="18703" y="8605"/>
                  </a:lnTo>
                  <a:lnTo>
                    <a:pt x="18699" y="8624"/>
                  </a:lnTo>
                  <a:lnTo>
                    <a:pt x="18699" y="8665"/>
                  </a:lnTo>
                  <a:lnTo>
                    <a:pt x="18703" y="8683"/>
                  </a:lnTo>
                  <a:lnTo>
                    <a:pt x="18707" y="8701"/>
                  </a:lnTo>
                  <a:close/>
                  <a:moveTo>
                    <a:pt x="20977" y="926"/>
                  </a:moveTo>
                  <a:lnTo>
                    <a:pt x="20985" y="944"/>
                  </a:lnTo>
                  <a:lnTo>
                    <a:pt x="21000" y="962"/>
                  </a:lnTo>
                  <a:lnTo>
                    <a:pt x="21011" y="982"/>
                  </a:lnTo>
                  <a:lnTo>
                    <a:pt x="21026" y="995"/>
                  </a:lnTo>
                  <a:lnTo>
                    <a:pt x="21045" y="1008"/>
                  </a:lnTo>
                  <a:lnTo>
                    <a:pt x="21065" y="1024"/>
                  </a:lnTo>
                  <a:lnTo>
                    <a:pt x="21088" y="1038"/>
                  </a:lnTo>
                  <a:lnTo>
                    <a:pt x="21110" y="1047"/>
                  </a:lnTo>
                  <a:lnTo>
                    <a:pt x="21138" y="1056"/>
                  </a:lnTo>
                  <a:lnTo>
                    <a:pt x="21164" y="1067"/>
                  </a:lnTo>
                  <a:lnTo>
                    <a:pt x="21192" y="1072"/>
                  </a:lnTo>
                  <a:lnTo>
                    <a:pt x="21222" y="1078"/>
                  </a:lnTo>
                  <a:lnTo>
                    <a:pt x="21254" y="1079"/>
                  </a:lnTo>
                  <a:lnTo>
                    <a:pt x="21291" y="1080"/>
                  </a:lnTo>
                  <a:lnTo>
                    <a:pt x="21351" y="1078"/>
                  </a:lnTo>
                  <a:lnTo>
                    <a:pt x="21381" y="1072"/>
                  </a:lnTo>
                  <a:lnTo>
                    <a:pt x="21409" y="1067"/>
                  </a:lnTo>
                  <a:lnTo>
                    <a:pt x="21435" y="1056"/>
                  </a:lnTo>
                  <a:lnTo>
                    <a:pt x="21458" y="1047"/>
                  </a:lnTo>
                  <a:lnTo>
                    <a:pt x="21486" y="1038"/>
                  </a:lnTo>
                  <a:lnTo>
                    <a:pt x="21510" y="1024"/>
                  </a:lnTo>
                  <a:lnTo>
                    <a:pt x="21525" y="1008"/>
                  </a:lnTo>
                  <a:lnTo>
                    <a:pt x="21544" y="995"/>
                  </a:lnTo>
                  <a:lnTo>
                    <a:pt x="21561" y="982"/>
                  </a:lnTo>
                  <a:lnTo>
                    <a:pt x="21574" y="962"/>
                  </a:lnTo>
                  <a:lnTo>
                    <a:pt x="21585" y="944"/>
                  </a:lnTo>
                  <a:lnTo>
                    <a:pt x="21596" y="926"/>
                  </a:lnTo>
                  <a:lnTo>
                    <a:pt x="21598" y="907"/>
                  </a:lnTo>
                  <a:lnTo>
                    <a:pt x="21600" y="887"/>
                  </a:lnTo>
                  <a:lnTo>
                    <a:pt x="21598" y="866"/>
                  </a:lnTo>
                  <a:lnTo>
                    <a:pt x="21596" y="849"/>
                  </a:lnTo>
                  <a:lnTo>
                    <a:pt x="21585" y="830"/>
                  </a:lnTo>
                  <a:lnTo>
                    <a:pt x="21574" y="809"/>
                  </a:lnTo>
                  <a:lnTo>
                    <a:pt x="21561" y="797"/>
                  </a:lnTo>
                  <a:lnTo>
                    <a:pt x="21544" y="782"/>
                  </a:lnTo>
                  <a:lnTo>
                    <a:pt x="21525" y="763"/>
                  </a:lnTo>
                  <a:lnTo>
                    <a:pt x="21510" y="751"/>
                  </a:lnTo>
                  <a:lnTo>
                    <a:pt x="21486" y="738"/>
                  </a:lnTo>
                  <a:lnTo>
                    <a:pt x="21458" y="723"/>
                  </a:lnTo>
                  <a:lnTo>
                    <a:pt x="21435" y="717"/>
                  </a:lnTo>
                  <a:lnTo>
                    <a:pt x="21409" y="709"/>
                  </a:lnTo>
                  <a:lnTo>
                    <a:pt x="21381" y="702"/>
                  </a:lnTo>
                  <a:lnTo>
                    <a:pt x="21351" y="697"/>
                  </a:lnTo>
                  <a:lnTo>
                    <a:pt x="21321" y="694"/>
                  </a:lnTo>
                  <a:lnTo>
                    <a:pt x="21254" y="694"/>
                  </a:lnTo>
                  <a:lnTo>
                    <a:pt x="21222" y="697"/>
                  </a:lnTo>
                  <a:lnTo>
                    <a:pt x="21192" y="702"/>
                  </a:lnTo>
                  <a:lnTo>
                    <a:pt x="21164" y="709"/>
                  </a:lnTo>
                  <a:lnTo>
                    <a:pt x="21138" y="717"/>
                  </a:lnTo>
                  <a:lnTo>
                    <a:pt x="21110" y="723"/>
                  </a:lnTo>
                  <a:lnTo>
                    <a:pt x="21088" y="738"/>
                  </a:lnTo>
                  <a:lnTo>
                    <a:pt x="21065" y="751"/>
                  </a:lnTo>
                  <a:lnTo>
                    <a:pt x="21045" y="763"/>
                  </a:lnTo>
                  <a:lnTo>
                    <a:pt x="21026" y="782"/>
                  </a:lnTo>
                  <a:lnTo>
                    <a:pt x="21011" y="797"/>
                  </a:lnTo>
                  <a:lnTo>
                    <a:pt x="21000" y="809"/>
                  </a:lnTo>
                  <a:lnTo>
                    <a:pt x="20985" y="830"/>
                  </a:lnTo>
                  <a:lnTo>
                    <a:pt x="20977" y="849"/>
                  </a:lnTo>
                  <a:lnTo>
                    <a:pt x="20975" y="866"/>
                  </a:lnTo>
                  <a:lnTo>
                    <a:pt x="20972" y="887"/>
                  </a:lnTo>
                  <a:lnTo>
                    <a:pt x="20975" y="907"/>
                  </a:lnTo>
                  <a:lnTo>
                    <a:pt x="20977" y="926"/>
                  </a:lnTo>
                  <a:close/>
                  <a:moveTo>
                    <a:pt x="19668" y="19357"/>
                  </a:moveTo>
                  <a:lnTo>
                    <a:pt x="19642" y="19367"/>
                  </a:lnTo>
                  <a:lnTo>
                    <a:pt x="19623" y="19382"/>
                  </a:lnTo>
                  <a:lnTo>
                    <a:pt x="19601" y="19398"/>
                  </a:lnTo>
                  <a:lnTo>
                    <a:pt x="19588" y="19413"/>
                  </a:lnTo>
                  <a:lnTo>
                    <a:pt x="19571" y="19430"/>
                  </a:lnTo>
                  <a:lnTo>
                    <a:pt x="19567" y="19447"/>
                  </a:lnTo>
                  <a:lnTo>
                    <a:pt x="19556" y="19467"/>
                  </a:lnTo>
                  <a:lnTo>
                    <a:pt x="19554" y="19485"/>
                  </a:lnTo>
                  <a:lnTo>
                    <a:pt x="19550" y="19505"/>
                  </a:lnTo>
                  <a:lnTo>
                    <a:pt x="19554" y="19523"/>
                  </a:lnTo>
                  <a:lnTo>
                    <a:pt x="19556" y="19545"/>
                  </a:lnTo>
                  <a:lnTo>
                    <a:pt x="19567" y="19565"/>
                  </a:lnTo>
                  <a:lnTo>
                    <a:pt x="19571" y="19582"/>
                  </a:lnTo>
                  <a:lnTo>
                    <a:pt x="19588" y="19594"/>
                  </a:lnTo>
                  <a:lnTo>
                    <a:pt x="19601" y="19613"/>
                  </a:lnTo>
                  <a:lnTo>
                    <a:pt x="19623" y="19630"/>
                  </a:lnTo>
                  <a:lnTo>
                    <a:pt x="19642" y="19643"/>
                  </a:lnTo>
                  <a:lnTo>
                    <a:pt x="19668" y="19656"/>
                  </a:lnTo>
                  <a:lnTo>
                    <a:pt x="19691" y="19667"/>
                  </a:lnTo>
                  <a:lnTo>
                    <a:pt x="19713" y="19675"/>
                  </a:lnTo>
                  <a:lnTo>
                    <a:pt x="19745" y="19684"/>
                  </a:lnTo>
                  <a:lnTo>
                    <a:pt x="19771" y="19691"/>
                  </a:lnTo>
                  <a:lnTo>
                    <a:pt x="19803" y="19695"/>
                  </a:lnTo>
                  <a:lnTo>
                    <a:pt x="19835" y="19698"/>
                  </a:lnTo>
                  <a:lnTo>
                    <a:pt x="19861" y="19702"/>
                  </a:lnTo>
                  <a:lnTo>
                    <a:pt x="20549" y="19702"/>
                  </a:lnTo>
                  <a:lnTo>
                    <a:pt x="20579" y="19698"/>
                  </a:lnTo>
                  <a:lnTo>
                    <a:pt x="20613" y="19695"/>
                  </a:lnTo>
                  <a:lnTo>
                    <a:pt x="20641" y="19691"/>
                  </a:lnTo>
                  <a:lnTo>
                    <a:pt x="20669" y="19684"/>
                  </a:lnTo>
                  <a:lnTo>
                    <a:pt x="20725" y="19667"/>
                  </a:lnTo>
                  <a:lnTo>
                    <a:pt x="20753" y="19656"/>
                  </a:lnTo>
                  <a:lnTo>
                    <a:pt x="20770" y="19643"/>
                  </a:lnTo>
                  <a:lnTo>
                    <a:pt x="20792" y="19630"/>
                  </a:lnTo>
                  <a:lnTo>
                    <a:pt x="20811" y="19613"/>
                  </a:lnTo>
                  <a:lnTo>
                    <a:pt x="20828" y="19594"/>
                  </a:lnTo>
                  <a:lnTo>
                    <a:pt x="20837" y="19582"/>
                  </a:lnTo>
                  <a:lnTo>
                    <a:pt x="20846" y="19565"/>
                  </a:lnTo>
                  <a:lnTo>
                    <a:pt x="20856" y="19545"/>
                  </a:lnTo>
                  <a:lnTo>
                    <a:pt x="20865" y="19523"/>
                  </a:lnTo>
                  <a:lnTo>
                    <a:pt x="20865" y="19485"/>
                  </a:lnTo>
                  <a:lnTo>
                    <a:pt x="20856" y="19467"/>
                  </a:lnTo>
                  <a:lnTo>
                    <a:pt x="20846" y="19447"/>
                  </a:lnTo>
                  <a:lnTo>
                    <a:pt x="20828" y="19413"/>
                  </a:lnTo>
                  <a:lnTo>
                    <a:pt x="20811" y="19398"/>
                  </a:lnTo>
                  <a:lnTo>
                    <a:pt x="20792" y="19382"/>
                  </a:lnTo>
                  <a:lnTo>
                    <a:pt x="20770" y="19367"/>
                  </a:lnTo>
                  <a:lnTo>
                    <a:pt x="20753" y="19357"/>
                  </a:lnTo>
                  <a:lnTo>
                    <a:pt x="20725" y="19346"/>
                  </a:lnTo>
                  <a:lnTo>
                    <a:pt x="20699" y="19337"/>
                  </a:lnTo>
                  <a:lnTo>
                    <a:pt x="20669" y="19327"/>
                  </a:lnTo>
                  <a:lnTo>
                    <a:pt x="20641" y="19319"/>
                  </a:lnTo>
                  <a:lnTo>
                    <a:pt x="20613" y="19317"/>
                  </a:lnTo>
                  <a:lnTo>
                    <a:pt x="20579" y="19313"/>
                  </a:lnTo>
                  <a:lnTo>
                    <a:pt x="19835" y="19313"/>
                  </a:lnTo>
                  <a:lnTo>
                    <a:pt x="19803" y="19317"/>
                  </a:lnTo>
                  <a:lnTo>
                    <a:pt x="19771" y="19319"/>
                  </a:lnTo>
                  <a:lnTo>
                    <a:pt x="19745" y="19327"/>
                  </a:lnTo>
                  <a:lnTo>
                    <a:pt x="19713" y="19337"/>
                  </a:lnTo>
                  <a:lnTo>
                    <a:pt x="19691" y="19346"/>
                  </a:lnTo>
                  <a:lnTo>
                    <a:pt x="19668" y="19357"/>
                  </a:lnTo>
                  <a:close/>
                  <a:moveTo>
                    <a:pt x="19216" y="12562"/>
                  </a:moveTo>
                  <a:lnTo>
                    <a:pt x="19221" y="12582"/>
                  </a:lnTo>
                  <a:lnTo>
                    <a:pt x="19236" y="12598"/>
                  </a:lnTo>
                  <a:lnTo>
                    <a:pt x="19249" y="12616"/>
                  </a:lnTo>
                  <a:lnTo>
                    <a:pt x="19264" y="12632"/>
                  </a:lnTo>
                  <a:lnTo>
                    <a:pt x="19287" y="12647"/>
                  </a:lnTo>
                  <a:lnTo>
                    <a:pt x="19302" y="12662"/>
                  </a:lnTo>
                  <a:lnTo>
                    <a:pt x="19322" y="12672"/>
                  </a:lnTo>
                  <a:lnTo>
                    <a:pt x="19348" y="12687"/>
                  </a:lnTo>
                  <a:lnTo>
                    <a:pt x="19376" y="12695"/>
                  </a:lnTo>
                  <a:lnTo>
                    <a:pt x="19399" y="12702"/>
                  </a:lnTo>
                  <a:lnTo>
                    <a:pt x="19431" y="12708"/>
                  </a:lnTo>
                  <a:lnTo>
                    <a:pt x="19461" y="12715"/>
                  </a:lnTo>
                  <a:lnTo>
                    <a:pt x="19489" y="12716"/>
                  </a:lnTo>
                  <a:lnTo>
                    <a:pt x="19556" y="12716"/>
                  </a:lnTo>
                  <a:lnTo>
                    <a:pt x="19586" y="12715"/>
                  </a:lnTo>
                  <a:lnTo>
                    <a:pt x="19618" y="12708"/>
                  </a:lnTo>
                  <a:lnTo>
                    <a:pt x="19644" y="12702"/>
                  </a:lnTo>
                  <a:lnTo>
                    <a:pt x="19674" y="12695"/>
                  </a:lnTo>
                  <a:lnTo>
                    <a:pt x="19698" y="12687"/>
                  </a:lnTo>
                  <a:lnTo>
                    <a:pt x="19726" y="12672"/>
                  </a:lnTo>
                  <a:lnTo>
                    <a:pt x="19747" y="12662"/>
                  </a:lnTo>
                  <a:lnTo>
                    <a:pt x="19765" y="12647"/>
                  </a:lnTo>
                  <a:lnTo>
                    <a:pt x="19784" y="12632"/>
                  </a:lnTo>
                  <a:lnTo>
                    <a:pt x="19801" y="12616"/>
                  </a:lnTo>
                  <a:lnTo>
                    <a:pt x="19814" y="12598"/>
                  </a:lnTo>
                  <a:lnTo>
                    <a:pt x="19820" y="12582"/>
                  </a:lnTo>
                  <a:lnTo>
                    <a:pt x="19827" y="12562"/>
                  </a:lnTo>
                  <a:lnTo>
                    <a:pt x="19835" y="12543"/>
                  </a:lnTo>
                  <a:lnTo>
                    <a:pt x="19838" y="12526"/>
                  </a:lnTo>
                  <a:lnTo>
                    <a:pt x="19835" y="12502"/>
                  </a:lnTo>
                  <a:lnTo>
                    <a:pt x="19827" y="12483"/>
                  </a:lnTo>
                  <a:lnTo>
                    <a:pt x="19820" y="12464"/>
                  </a:lnTo>
                  <a:lnTo>
                    <a:pt x="19814" y="12450"/>
                  </a:lnTo>
                  <a:lnTo>
                    <a:pt x="19801" y="12428"/>
                  </a:lnTo>
                  <a:lnTo>
                    <a:pt x="19784" y="12415"/>
                  </a:lnTo>
                  <a:lnTo>
                    <a:pt x="19765" y="12399"/>
                  </a:lnTo>
                  <a:lnTo>
                    <a:pt x="19747" y="12387"/>
                  </a:lnTo>
                  <a:lnTo>
                    <a:pt x="19726" y="12374"/>
                  </a:lnTo>
                  <a:lnTo>
                    <a:pt x="19698" y="12363"/>
                  </a:lnTo>
                  <a:lnTo>
                    <a:pt x="19674" y="12353"/>
                  </a:lnTo>
                  <a:lnTo>
                    <a:pt x="19644" y="12345"/>
                  </a:lnTo>
                  <a:lnTo>
                    <a:pt x="19618" y="12338"/>
                  </a:lnTo>
                  <a:lnTo>
                    <a:pt x="19586" y="12333"/>
                  </a:lnTo>
                  <a:lnTo>
                    <a:pt x="19556" y="12329"/>
                  </a:lnTo>
                  <a:lnTo>
                    <a:pt x="19489" y="12329"/>
                  </a:lnTo>
                  <a:lnTo>
                    <a:pt x="19461" y="12333"/>
                  </a:lnTo>
                  <a:lnTo>
                    <a:pt x="19431" y="12338"/>
                  </a:lnTo>
                  <a:lnTo>
                    <a:pt x="19399" y="12345"/>
                  </a:lnTo>
                  <a:lnTo>
                    <a:pt x="19376" y="12353"/>
                  </a:lnTo>
                  <a:lnTo>
                    <a:pt x="19348" y="12363"/>
                  </a:lnTo>
                  <a:lnTo>
                    <a:pt x="19322" y="12374"/>
                  </a:lnTo>
                  <a:lnTo>
                    <a:pt x="19302" y="12387"/>
                  </a:lnTo>
                  <a:lnTo>
                    <a:pt x="19287" y="12399"/>
                  </a:lnTo>
                  <a:lnTo>
                    <a:pt x="19264" y="12415"/>
                  </a:lnTo>
                  <a:lnTo>
                    <a:pt x="19249" y="12428"/>
                  </a:lnTo>
                  <a:lnTo>
                    <a:pt x="19236" y="12450"/>
                  </a:lnTo>
                  <a:lnTo>
                    <a:pt x="19221" y="12464"/>
                  </a:lnTo>
                  <a:lnTo>
                    <a:pt x="19216" y="12483"/>
                  </a:lnTo>
                  <a:lnTo>
                    <a:pt x="19214" y="12502"/>
                  </a:lnTo>
                  <a:lnTo>
                    <a:pt x="19210" y="12526"/>
                  </a:lnTo>
                  <a:lnTo>
                    <a:pt x="19214" y="12543"/>
                  </a:lnTo>
                  <a:lnTo>
                    <a:pt x="19216" y="12562"/>
                  </a:lnTo>
                  <a:close/>
                  <a:moveTo>
                    <a:pt x="20899" y="17328"/>
                  </a:moveTo>
                  <a:lnTo>
                    <a:pt x="20919" y="17316"/>
                  </a:lnTo>
                  <a:lnTo>
                    <a:pt x="20940" y="17301"/>
                  </a:lnTo>
                  <a:lnTo>
                    <a:pt x="20975" y="17269"/>
                  </a:lnTo>
                  <a:lnTo>
                    <a:pt x="20987" y="17255"/>
                  </a:lnTo>
                  <a:lnTo>
                    <a:pt x="21000" y="17237"/>
                  </a:lnTo>
                  <a:lnTo>
                    <a:pt x="21007" y="17219"/>
                  </a:lnTo>
                  <a:lnTo>
                    <a:pt x="21011" y="17200"/>
                  </a:lnTo>
                  <a:lnTo>
                    <a:pt x="21011" y="17160"/>
                  </a:lnTo>
                  <a:lnTo>
                    <a:pt x="21007" y="17140"/>
                  </a:lnTo>
                  <a:lnTo>
                    <a:pt x="21000" y="17120"/>
                  </a:lnTo>
                  <a:lnTo>
                    <a:pt x="20987" y="17104"/>
                  </a:lnTo>
                  <a:lnTo>
                    <a:pt x="20975" y="17086"/>
                  </a:lnTo>
                  <a:lnTo>
                    <a:pt x="20957" y="17068"/>
                  </a:lnTo>
                  <a:lnTo>
                    <a:pt x="20940" y="17055"/>
                  </a:lnTo>
                  <a:lnTo>
                    <a:pt x="20919" y="17042"/>
                  </a:lnTo>
                  <a:lnTo>
                    <a:pt x="20899" y="17028"/>
                  </a:lnTo>
                  <a:lnTo>
                    <a:pt x="20871" y="17019"/>
                  </a:lnTo>
                  <a:lnTo>
                    <a:pt x="20846" y="17010"/>
                  </a:lnTo>
                  <a:lnTo>
                    <a:pt x="20822" y="16998"/>
                  </a:lnTo>
                  <a:lnTo>
                    <a:pt x="20792" y="16992"/>
                  </a:lnTo>
                  <a:lnTo>
                    <a:pt x="20764" y="16987"/>
                  </a:lnTo>
                  <a:lnTo>
                    <a:pt x="20736" y="16986"/>
                  </a:lnTo>
                  <a:lnTo>
                    <a:pt x="20699" y="16984"/>
                  </a:lnTo>
                  <a:lnTo>
                    <a:pt x="20014" y="16984"/>
                  </a:lnTo>
                  <a:lnTo>
                    <a:pt x="19982" y="16986"/>
                  </a:lnTo>
                  <a:lnTo>
                    <a:pt x="19954" y="16987"/>
                  </a:lnTo>
                  <a:lnTo>
                    <a:pt x="19919" y="16992"/>
                  </a:lnTo>
                  <a:lnTo>
                    <a:pt x="19891" y="16998"/>
                  </a:lnTo>
                  <a:lnTo>
                    <a:pt x="19861" y="17010"/>
                  </a:lnTo>
                  <a:lnTo>
                    <a:pt x="19814" y="17028"/>
                  </a:lnTo>
                  <a:lnTo>
                    <a:pt x="19788" y="17042"/>
                  </a:lnTo>
                  <a:lnTo>
                    <a:pt x="19754" y="17068"/>
                  </a:lnTo>
                  <a:lnTo>
                    <a:pt x="19734" y="17086"/>
                  </a:lnTo>
                  <a:lnTo>
                    <a:pt x="19728" y="17104"/>
                  </a:lnTo>
                  <a:lnTo>
                    <a:pt x="19713" y="17120"/>
                  </a:lnTo>
                  <a:lnTo>
                    <a:pt x="19700" y="17160"/>
                  </a:lnTo>
                  <a:lnTo>
                    <a:pt x="19698" y="17177"/>
                  </a:lnTo>
                  <a:lnTo>
                    <a:pt x="19700" y="17200"/>
                  </a:lnTo>
                  <a:lnTo>
                    <a:pt x="19713" y="17237"/>
                  </a:lnTo>
                  <a:lnTo>
                    <a:pt x="19728" y="17255"/>
                  </a:lnTo>
                  <a:lnTo>
                    <a:pt x="19734" y="17269"/>
                  </a:lnTo>
                  <a:lnTo>
                    <a:pt x="19754" y="17285"/>
                  </a:lnTo>
                  <a:lnTo>
                    <a:pt x="19771" y="17301"/>
                  </a:lnTo>
                  <a:lnTo>
                    <a:pt x="19788" y="17316"/>
                  </a:lnTo>
                  <a:lnTo>
                    <a:pt x="19814" y="17328"/>
                  </a:lnTo>
                  <a:lnTo>
                    <a:pt x="19838" y="17340"/>
                  </a:lnTo>
                  <a:lnTo>
                    <a:pt x="19861" y="17349"/>
                  </a:lnTo>
                  <a:lnTo>
                    <a:pt x="19891" y="17357"/>
                  </a:lnTo>
                  <a:lnTo>
                    <a:pt x="19919" y="17363"/>
                  </a:lnTo>
                  <a:lnTo>
                    <a:pt x="19954" y="17368"/>
                  </a:lnTo>
                  <a:lnTo>
                    <a:pt x="19982" y="17371"/>
                  </a:lnTo>
                  <a:lnTo>
                    <a:pt x="20736" y="17371"/>
                  </a:lnTo>
                  <a:lnTo>
                    <a:pt x="20764" y="17368"/>
                  </a:lnTo>
                  <a:lnTo>
                    <a:pt x="20792" y="17363"/>
                  </a:lnTo>
                  <a:lnTo>
                    <a:pt x="20822" y="17357"/>
                  </a:lnTo>
                  <a:lnTo>
                    <a:pt x="20846" y="17349"/>
                  </a:lnTo>
                  <a:lnTo>
                    <a:pt x="20871" y="17340"/>
                  </a:lnTo>
                  <a:lnTo>
                    <a:pt x="20899" y="17328"/>
                  </a:lnTo>
                  <a:close/>
                  <a:moveTo>
                    <a:pt x="19165" y="11805"/>
                  </a:moveTo>
                  <a:lnTo>
                    <a:pt x="19176" y="11825"/>
                  </a:lnTo>
                  <a:lnTo>
                    <a:pt x="19186" y="11842"/>
                  </a:lnTo>
                  <a:lnTo>
                    <a:pt x="19204" y="11856"/>
                  </a:lnTo>
                  <a:lnTo>
                    <a:pt x="19221" y="11872"/>
                  </a:lnTo>
                  <a:lnTo>
                    <a:pt x="19247" y="11886"/>
                  </a:lnTo>
                  <a:lnTo>
                    <a:pt x="19266" y="11900"/>
                  </a:lnTo>
                  <a:lnTo>
                    <a:pt x="19290" y="11909"/>
                  </a:lnTo>
                  <a:lnTo>
                    <a:pt x="19311" y="11918"/>
                  </a:lnTo>
                  <a:lnTo>
                    <a:pt x="19345" y="11926"/>
                  </a:lnTo>
                  <a:lnTo>
                    <a:pt x="19376" y="11934"/>
                  </a:lnTo>
                  <a:lnTo>
                    <a:pt x="19399" y="11936"/>
                  </a:lnTo>
                  <a:lnTo>
                    <a:pt x="19434" y="11941"/>
                  </a:lnTo>
                  <a:lnTo>
                    <a:pt x="19466" y="11945"/>
                  </a:lnTo>
                  <a:lnTo>
                    <a:pt x="19999" y="11945"/>
                  </a:lnTo>
                  <a:lnTo>
                    <a:pt x="20031" y="11941"/>
                  </a:lnTo>
                  <a:lnTo>
                    <a:pt x="20061" y="11936"/>
                  </a:lnTo>
                  <a:lnTo>
                    <a:pt x="20098" y="11934"/>
                  </a:lnTo>
                  <a:lnTo>
                    <a:pt x="20119" y="11926"/>
                  </a:lnTo>
                  <a:lnTo>
                    <a:pt x="20151" y="11918"/>
                  </a:lnTo>
                  <a:lnTo>
                    <a:pt x="20173" y="11909"/>
                  </a:lnTo>
                  <a:lnTo>
                    <a:pt x="20199" y="11900"/>
                  </a:lnTo>
                  <a:lnTo>
                    <a:pt x="20224" y="11886"/>
                  </a:lnTo>
                  <a:lnTo>
                    <a:pt x="20242" y="11872"/>
                  </a:lnTo>
                  <a:lnTo>
                    <a:pt x="20261" y="11856"/>
                  </a:lnTo>
                  <a:lnTo>
                    <a:pt x="20276" y="11842"/>
                  </a:lnTo>
                  <a:lnTo>
                    <a:pt x="20287" y="11825"/>
                  </a:lnTo>
                  <a:lnTo>
                    <a:pt x="20300" y="11805"/>
                  </a:lnTo>
                  <a:lnTo>
                    <a:pt x="20304" y="11786"/>
                  </a:lnTo>
                  <a:lnTo>
                    <a:pt x="20315" y="11765"/>
                  </a:lnTo>
                  <a:lnTo>
                    <a:pt x="20315" y="11729"/>
                  </a:lnTo>
                  <a:lnTo>
                    <a:pt x="20304" y="11708"/>
                  </a:lnTo>
                  <a:lnTo>
                    <a:pt x="20300" y="11691"/>
                  </a:lnTo>
                  <a:lnTo>
                    <a:pt x="20287" y="11673"/>
                  </a:lnTo>
                  <a:lnTo>
                    <a:pt x="20276" y="11656"/>
                  </a:lnTo>
                  <a:lnTo>
                    <a:pt x="20261" y="11640"/>
                  </a:lnTo>
                  <a:lnTo>
                    <a:pt x="20242" y="11624"/>
                  </a:lnTo>
                  <a:lnTo>
                    <a:pt x="20224" y="11609"/>
                  </a:lnTo>
                  <a:lnTo>
                    <a:pt x="20173" y="11588"/>
                  </a:lnTo>
                  <a:lnTo>
                    <a:pt x="20151" y="11579"/>
                  </a:lnTo>
                  <a:lnTo>
                    <a:pt x="20119" y="11569"/>
                  </a:lnTo>
                  <a:lnTo>
                    <a:pt x="20098" y="11564"/>
                  </a:lnTo>
                  <a:lnTo>
                    <a:pt x="20061" y="11556"/>
                  </a:lnTo>
                  <a:lnTo>
                    <a:pt x="20031" y="11555"/>
                  </a:lnTo>
                  <a:lnTo>
                    <a:pt x="19434" y="11555"/>
                  </a:lnTo>
                  <a:lnTo>
                    <a:pt x="19399" y="11556"/>
                  </a:lnTo>
                  <a:lnTo>
                    <a:pt x="19376" y="11564"/>
                  </a:lnTo>
                  <a:lnTo>
                    <a:pt x="19345" y="11569"/>
                  </a:lnTo>
                  <a:lnTo>
                    <a:pt x="19311" y="11579"/>
                  </a:lnTo>
                  <a:lnTo>
                    <a:pt x="19290" y="11588"/>
                  </a:lnTo>
                  <a:lnTo>
                    <a:pt x="19266" y="11599"/>
                  </a:lnTo>
                  <a:lnTo>
                    <a:pt x="19247" y="11609"/>
                  </a:lnTo>
                  <a:lnTo>
                    <a:pt x="19221" y="11624"/>
                  </a:lnTo>
                  <a:lnTo>
                    <a:pt x="19186" y="11656"/>
                  </a:lnTo>
                  <a:lnTo>
                    <a:pt x="19165" y="11691"/>
                  </a:lnTo>
                  <a:lnTo>
                    <a:pt x="19158" y="11708"/>
                  </a:lnTo>
                  <a:lnTo>
                    <a:pt x="19158" y="11729"/>
                  </a:lnTo>
                  <a:lnTo>
                    <a:pt x="19156" y="11748"/>
                  </a:lnTo>
                  <a:lnTo>
                    <a:pt x="19158" y="11765"/>
                  </a:lnTo>
                  <a:lnTo>
                    <a:pt x="19158" y="11786"/>
                  </a:lnTo>
                  <a:lnTo>
                    <a:pt x="19165" y="11805"/>
                  </a:lnTo>
                  <a:close/>
                  <a:moveTo>
                    <a:pt x="19717" y="18785"/>
                  </a:moveTo>
                  <a:lnTo>
                    <a:pt x="19728" y="18805"/>
                  </a:lnTo>
                  <a:lnTo>
                    <a:pt x="19734" y="18823"/>
                  </a:lnTo>
                  <a:lnTo>
                    <a:pt x="19773" y="18855"/>
                  </a:lnTo>
                  <a:lnTo>
                    <a:pt x="19799" y="18867"/>
                  </a:lnTo>
                  <a:lnTo>
                    <a:pt x="19816" y="18880"/>
                  </a:lnTo>
                  <a:lnTo>
                    <a:pt x="19838" y="18891"/>
                  </a:lnTo>
                  <a:lnTo>
                    <a:pt x="19861" y="18901"/>
                  </a:lnTo>
                  <a:lnTo>
                    <a:pt x="19893" y="18909"/>
                  </a:lnTo>
                  <a:lnTo>
                    <a:pt x="19924" y="18913"/>
                  </a:lnTo>
                  <a:lnTo>
                    <a:pt x="19954" y="18920"/>
                  </a:lnTo>
                  <a:lnTo>
                    <a:pt x="19982" y="18922"/>
                  </a:lnTo>
                  <a:lnTo>
                    <a:pt x="20048" y="18922"/>
                  </a:lnTo>
                  <a:lnTo>
                    <a:pt x="20080" y="18920"/>
                  </a:lnTo>
                  <a:lnTo>
                    <a:pt x="20108" y="18913"/>
                  </a:lnTo>
                  <a:lnTo>
                    <a:pt x="20139" y="18909"/>
                  </a:lnTo>
                  <a:lnTo>
                    <a:pt x="20166" y="18901"/>
                  </a:lnTo>
                  <a:lnTo>
                    <a:pt x="20188" y="18891"/>
                  </a:lnTo>
                  <a:lnTo>
                    <a:pt x="20212" y="18880"/>
                  </a:lnTo>
                  <a:lnTo>
                    <a:pt x="20240" y="18867"/>
                  </a:lnTo>
                  <a:lnTo>
                    <a:pt x="20261" y="18855"/>
                  </a:lnTo>
                  <a:lnTo>
                    <a:pt x="20276" y="18839"/>
                  </a:lnTo>
                  <a:lnTo>
                    <a:pt x="20295" y="18823"/>
                  </a:lnTo>
                  <a:lnTo>
                    <a:pt x="20302" y="18805"/>
                  </a:lnTo>
                  <a:lnTo>
                    <a:pt x="20315" y="18785"/>
                  </a:lnTo>
                  <a:lnTo>
                    <a:pt x="20323" y="18768"/>
                  </a:lnTo>
                  <a:lnTo>
                    <a:pt x="20330" y="18751"/>
                  </a:lnTo>
                  <a:lnTo>
                    <a:pt x="20330" y="18708"/>
                  </a:lnTo>
                  <a:lnTo>
                    <a:pt x="20323" y="18687"/>
                  </a:lnTo>
                  <a:lnTo>
                    <a:pt x="20315" y="18672"/>
                  </a:lnTo>
                  <a:lnTo>
                    <a:pt x="20302" y="18653"/>
                  </a:lnTo>
                  <a:lnTo>
                    <a:pt x="20295" y="18637"/>
                  </a:lnTo>
                  <a:lnTo>
                    <a:pt x="20276" y="18621"/>
                  </a:lnTo>
                  <a:lnTo>
                    <a:pt x="20261" y="18605"/>
                  </a:lnTo>
                  <a:lnTo>
                    <a:pt x="20240" y="18595"/>
                  </a:lnTo>
                  <a:lnTo>
                    <a:pt x="20212" y="18581"/>
                  </a:lnTo>
                  <a:lnTo>
                    <a:pt x="20188" y="18569"/>
                  </a:lnTo>
                  <a:lnTo>
                    <a:pt x="20166" y="18560"/>
                  </a:lnTo>
                  <a:lnTo>
                    <a:pt x="20139" y="18551"/>
                  </a:lnTo>
                  <a:lnTo>
                    <a:pt x="20108" y="18544"/>
                  </a:lnTo>
                  <a:lnTo>
                    <a:pt x="20080" y="18541"/>
                  </a:lnTo>
                  <a:lnTo>
                    <a:pt x="20048" y="18536"/>
                  </a:lnTo>
                  <a:lnTo>
                    <a:pt x="19982" y="18536"/>
                  </a:lnTo>
                  <a:lnTo>
                    <a:pt x="19954" y="18541"/>
                  </a:lnTo>
                  <a:lnTo>
                    <a:pt x="19924" y="18544"/>
                  </a:lnTo>
                  <a:lnTo>
                    <a:pt x="19893" y="18551"/>
                  </a:lnTo>
                  <a:lnTo>
                    <a:pt x="19861" y="18560"/>
                  </a:lnTo>
                  <a:lnTo>
                    <a:pt x="19838" y="18569"/>
                  </a:lnTo>
                  <a:lnTo>
                    <a:pt x="19816" y="18581"/>
                  </a:lnTo>
                  <a:lnTo>
                    <a:pt x="19799" y="18595"/>
                  </a:lnTo>
                  <a:lnTo>
                    <a:pt x="19773" y="18605"/>
                  </a:lnTo>
                  <a:lnTo>
                    <a:pt x="19734" y="18637"/>
                  </a:lnTo>
                  <a:lnTo>
                    <a:pt x="19728" y="18653"/>
                  </a:lnTo>
                  <a:lnTo>
                    <a:pt x="19717" y="18672"/>
                  </a:lnTo>
                  <a:lnTo>
                    <a:pt x="19707" y="18687"/>
                  </a:lnTo>
                  <a:lnTo>
                    <a:pt x="19700" y="18708"/>
                  </a:lnTo>
                  <a:lnTo>
                    <a:pt x="19698" y="18729"/>
                  </a:lnTo>
                  <a:lnTo>
                    <a:pt x="19700" y="18751"/>
                  </a:lnTo>
                  <a:lnTo>
                    <a:pt x="19707" y="18768"/>
                  </a:lnTo>
                  <a:lnTo>
                    <a:pt x="19717" y="18785"/>
                  </a:lnTo>
                  <a:close/>
                  <a:moveTo>
                    <a:pt x="20684" y="21001"/>
                  </a:moveTo>
                  <a:lnTo>
                    <a:pt x="20672" y="20982"/>
                  </a:lnTo>
                  <a:lnTo>
                    <a:pt x="20665" y="20966"/>
                  </a:lnTo>
                  <a:lnTo>
                    <a:pt x="20648" y="20949"/>
                  </a:lnTo>
                  <a:lnTo>
                    <a:pt x="20624" y="20934"/>
                  </a:lnTo>
                  <a:lnTo>
                    <a:pt x="20611" y="20921"/>
                  </a:lnTo>
                  <a:lnTo>
                    <a:pt x="20588" y="20906"/>
                  </a:lnTo>
                  <a:lnTo>
                    <a:pt x="20562" y="20898"/>
                  </a:lnTo>
                  <a:lnTo>
                    <a:pt x="20534" y="20883"/>
                  </a:lnTo>
                  <a:lnTo>
                    <a:pt x="20510" y="20879"/>
                  </a:lnTo>
                  <a:lnTo>
                    <a:pt x="20480" y="20871"/>
                  </a:lnTo>
                  <a:lnTo>
                    <a:pt x="20448" y="20867"/>
                  </a:lnTo>
                  <a:lnTo>
                    <a:pt x="20416" y="20862"/>
                  </a:lnTo>
                  <a:lnTo>
                    <a:pt x="18404" y="20862"/>
                  </a:lnTo>
                  <a:lnTo>
                    <a:pt x="18376" y="20861"/>
                  </a:lnTo>
                  <a:lnTo>
                    <a:pt x="18344" y="20854"/>
                  </a:lnTo>
                  <a:lnTo>
                    <a:pt x="18316" y="20847"/>
                  </a:lnTo>
                  <a:lnTo>
                    <a:pt x="18292" y="20838"/>
                  </a:lnTo>
                  <a:lnTo>
                    <a:pt x="18264" y="20829"/>
                  </a:lnTo>
                  <a:lnTo>
                    <a:pt x="18241" y="20817"/>
                  </a:lnTo>
                  <a:lnTo>
                    <a:pt x="18219" y="20803"/>
                  </a:lnTo>
                  <a:lnTo>
                    <a:pt x="18196" y="20793"/>
                  </a:lnTo>
                  <a:lnTo>
                    <a:pt x="18183" y="20779"/>
                  </a:lnTo>
                  <a:lnTo>
                    <a:pt x="18165" y="20761"/>
                  </a:lnTo>
                  <a:lnTo>
                    <a:pt x="18150" y="20746"/>
                  </a:lnTo>
                  <a:lnTo>
                    <a:pt x="18135" y="20726"/>
                  </a:lnTo>
                  <a:lnTo>
                    <a:pt x="18133" y="20710"/>
                  </a:lnTo>
                  <a:lnTo>
                    <a:pt x="18131" y="20690"/>
                  </a:lnTo>
                  <a:lnTo>
                    <a:pt x="18127" y="20668"/>
                  </a:lnTo>
                  <a:lnTo>
                    <a:pt x="18131" y="20649"/>
                  </a:lnTo>
                  <a:lnTo>
                    <a:pt x="18133" y="20630"/>
                  </a:lnTo>
                  <a:lnTo>
                    <a:pt x="18135" y="20610"/>
                  </a:lnTo>
                  <a:lnTo>
                    <a:pt x="18165" y="20576"/>
                  </a:lnTo>
                  <a:lnTo>
                    <a:pt x="18183" y="20561"/>
                  </a:lnTo>
                  <a:lnTo>
                    <a:pt x="18196" y="20545"/>
                  </a:lnTo>
                  <a:lnTo>
                    <a:pt x="18219" y="20530"/>
                  </a:lnTo>
                  <a:lnTo>
                    <a:pt x="18241" y="20520"/>
                  </a:lnTo>
                  <a:lnTo>
                    <a:pt x="18264" y="20509"/>
                  </a:lnTo>
                  <a:lnTo>
                    <a:pt x="18292" y="20498"/>
                  </a:lnTo>
                  <a:lnTo>
                    <a:pt x="18316" y="20489"/>
                  </a:lnTo>
                  <a:lnTo>
                    <a:pt x="18344" y="20485"/>
                  </a:lnTo>
                  <a:lnTo>
                    <a:pt x="18376" y="20480"/>
                  </a:lnTo>
                  <a:lnTo>
                    <a:pt x="18404" y="20476"/>
                  </a:lnTo>
                  <a:lnTo>
                    <a:pt x="18441" y="20474"/>
                  </a:lnTo>
                  <a:lnTo>
                    <a:pt x="19444" y="20474"/>
                  </a:lnTo>
                  <a:lnTo>
                    <a:pt x="19479" y="20472"/>
                  </a:lnTo>
                  <a:lnTo>
                    <a:pt x="19511" y="20465"/>
                  </a:lnTo>
                  <a:lnTo>
                    <a:pt x="19539" y="20461"/>
                  </a:lnTo>
                  <a:lnTo>
                    <a:pt x="19567" y="20453"/>
                  </a:lnTo>
                  <a:lnTo>
                    <a:pt x="19593" y="20444"/>
                  </a:lnTo>
                  <a:lnTo>
                    <a:pt x="19614" y="20430"/>
                  </a:lnTo>
                  <a:lnTo>
                    <a:pt x="19640" y="20420"/>
                  </a:lnTo>
                  <a:lnTo>
                    <a:pt x="19657" y="20402"/>
                  </a:lnTo>
                  <a:lnTo>
                    <a:pt x="19674" y="20390"/>
                  </a:lnTo>
                  <a:lnTo>
                    <a:pt x="19691" y="20374"/>
                  </a:lnTo>
                  <a:lnTo>
                    <a:pt x="19700" y="20356"/>
                  </a:lnTo>
                  <a:lnTo>
                    <a:pt x="19713" y="20340"/>
                  </a:lnTo>
                  <a:lnTo>
                    <a:pt x="19719" y="20321"/>
                  </a:lnTo>
                  <a:lnTo>
                    <a:pt x="19728" y="20301"/>
                  </a:lnTo>
                  <a:lnTo>
                    <a:pt x="19728" y="20260"/>
                  </a:lnTo>
                  <a:lnTo>
                    <a:pt x="19719" y="20243"/>
                  </a:lnTo>
                  <a:lnTo>
                    <a:pt x="19713" y="20223"/>
                  </a:lnTo>
                  <a:lnTo>
                    <a:pt x="19700" y="20207"/>
                  </a:lnTo>
                  <a:lnTo>
                    <a:pt x="19691" y="20189"/>
                  </a:lnTo>
                  <a:lnTo>
                    <a:pt x="19674" y="20173"/>
                  </a:lnTo>
                  <a:lnTo>
                    <a:pt x="19657" y="20161"/>
                  </a:lnTo>
                  <a:lnTo>
                    <a:pt x="19640" y="20145"/>
                  </a:lnTo>
                  <a:lnTo>
                    <a:pt x="19614" y="20131"/>
                  </a:lnTo>
                  <a:lnTo>
                    <a:pt x="19593" y="20119"/>
                  </a:lnTo>
                  <a:lnTo>
                    <a:pt x="19567" y="20111"/>
                  </a:lnTo>
                  <a:lnTo>
                    <a:pt x="19511" y="20095"/>
                  </a:lnTo>
                  <a:lnTo>
                    <a:pt x="19479" y="20093"/>
                  </a:lnTo>
                  <a:lnTo>
                    <a:pt x="19444" y="20089"/>
                  </a:lnTo>
                  <a:lnTo>
                    <a:pt x="19412" y="20085"/>
                  </a:lnTo>
                  <a:lnTo>
                    <a:pt x="17454" y="20085"/>
                  </a:lnTo>
                  <a:lnTo>
                    <a:pt x="17422" y="20084"/>
                  </a:lnTo>
                  <a:lnTo>
                    <a:pt x="17394" y="20080"/>
                  </a:lnTo>
                  <a:lnTo>
                    <a:pt x="17362" y="20072"/>
                  </a:lnTo>
                  <a:lnTo>
                    <a:pt x="17338" y="20063"/>
                  </a:lnTo>
                  <a:lnTo>
                    <a:pt x="17308" y="20052"/>
                  </a:lnTo>
                  <a:lnTo>
                    <a:pt x="17289" y="20045"/>
                  </a:lnTo>
                  <a:lnTo>
                    <a:pt x="17265" y="20029"/>
                  </a:lnTo>
                  <a:lnTo>
                    <a:pt x="17248" y="20016"/>
                  </a:lnTo>
                  <a:lnTo>
                    <a:pt x="17228" y="20001"/>
                  </a:lnTo>
                  <a:lnTo>
                    <a:pt x="17211" y="19985"/>
                  </a:lnTo>
                  <a:lnTo>
                    <a:pt x="17198" y="19968"/>
                  </a:lnTo>
                  <a:lnTo>
                    <a:pt x="17188" y="19952"/>
                  </a:lnTo>
                  <a:lnTo>
                    <a:pt x="17177" y="19931"/>
                  </a:lnTo>
                  <a:lnTo>
                    <a:pt x="17175" y="19914"/>
                  </a:lnTo>
                  <a:lnTo>
                    <a:pt x="17175" y="19874"/>
                  </a:lnTo>
                  <a:lnTo>
                    <a:pt x="17177" y="19855"/>
                  </a:lnTo>
                  <a:lnTo>
                    <a:pt x="17188" y="19838"/>
                  </a:lnTo>
                  <a:lnTo>
                    <a:pt x="17198" y="19816"/>
                  </a:lnTo>
                  <a:lnTo>
                    <a:pt x="17211" y="19800"/>
                  </a:lnTo>
                  <a:lnTo>
                    <a:pt x="17228" y="19786"/>
                  </a:lnTo>
                  <a:lnTo>
                    <a:pt x="17248" y="19772"/>
                  </a:lnTo>
                  <a:lnTo>
                    <a:pt x="17265" y="19756"/>
                  </a:lnTo>
                  <a:lnTo>
                    <a:pt x="17289" y="19744"/>
                  </a:lnTo>
                  <a:lnTo>
                    <a:pt x="17308" y="19730"/>
                  </a:lnTo>
                  <a:lnTo>
                    <a:pt x="17338" y="19723"/>
                  </a:lnTo>
                  <a:lnTo>
                    <a:pt x="17362" y="19718"/>
                  </a:lnTo>
                  <a:lnTo>
                    <a:pt x="17394" y="19708"/>
                  </a:lnTo>
                  <a:lnTo>
                    <a:pt x="17422" y="19703"/>
                  </a:lnTo>
                  <a:lnTo>
                    <a:pt x="17454" y="19702"/>
                  </a:lnTo>
                  <a:lnTo>
                    <a:pt x="18561" y="19702"/>
                  </a:lnTo>
                  <a:lnTo>
                    <a:pt x="18593" y="19698"/>
                  </a:lnTo>
                  <a:lnTo>
                    <a:pt x="18632" y="19695"/>
                  </a:lnTo>
                  <a:lnTo>
                    <a:pt x="18651" y="19691"/>
                  </a:lnTo>
                  <a:lnTo>
                    <a:pt x="18688" y="19684"/>
                  </a:lnTo>
                  <a:lnTo>
                    <a:pt x="18718" y="19675"/>
                  </a:lnTo>
                  <a:lnTo>
                    <a:pt x="18735" y="19667"/>
                  </a:lnTo>
                  <a:lnTo>
                    <a:pt x="18761" y="19656"/>
                  </a:lnTo>
                  <a:lnTo>
                    <a:pt x="18780" y="19643"/>
                  </a:lnTo>
                  <a:lnTo>
                    <a:pt x="18806" y="19630"/>
                  </a:lnTo>
                  <a:lnTo>
                    <a:pt x="18825" y="19613"/>
                  </a:lnTo>
                  <a:lnTo>
                    <a:pt x="18838" y="19594"/>
                  </a:lnTo>
                  <a:lnTo>
                    <a:pt x="18851" y="19582"/>
                  </a:lnTo>
                  <a:lnTo>
                    <a:pt x="18864" y="19565"/>
                  </a:lnTo>
                  <a:lnTo>
                    <a:pt x="18868" y="19545"/>
                  </a:lnTo>
                  <a:lnTo>
                    <a:pt x="18879" y="19523"/>
                  </a:lnTo>
                  <a:lnTo>
                    <a:pt x="18879" y="19485"/>
                  </a:lnTo>
                  <a:lnTo>
                    <a:pt x="18868" y="19467"/>
                  </a:lnTo>
                  <a:lnTo>
                    <a:pt x="18864" y="19447"/>
                  </a:lnTo>
                  <a:lnTo>
                    <a:pt x="18838" y="19413"/>
                  </a:lnTo>
                  <a:lnTo>
                    <a:pt x="18825" y="19398"/>
                  </a:lnTo>
                  <a:lnTo>
                    <a:pt x="18806" y="19382"/>
                  </a:lnTo>
                  <a:lnTo>
                    <a:pt x="18780" y="19367"/>
                  </a:lnTo>
                  <a:lnTo>
                    <a:pt x="18761" y="19357"/>
                  </a:lnTo>
                  <a:lnTo>
                    <a:pt x="18735" y="19346"/>
                  </a:lnTo>
                  <a:lnTo>
                    <a:pt x="18718" y="19337"/>
                  </a:lnTo>
                  <a:lnTo>
                    <a:pt x="18688" y="19327"/>
                  </a:lnTo>
                  <a:lnTo>
                    <a:pt x="18651" y="19319"/>
                  </a:lnTo>
                  <a:lnTo>
                    <a:pt x="18632" y="19317"/>
                  </a:lnTo>
                  <a:lnTo>
                    <a:pt x="18593" y="19313"/>
                  </a:lnTo>
                  <a:lnTo>
                    <a:pt x="16996" y="19313"/>
                  </a:lnTo>
                  <a:lnTo>
                    <a:pt x="16964" y="19310"/>
                  </a:lnTo>
                  <a:lnTo>
                    <a:pt x="16934" y="19309"/>
                  </a:lnTo>
                  <a:lnTo>
                    <a:pt x="16906" y="19302"/>
                  </a:lnTo>
                  <a:lnTo>
                    <a:pt x="16876" y="19294"/>
                  </a:lnTo>
                  <a:lnTo>
                    <a:pt x="16850" y="19286"/>
                  </a:lnTo>
                  <a:lnTo>
                    <a:pt x="16820" y="19281"/>
                  </a:lnTo>
                  <a:lnTo>
                    <a:pt x="16796" y="19265"/>
                  </a:lnTo>
                  <a:lnTo>
                    <a:pt x="16775" y="19254"/>
                  </a:lnTo>
                  <a:lnTo>
                    <a:pt x="16751" y="19240"/>
                  </a:lnTo>
                  <a:lnTo>
                    <a:pt x="16738" y="19224"/>
                  </a:lnTo>
                  <a:lnTo>
                    <a:pt x="16721" y="19210"/>
                  </a:lnTo>
                  <a:lnTo>
                    <a:pt x="16695" y="19176"/>
                  </a:lnTo>
                  <a:lnTo>
                    <a:pt x="16687" y="19157"/>
                  </a:lnTo>
                  <a:lnTo>
                    <a:pt x="16685" y="19138"/>
                  </a:lnTo>
                  <a:lnTo>
                    <a:pt x="16685" y="19098"/>
                  </a:lnTo>
                  <a:lnTo>
                    <a:pt x="16687" y="19080"/>
                  </a:lnTo>
                  <a:lnTo>
                    <a:pt x="16695" y="19057"/>
                  </a:lnTo>
                  <a:lnTo>
                    <a:pt x="16708" y="19044"/>
                  </a:lnTo>
                  <a:lnTo>
                    <a:pt x="16721" y="19024"/>
                  </a:lnTo>
                  <a:lnTo>
                    <a:pt x="16738" y="19009"/>
                  </a:lnTo>
                  <a:lnTo>
                    <a:pt x="16751" y="18993"/>
                  </a:lnTo>
                  <a:lnTo>
                    <a:pt x="16775" y="18980"/>
                  </a:lnTo>
                  <a:lnTo>
                    <a:pt x="16796" y="18968"/>
                  </a:lnTo>
                  <a:lnTo>
                    <a:pt x="16820" y="18957"/>
                  </a:lnTo>
                  <a:lnTo>
                    <a:pt x="16850" y="18946"/>
                  </a:lnTo>
                  <a:lnTo>
                    <a:pt x="16876" y="18938"/>
                  </a:lnTo>
                  <a:lnTo>
                    <a:pt x="16906" y="18930"/>
                  </a:lnTo>
                  <a:lnTo>
                    <a:pt x="16934" y="18929"/>
                  </a:lnTo>
                  <a:lnTo>
                    <a:pt x="16964" y="18922"/>
                  </a:lnTo>
                  <a:lnTo>
                    <a:pt x="19045" y="18922"/>
                  </a:lnTo>
                  <a:lnTo>
                    <a:pt x="19075" y="18920"/>
                  </a:lnTo>
                  <a:lnTo>
                    <a:pt x="19105" y="18913"/>
                  </a:lnTo>
                  <a:lnTo>
                    <a:pt x="19133" y="18909"/>
                  </a:lnTo>
                  <a:lnTo>
                    <a:pt x="19158" y="18901"/>
                  </a:lnTo>
                  <a:lnTo>
                    <a:pt x="19184" y="18891"/>
                  </a:lnTo>
                  <a:lnTo>
                    <a:pt x="19214" y="18880"/>
                  </a:lnTo>
                  <a:lnTo>
                    <a:pt x="19234" y="18867"/>
                  </a:lnTo>
                  <a:lnTo>
                    <a:pt x="19251" y="18855"/>
                  </a:lnTo>
                  <a:lnTo>
                    <a:pt x="19272" y="18839"/>
                  </a:lnTo>
                  <a:lnTo>
                    <a:pt x="19287" y="18823"/>
                  </a:lnTo>
                  <a:lnTo>
                    <a:pt x="19298" y="18805"/>
                  </a:lnTo>
                  <a:lnTo>
                    <a:pt x="19309" y="18785"/>
                  </a:lnTo>
                  <a:lnTo>
                    <a:pt x="19317" y="18768"/>
                  </a:lnTo>
                  <a:lnTo>
                    <a:pt x="19322" y="18751"/>
                  </a:lnTo>
                  <a:lnTo>
                    <a:pt x="19322" y="18708"/>
                  </a:lnTo>
                  <a:lnTo>
                    <a:pt x="19317" y="18687"/>
                  </a:lnTo>
                  <a:lnTo>
                    <a:pt x="19309" y="18672"/>
                  </a:lnTo>
                  <a:lnTo>
                    <a:pt x="19298" y="18653"/>
                  </a:lnTo>
                  <a:lnTo>
                    <a:pt x="19287" y="18637"/>
                  </a:lnTo>
                  <a:lnTo>
                    <a:pt x="19272" y="18621"/>
                  </a:lnTo>
                  <a:lnTo>
                    <a:pt x="19251" y="18605"/>
                  </a:lnTo>
                  <a:lnTo>
                    <a:pt x="19234" y="18595"/>
                  </a:lnTo>
                  <a:lnTo>
                    <a:pt x="19214" y="18581"/>
                  </a:lnTo>
                  <a:lnTo>
                    <a:pt x="19184" y="18569"/>
                  </a:lnTo>
                  <a:lnTo>
                    <a:pt x="19133" y="18551"/>
                  </a:lnTo>
                  <a:lnTo>
                    <a:pt x="19105" y="18544"/>
                  </a:lnTo>
                  <a:lnTo>
                    <a:pt x="19075" y="18541"/>
                  </a:lnTo>
                  <a:lnTo>
                    <a:pt x="19045" y="18536"/>
                  </a:lnTo>
                  <a:lnTo>
                    <a:pt x="17819" y="18536"/>
                  </a:lnTo>
                  <a:lnTo>
                    <a:pt x="17783" y="18531"/>
                  </a:lnTo>
                  <a:lnTo>
                    <a:pt x="17755" y="18528"/>
                  </a:lnTo>
                  <a:lnTo>
                    <a:pt x="17727" y="18520"/>
                  </a:lnTo>
                  <a:lnTo>
                    <a:pt x="17701" y="18515"/>
                  </a:lnTo>
                  <a:lnTo>
                    <a:pt x="17673" y="18504"/>
                  </a:lnTo>
                  <a:lnTo>
                    <a:pt x="17654" y="18494"/>
                  </a:lnTo>
                  <a:lnTo>
                    <a:pt x="17626" y="18478"/>
                  </a:lnTo>
                  <a:lnTo>
                    <a:pt x="17607" y="18464"/>
                  </a:lnTo>
                  <a:lnTo>
                    <a:pt x="17585" y="18450"/>
                  </a:lnTo>
                  <a:lnTo>
                    <a:pt x="17572" y="18432"/>
                  </a:lnTo>
                  <a:lnTo>
                    <a:pt x="17564" y="18418"/>
                  </a:lnTo>
                  <a:lnTo>
                    <a:pt x="17551" y="18399"/>
                  </a:lnTo>
                  <a:lnTo>
                    <a:pt x="17544" y="18380"/>
                  </a:lnTo>
                  <a:lnTo>
                    <a:pt x="17536" y="18363"/>
                  </a:lnTo>
                  <a:lnTo>
                    <a:pt x="17536" y="18322"/>
                  </a:lnTo>
                  <a:lnTo>
                    <a:pt x="17544" y="18303"/>
                  </a:lnTo>
                  <a:lnTo>
                    <a:pt x="17551" y="18286"/>
                  </a:lnTo>
                  <a:lnTo>
                    <a:pt x="17564" y="18264"/>
                  </a:lnTo>
                  <a:lnTo>
                    <a:pt x="17572" y="18248"/>
                  </a:lnTo>
                  <a:lnTo>
                    <a:pt x="17585" y="18234"/>
                  </a:lnTo>
                  <a:lnTo>
                    <a:pt x="17607" y="18220"/>
                  </a:lnTo>
                  <a:lnTo>
                    <a:pt x="17626" y="18204"/>
                  </a:lnTo>
                  <a:lnTo>
                    <a:pt x="17654" y="18192"/>
                  </a:lnTo>
                  <a:lnTo>
                    <a:pt x="17673" y="18180"/>
                  </a:lnTo>
                  <a:lnTo>
                    <a:pt x="17701" y="18173"/>
                  </a:lnTo>
                  <a:lnTo>
                    <a:pt x="17727" y="18162"/>
                  </a:lnTo>
                  <a:lnTo>
                    <a:pt x="17755" y="18158"/>
                  </a:lnTo>
                  <a:lnTo>
                    <a:pt x="17783" y="18150"/>
                  </a:lnTo>
                  <a:lnTo>
                    <a:pt x="17819" y="18150"/>
                  </a:lnTo>
                  <a:lnTo>
                    <a:pt x="17847" y="18149"/>
                  </a:lnTo>
                  <a:lnTo>
                    <a:pt x="18426" y="18149"/>
                  </a:lnTo>
                  <a:lnTo>
                    <a:pt x="18458" y="18145"/>
                  </a:lnTo>
                  <a:lnTo>
                    <a:pt x="18488" y="18139"/>
                  </a:lnTo>
                  <a:lnTo>
                    <a:pt x="18514" y="18134"/>
                  </a:lnTo>
                  <a:lnTo>
                    <a:pt x="18542" y="18126"/>
                  </a:lnTo>
                  <a:lnTo>
                    <a:pt x="18572" y="18115"/>
                  </a:lnTo>
                  <a:lnTo>
                    <a:pt x="18593" y="18103"/>
                  </a:lnTo>
                  <a:lnTo>
                    <a:pt x="18615" y="18093"/>
                  </a:lnTo>
                  <a:lnTo>
                    <a:pt x="18636" y="18078"/>
                  </a:lnTo>
                  <a:lnTo>
                    <a:pt x="18651" y="18063"/>
                  </a:lnTo>
                  <a:lnTo>
                    <a:pt x="18668" y="18047"/>
                  </a:lnTo>
                  <a:lnTo>
                    <a:pt x="18690" y="18014"/>
                  </a:lnTo>
                  <a:lnTo>
                    <a:pt x="18699" y="17993"/>
                  </a:lnTo>
                  <a:lnTo>
                    <a:pt x="18705" y="17973"/>
                  </a:lnTo>
                  <a:lnTo>
                    <a:pt x="18705" y="17937"/>
                  </a:lnTo>
                  <a:lnTo>
                    <a:pt x="18699" y="17914"/>
                  </a:lnTo>
                  <a:lnTo>
                    <a:pt x="18690" y="17895"/>
                  </a:lnTo>
                  <a:lnTo>
                    <a:pt x="18681" y="17878"/>
                  </a:lnTo>
                  <a:lnTo>
                    <a:pt x="18668" y="17863"/>
                  </a:lnTo>
                  <a:lnTo>
                    <a:pt x="18651" y="17847"/>
                  </a:lnTo>
                  <a:lnTo>
                    <a:pt x="18636" y="17831"/>
                  </a:lnTo>
                  <a:lnTo>
                    <a:pt x="18615" y="17816"/>
                  </a:lnTo>
                  <a:lnTo>
                    <a:pt x="18593" y="17804"/>
                  </a:lnTo>
                  <a:lnTo>
                    <a:pt x="18572" y="17794"/>
                  </a:lnTo>
                  <a:lnTo>
                    <a:pt x="18542" y="17784"/>
                  </a:lnTo>
                  <a:lnTo>
                    <a:pt x="18514" y="17777"/>
                  </a:lnTo>
                  <a:lnTo>
                    <a:pt x="18488" y="17768"/>
                  </a:lnTo>
                  <a:lnTo>
                    <a:pt x="18458" y="17765"/>
                  </a:lnTo>
                  <a:lnTo>
                    <a:pt x="18426" y="17761"/>
                  </a:lnTo>
                  <a:lnTo>
                    <a:pt x="17304" y="17761"/>
                  </a:lnTo>
                  <a:lnTo>
                    <a:pt x="17269" y="17758"/>
                  </a:lnTo>
                  <a:lnTo>
                    <a:pt x="17241" y="17757"/>
                  </a:lnTo>
                  <a:lnTo>
                    <a:pt x="17211" y="17752"/>
                  </a:lnTo>
                  <a:lnTo>
                    <a:pt x="17183" y="17745"/>
                  </a:lnTo>
                  <a:lnTo>
                    <a:pt x="17155" y="17736"/>
                  </a:lnTo>
                  <a:lnTo>
                    <a:pt x="17127" y="17729"/>
                  </a:lnTo>
                  <a:lnTo>
                    <a:pt x="17063" y="17689"/>
                  </a:lnTo>
                  <a:lnTo>
                    <a:pt x="17046" y="17676"/>
                  </a:lnTo>
                  <a:lnTo>
                    <a:pt x="17026" y="17658"/>
                  </a:lnTo>
                  <a:lnTo>
                    <a:pt x="17016" y="17642"/>
                  </a:lnTo>
                  <a:lnTo>
                    <a:pt x="17003" y="17624"/>
                  </a:lnTo>
                  <a:lnTo>
                    <a:pt x="16996" y="17604"/>
                  </a:lnTo>
                  <a:lnTo>
                    <a:pt x="16994" y="17586"/>
                  </a:lnTo>
                  <a:lnTo>
                    <a:pt x="16992" y="17566"/>
                  </a:lnTo>
                  <a:lnTo>
                    <a:pt x="16996" y="17526"/>
                  </a:lnTo>
                  <a:lnTo>
                    <a:pt x="17003" y="17510"/>
                  </a:lnTo>
                  <a:lnTo>
                    <a:pt x="17016" y="17492"/>
                  </a:lnTo>
                  <a:lnTo>
                    <a:pt x="17026" y="17476"/>
                  </a:lnTo>
                  <a:lnTo>
                    <a:pt x="17046" y="17457"/>
                  </a:lnTo>
                  <a:lnTo>
                    <a:pt x="17063" y="17443"/>
                  </a:lnTo>
                  <a:lnTo>
                    <a:pt x="17084" y="17428"/>
                  </a:lnTo>
                  <a:lnTo>
                    <a:pt x="17104" y="17419"/>
                  </a:lnTo>
                  <a:lnTo>
                    <a:pt x="17127" y="17405"/>
                  </a:lnTo>
                  <a:lnTo>
                    <a:pt x="17155" y="17395"/>
                  </a:lnTo>
                  <a:lnTo>
                    <a:pt x="17183" y="17387"/>
                  </a:lnTo>
                  <a:lnTo>
                    <a:pt x="17211" y="17384"/>
                  </a:lnTo>
                  <a:lnTo>
                    <a:pt x="17241" y="17375"/>
                  </a:lnTo>
                  <a:lnTo>
                    <a:pt x="17269" y="17373"/>
                  </a:lnTo>
                  <a:lnTo>
                    <a:pt x="17304" y="17371"/>
                  </a:lnTo>
                  <a:lnTo>
                    <a:pt x="18703" y="17371"/>
                  </a:lnTo>
                  <a:lnTo>
                    <a:pt x="18735" y="17368"/>
                  </a:lnTo>
                  <a:lnTo>
                    <a:pt x="18767" y="17363"/>
                  </a:lnTo>
                  <a:lnTo>
                    <a:pt x="18795" y="17357"/>
                  </a:lnTo>
                  <a:lnTo>
                    <a:pt x="18821" y="17349"/>
                  </a:lnTo>
                  <a:lnTo>
                    <a:pt x="18849" y="17340"/>
                  </a:lnTo>
                  <a:lnTo>
                    <a:pt x="18868" y="17328"/>
                  </a:lnTo>
                  <a:lnTo>
                    <a:pt x="18892" y="17316"/>
                  </a:lnTo>
                  <a:lnTo>
                    <a:pt x="18911" y="17301"/>
                  </a:lnTo>
                  <a:lnTo>
                    <a:pt x="18931" y="17285"/>
                  </a:lnTo>
                  <a:lnTo>
                    <a:pt x="18946" y="17269"/>
                  </a:lnTo>
                  <a:lnTo>
                    <a:pt x="18959" y="17255"/>
                  </a:lnTo>
                  <a:lnTo>
                    <a:pt x="18969" y="17237"/>
                  </a:lnTo>
                  <a:lnTo>
                    <a:pt x="18980" y="17219"/>
                  </a:lnTo>
                  <a:lnTo>
                    <a:pt x="18984" y="17200"/>
                  </a:lnTo>
                  <a:lnTo>
                    <a:pt x="18984" y="17160"/>
                  </a:lnTo>
                  <a:lnTo>
                    <a:pt x="18980" y="17140"/>
                  </a:lnTo>
                  <a:lnTo>
                    <a:pt x="18969" y="17120"/>
                  </a:lnTo>
                  <a:lnTo>
                    <a:pt x="18959" y="17104"/>
                  </a:lnTo>
                  <a:lnTo>
                    <a:pt x="18946" y="17086"/>
                  </a:lnTo>
                  <a:lnTo>
                    <a:pt x="18931" y="17068"/>
                  </a:lnTo>
                  <a:lnTo>
                    <a:pt x="18892" y="17042"/>
                  </a:lnTo>
                  <a:lnTo>
                    <a:pt x="18868" y="17028"/>
                  </a:lnTo>
                  <a:lnTo>
                    <a:pt x="18849" y="17019"/>
                  </a:lnTo>
                  <a:lnTo>
                    <a:pt x="18821" y="17010"/>
                  </a:lnTo>
                  <a:lnTo>
                    <a:pt x="18795" y="16998"/>
                  </a:lnTo>
                  <a:lnTo>
                    <a:pt x="18767" y="16992"/>
                  </a:lnTo>
                  <a:lnTo>
                    <a:pt x="18735" y="16987"/>
                  </a:lnTo>
                  <a:lnTo>
                    <a:pt x="18703" y="16986"/>
                  </a:lnTo>
                  <a:lnTo>
                    <a:pt x="18668" y="16984"/>
                  </a:lnTo>
                  <a:lnTo>
                    <a:pt x="17142" y="16984"/>
                  </a:lnTo>
                  <a:lnTo>
                    <a:pt x="17112" y="16979"/>
                  </a:lnTo>
                  <a:lnTo>
                    <a:pt x="17084" y="16978"/>
                  </a:lnTo>
                  <a:lnTo>
                    <a:pt x="17056" y="16968"/>
                  </a:lnTo>
                  <a:lnTo>
                    <a:pt x="17026" y="16962"/>
                  </a:lnTo>
                  <a:lnTo>
                    <a:pt x="16998" y="16951"/>
                  </a:lnTo>
                  <a:lnTo>
                    <a:pt x="16979" y="16942"/>
                  </a:lnTo>
                  <a:lnTo>
                    <a:pt x="16953" y="16930"/>
                  </a:lnTo>
                  <a:lnTo>
                    <a:pt x="16934" y="16914"/>
                  </a:lnTo>
                  <a:lnTo>
                    <a:pt x="16917" y="16898"/>
                  </a:lnTo>
                  <a:lnTo>
                    <a:pt x="16906" y="16883"/>
                  </a:lnTo>
                  <a:lnTo>
                    <a:pt x="16889" y="16866"/>
                  </a:lnTo>
                  <a:lnTo>
                    <a:pt x="16876" y="16848"/>
                  </a:lnTo>
                  <a:lnTo>
                    <a:pt x="16869" y="16828"/>
                  </a:lnTo>
                  <a:lnTo>
                    <a:pt x="16863" y="16812"/>
                  </a:lnTo>
                  <a:lnTo>
                    <a:pt x="16863" y="16770"/>
                  </a:lnTo>
                  <a:lnTo>
                    <a:pt x="16869" y="16748"/>
                  </a:lnTo>
                  <a:lnTo>
                    <a:pt x="16876" y="16735"/>
                  </a:lnTo>
                  <a:lnTo>
                    <a:pt x="16889" y="16714"/>
                  </a:lnTo>
                  <a:lnTo>
                    <a:pt x="16906" y="16695"/>
                  </a:lnTo>
                  <a:lnTo>
                    <a:pt x="16917" y="16685"/>
                  </a:lnTo>
                  <a:lnTo>
                    <a:pt x="16934" y="16669"/>
                  </a:lnTo>
                  <a:lnTo>
                    <a:pt x="16998" y="16629"/>
                  </a:lnTo>
                  <a:lnTo>
                    <a:pt x="17026" y="16621"/>
                  </a:lnTo>
                  <a:lnTo>
                    <a:pt x="17056" y="16613"/>
                  </a:lnTo>
                  <a:lnTo>
                    <a:pt x="17084" y="16606"/>
                  </a:lnTo>
                  <a:lnTo>
                    <a:pt x="17112" y="16602"/>
                  </a:lnTo>
                  <a:lnTo>
                    <a:pt x="17142" y="16595"/>
                  </a:lnTo>
                  <a:lnTo>
                    <a:pt x="20156" y="16595"/>
                  </a:lnTo>
                  <a:lnTo>
                    <a:pt x="20186" y="16593"/>
                  </a:lnTo>
                  <a:lnTo>
                    <a:pt x="20212" y="16587"/>
                  </a:lnTo>
                  <a:lnTo>
                    <a:pt x="20246" y="16583"/>
                  </a:lnTo>
                  <a:lnTo>
                    <a:pt x="20270" y="16571"/>
                  </a:lnTo>
                  <a:lnTo>
                    <a:pt x="20298" y="16561"/>
                  </a:lnTo>
                  <a:lnTo>
                    <a:pt x="20323" y="16551"/>
                  </a:lnTo>
                  <a:lnTo>
                    <a:pt x="20345" y="16539"/>
                  </a:lnTo>
                  <a:lnTo>
                    <a:pt x="20368" y="16527"/>
                  </a:lnTo>
                  <a:lnTo>
                    <a:pt x="20377" y="16514"/>
                  </a:lnTo>
                  <a:lnTo>
                    <a:pt x="20399" y="16495"/>
                  </a:lnTo>
                  <a:lnTo>
                    <a:pt x="20411" y="16478"/>
                  </a:lnTo>
                  <a:lnTo>
                    <a:pt x="20422" y="16461"/>
                  </a:lnTo>
                  <a:lnTo>
                    <a:pt x="20429" y="16441"/>
                  </a:lnTo>
                  <a:lnTo>
                    <a:pt x="20435" y="16422"/>
                  </a:lnTo>
                  <a:lnTo>
                    <a:pt x="20435" y="16385"/>
                  </a:lnTo>
                  <a:lnTo>
                    <a:pt x="20429" y="16365"/>
                  </a:lnTo>
                  <a:lnTo>
                    <a:pt x="20422" y="16346"/>
                  </a:lnTo>
                  <a:lnTo>
                    <a:pt x="20411" y="16329"/>
                  </a:lnTo>
                  <a:lnTo>
                    <a:pt x="20399" y="16312"/>
                  </a:lnTo>
                  <a:lnTo>
                    <a:pt x="20377" y="16293"/>
                  </a:lnTo>
                  <a:lnTo>
                    <a:pt x="20368" y="16278"/>
                  </a:lnTo>
                  <a:lnTo>
                    <a:pt x="20345" y="16266"/>
                  </a:lnTo>
                  <a:lnTo>
                    <a:pt x="20323" y="16253"/>
                  </a:lnTo>
                  <a:lnTo>
                    <a:pt x="20298" y="16242"/>
                  </a:lnTo>
                  <a:lnTo>
                    <a:pt x="20270" y="16233"/>
                  </a:lnTo>
                  <a:lnTo>
                    <a:pt x="20246" y="16224"/>
                  </a:lnTo>
                  <a:lnTo>
                    <a:pt x="20212" y="16220"/>
                  </a:lnTo>
                  <a:lnTo>
                    <a:pt x="20186" y="16213"/>
                  </a:lnTo>
                  <a:lnTo>
                    <a:pt x="20156" y="16212"/>
                  </a:lnTo>
                  <a:lnTo>
                    <a:pt x="20119" y="16210"/>
                  </a:lnTo>
                  <a:lnTo>
                    <a:pt x="18292" y="16210"/>
                  </a:lnTo>
                  <a:lnTo>
                    <a:pt x="18258" y="16208"/>
                  </a:lnTo>
                  <a:lnTo>
                    <a:pt x="18228" y="16205"/>
                  </a:lnTo>
                  <a:lnTo>
                    <a:pt x="18196" y="16201"/>
                  </a:lnTo>
                  <a:lnTo>
                    <a:pt x="18170" y="16193"/>
                  </a:lnTo>
                  <a:lnTo>
                    <a:pt x="18138" y="16186"/>
                  </a:lnTo>
                  <a:lnTo>
                    <a:pt x="18118" y="16177"/>
                  </a:lnTo>
                  <a:lnTo>
                    <a:pt x="18095" y="16165"/>
                  </a:lnTo>
                  <a:lnTo>
                    <a:pt x="18075" y="16150"/>
                  </a:lnTo>
                  <a:lnTo>
                    <a:pt x="18047" y="16138"/>
                  </a:lnTo>
                  <a:lnTo>
                    <a:pt x="18030" y="16124"/>
                  </a:lnTo>
                  <a:lnTo>
                    <a:pt x="18017" y="16106"/>
                  </a:lnTo>
                  <a:lnTo>
                    <a:pt x="18002" y="16090"/>
                  </a:lnTo>
                  <a:lnTo>
                    <a:pt x="17991" y="16072"/>
                  </a:lnTo>
                  <a:lnTo>
                    <a:pt x="17987" y="16054"/>
                  </a:lnTo>
                  <a:lnTo>
                    <a:pt x="17981" y="16034"/>
                  </a:lnTo>
                  <a:lnTo>
                    <a:pt x="17974" y="16013"/>
                  </a:lnTo>
                  <a:lnTo>
                    <a:pt x="17987" y="15976"/>
                  </a:lnTo>
                  <a:lnTo>
                    <a:pt x="17991" y="15957"/>
                  </a:lnTo>
                  <a:lnTo>
                    <a:pt x="18002" y="15940"/>
                  </a:lnTo>
                  <a:lnTo>
                    <a:pt x="18030" y="15905"/>
                  </a:lnTo>
                  <a:lnTo>
                    <a:pt x="18047" y="15891"/>
                  </a:lnTo>
                  <a:lnTo>
                    <a:pt x="18075" y="15876"/>
                  </a:lnTo>
                  <a:lnTo>
                    <a:pt x="18095" y="15865"/>
                  </a:lnTo>
                  <a:lnTo>
                    <a:pt x="18118" y="15853"/>
                  </a:lnTo>
                  <a:lnTo>
                    <a:pt x="18138" y="15843"/>
                  </a:lnTo>
                  <a:lnTo>
                    <a:pt x="18170" y="15833"/>
                  </a:lnTo>
                  <a:lnTo>
                    <a:pt x="18196" y="15831"/>
                  </a:lnTo>
                  <a:lnTo>
                    <a:pt x="18228" y="15823"/>
                  </a:lnTo>
                  <a:lnTo>
                    <a:pt x="18258" y="15821"/>
                  </a:lnTo>
                  <a:lnTo>
                    <a:pt x="19756" y="15821"/>
                  </a:lnTo>
                  <a:lnTo>
                    <a:pt x="19756" y="15817"/>
                  </a:lnTo>
                  <a:lnTo>
                    <a:pt x="19784" y="15816"/>
                  </a:lnTo>
                  <a:lnTo>
                    <a:pt x="19808" y="15809"/>
                  </a:lnTo>
                  <a:lnTo>
                    <a:pt x="19835" y="15803"/>
                  </a:lnTo>
                  <a:lnTo>
                    <a:pt x="19861" y="15796"/>
                  </a:lnTo>
                  <a:lnTo>
                    <a:pt x="19878" y="15785"/>
                  </a:lnTo>
                  <a:lnTo>
                    <a:pt x="19902" y="15776"/>
                  </a:lnTo>
                  <a:lnTo>
                    <a:pt x="19924" y="15765"/>
                  </a:lnTo>
                  <a:lnTo>
                    <a:pt x="19945" y="15752"/>
                  </a:lnTo>
                  <a:lnTo>
                    <a:pt x="19954" y="15740"/>
                  </a:lnTo>
                  <a:lnTo>
                    <a:pt x="19969" y="15723"/>
                  </a:lnTo>
                  <a:lnTo>
                    <a:pt x="19982" y="15712"/>
                  </a:lnTo>
                  <a:lnTo>
                    <a:pt x="19995" y="15696"/>
                  </a:lnTo>
                  <a:lnTo>
                    <a:pt x="20003" y="15677"/>
                  </a:lnTo>
                  <a:lnTo>
                    <a:pt x="20007" y="15663"/>
                  </a:lnTo>
                  <a:lnTo>
                    <a:pt x="20014" y="15643"/>
                  </a:lnTo>
                  <a:lnTo>
                    <a:pt x="20018" y="15626"/>
                  </a:lnTo>
                  <a:lnTo>
                    <a:pt x="20014" y="15611"/>
                  </a:lnTo>
                  <a:lnTo>
                    <a:pt x="20007" y="15594"/>
                  </a:lnTo>
                  <a:lnTo>
                    <a:pt x="20003" y="15576"/>
                  </a:lnTo>
                  <a:lnTo>
                    <a:pt x="19995" y="15559"/>
                  </a:lnTo>
                  <a:lnTo>
                    <a:pt x="19982" y="15543"/>
                  </a:lnTo>
                  <a:lnTo>
                    <a:pt x="19969" y="15530"/>
                  </a:lnTo>
                  <a:lnTo>
                    <a:pt x="19954" y="15515"/>
                  </a:lnTo>
                  <a:lnTo>
                    <a:pt x="19945" y="15499"/>
                  </a:lnTo>
                  <a:lnTo>
                    <a:pt x="19924" y="15490"/>
                  </a:lnTo>
                  <a:lnTo>
                    <a:pt x="19902" y="15479"/>
                  </a:lnTo>
                  <a:lnTo>
                    <a:pt x="19878" y="15468"/>
                  </a:lnTo>
                  <a:lnTo>
                    <a:pt x="19861" y="15459"/>
                  </a:lnTo>
                  <a:lnTo>
                    <a:pt x="19835" y="15452"/>
                  </a:lnTo>
                  <a:lnTo>
                    <a:pt x="19808" y="15447"/>
                  </a:lnTo>
                  <a:lnTo>
                    <a:pt x="19784" y="15440"/>
                  </a:lnTo>
                  <a:lnTo>
                    <a:pt x="19756" y="15435"/>
                  </a:lnTo>
                  <a:lnTo>
                    <a:pt x="19756" y="15432"/>
                  </a:lnTo>
                  <a:lnTo>
                    <a:pt x="17020" y="15432"/>
                  </a:lnTo>
                  <a:lnTo>
                    <a:pt x="16986" y="15431"/>
                  </a:lnTo>
                  <a:lnTo>
                    <a:pt x="16958" y="15428"/>
                  </a:lnTo>
                  <a:lnTo>
                    <a:pt x="16925" y="15424"/>
                  </a:lnTo>
                  <a:lnTo>
                    <a:pt x="16897" y="15416"/>
                  </a:lnTo>
                  <a:lnTo>
                    <a:pt x="16872" y="15407"/>
                  </a:lnTo>
                  <a:lnTo>
                    <a:pt x="16846" y="15396"/>
                  </a:lnTo>
                  <a:lnTo>
                    <a:pt x="16820" y="15390"/>
                  </a:lnTo>
                  <a:lnTo>
                    <a:pt x="16796" y="15376"/>
                  </a:lnTo>
                  <a:lnTo>
                    <a:pt x="16775" y="15362"/>
                  </a:lnTo>
                  <a:lnTo>
                    <a:pt x="16762" y="15347"/>
                  </a:lnTo>
                  <a:lnTo>
                    <a:pt x="16745" y="15330"/>
                  </a:lnTo>
                  <a:lnTo>
                    <a:pt x="16717" y="15295"/>
                  </a:lnTo>
                  <a:lnTo>
                    <a:pt x="16710" y="15278"/>
                  </a:lnTo>
                  <a:lnTo>
                    <a:pt x="16708" y="15259"/>
                  </a:lnTo>
                  <a:lnTo>
                    <a:pt x="16708" y="15218"/>
                  </a:lnTo>
                  <a:lnTo>
                    <a:pt x="16710" y="15199"/>
                  </a:lnTo>
                  <a:lnTo>
                    <a:pt x="16717" y="15181"/>
                  </a:lnTo>
                  <a:lnTo>
                    <a:pt x="16732" y="15161"/>
                  </a:lnTo>
                  <a:lnTo>
                    <a:pt x="16745" y="15149"/>
                  </a:lnTo>
                  <a:lnTo>
                    <a:pt x="16762" y="15131"/>
                  </a:lnTo>
                  <a:lnTo>
                    <a:pt x="16775" y="15115"/>
                  </a:lnTo>
                  <a:lnTo>
                    <a:pt x="16796" y="15103"/>
                  </a:lnTo>
                  <a:lnTo>
                    <a:pt x="16820" y="15089"/>
                  </a:lnTo>
                  <a:lnTo>
                    <a:pt x="16872" y="15067"/>
                  </a:lnTo>
                  <a:lnTo>
                    <a:pt x="16897" y="15061"/>
                  </a:lnTo>
                  <a:lnTo>
                    <a:pt x="16925" y="15053"/>
                  </a:lnTo>
                  <a:lnTo>
                    <a:pt x="16958" y="15050"/>
                  </a:lnTo>
                  <a:lnTo>
                    <a:pt x="16986" y="15043"/>
                  </a:lnTo>
                  <a:lnTo>
                    <a:pt x="18559" y="15043"/>
                  </a:lnTo>
                  <a:lnTo>
                    <a:pt x="18591" y="15039"/>
                  </a:lnTo>
                  <a:lnTo>
                    <a:pt x="18617" y="15034"/>
                  </a:lnTo>
                  <a:lnTo>
                    <a:pt x="18649" y="15033"/>
                  </a:lnTo>
                  <a:lnTo>
                    <a:pt x="18677" y="15022"/>
                  </a:lnTo>
                  <a:lnTo>
                    <a:pt x="18703" y="15013"/>
                  </a:lnTo>
                  <a:lnTo>
                    <a:pt x="18724" y="14999"/>
                  </a:lnTo>
                  <a:lnTo>
                    <a:pt x="18748" y="14987"/>
                  </a:lnTo>
                  <a:lnTo>
                    <a:pt x="18772" y="14973"/>
                  </a:lnTo>
                  <a:lnTo>
                    <a:pt x="18789" y="14958"/>
                  </a:lnTo>
                  <a:lnTo>
                    <a:pt x="18802" y="14945"/>
                  </a:lnTo>
                  <a:lnTo>
                    <a:pt x="18812" y="14924"/>
                  </a:lnTo>
                  <a:lnTo>
                    <a:pt x="18827" y="14906"/>
                  </a:lnTo>
                  <a:lnTo>
                    <a:pt x="18836" y="14889"/>
                  </a:lnTo>
                  <a:lnTo>
                    <a:pt x="18840" y="14849"/>
                  </a:lnTo>
                  <a:lnTo>
                    <a:pt x="18838" y="14833"/>
                  </a:lnTo>
                  <a:lnTo>
                    <a:pt x="18836" y="14812"/>
                  </a:lnTo>
                  <a:lnTo>
                    <a:pt x="18827" y="14793"/>
                  </a:lnTo>
                  <a:lnTo>
                    <a:pt x="18812" y="14777"/>
                  </a:lnTo>
                  <a:lnTo>
                    <a:pt x="18802" y="14758"/>
                  </a:lnTo>
                  <a:lnTo>
                    <a:pt x="18789" y="14744"/>
                  </a:lnTo>
                  <a:lnTo>
                    <a:pt x="18772" y="14726"/>
                  </a:lnTo>
                  <a:lnTo>
                    <a:pt x="18748" y="14714"/>
                  </a:lnTo>
                  <a:lnTo>
                    <a:pt x="18724" y="14700"/>
                  </a:lnTo>
                  <a:lnTo>
                    <a:pt x="18703" y="14690"/>
                  </a:lnTo>
                  <a:lnTo>
                    <a:pt x="18677" y="14680"/>
                  </a:lnTo>
                  <a:lnTo>
                    <a:pt x="18649" y="14669"/>
                  </a:lnTo>
                  <a:lnTo>
                    <a:pt x="18617" y="14666"/>
                  </a:lnTo>
                  <a:lnTo>
                    <a:pt x="18591" y="14661"/>
                  </a:lnTo>
                  <a:lnTo>
                    <a:pt x="18527" y="14656"/>
                  </a:lnTo>
                  <a:lnTo>
                    <a:pt x="17667" y="14656"/>
                  </a:lnTo>
                  <a:lnTo>
                    <a:pt x="17607" y="14648"/>
                  </a:lnTo>
                  <a:lnTo>
                    <a:pt x="17581" y="14641"/>
                  </a:lnTo>
                  <a:lnTo>
                    <a:pt x="17551" y="14633"/>
                  </a:lnTo>
                  <a:lnTo>
                    <a:pt x="17527" y="14625"/>
                  </a:lnTo>
                  <a:lnTo>
                    <a:pt x="17506" y="14613"/>
                  </a:lnTo>
                  <a:lnTo>
                    <a:pt x="17478" y="14600"/>
                  </a:lnTo>
                  <a:lnTo>
                    <a:pt x="17458" y="14586"/>
                  </a:lnTo>
                  <a:lnTo>
                    <a:pt x="17441" y="14573"/>
                  </a:lnTo>
                  <a:lnTo>
                    <a:pt x="17422" y="14553"/>
                  </a:lnTo>
                  <a:lnTo>
                    <a:pt x="17411" y="14537"/>
                  </a:lnTo>
                  <a:lnTo>
                    <a:pt x="17396" y="14521"/>
                  </a:lnTo>
                  <a:lnTo>
                    <a:pt x="17394" y="14504"/>
                  </a:lnTo>
                  <a:lnTo>
                    <a:pt x="17387" y="14481"/>
                  </a:lnTo>
                  <a:lnTo>
                    <a:pt x="17387" y="14443"/>
                  </a:lnTo>
                  <a:lnTo>
                    <a:pt x="17394" y="14425"/>
                  </a:lnTo>
                  <a:lnTo>
                    <a:pt x="17396" y="14405"/>
                  </a:lnTo>
                  <a:lnTo>
                    <a:pt x="17411" y="14388"/>
                  </a:lnTo>
                  <a:lnTo>
                    <a:pt x="17422" y="14372"/>
                  </a:lnTo>
                  <a:lnTo>
                    <a:pt x="17441" y="14353"/>
                  </a:lnTo>
                  <a:lnTo>
                    <a:pt x="17458" y="14340"/>
                  </a:lnTo>
                  <a:lnTo>
                    <a:pt x="17478" y="14324"/>
                  </a:lnTo>
                  <a:lnTo>
                    <a:pt x="17506" y="14316"/>
                  </a:lnTo>
                  <a:lnTo>
                    <a:pt x="17527" y="14300"/>
                  </a:lnTo>
                  <a:lnTo>
                    <a:pt x="17551" y="14293"/>
                  </a:lnTo>
                  <a:lnTo>
                    <a:pt x="17581" y="14285"/>
                  </a:lnTo>
                  <a:lnTo>
                    <a:pt x="17607" y="14276"/>
                  </a:lnTo>
                  <a:lnTo>
                    <a:pt x="17637" y="14273"/>
                  </a:lnTo>
                  <a:lnTo>
                    <a:pt x="17667" y="14269"/>
                  </a:lnTo>
                  <a:lnTo>
                    <a:pt x="19436" y="14269"/>
                  </a:lnTo>
                  <a:lnTo>
                    <a:pt x="19468" y="14268"/>
                  </a:lnTo>
                  <a:lnTo>
                    <a:pt x="19496" y="14267"/>
                  </a:lnTo>
                  <a:lnTo>
                    <a:pt x="19530" y="14259"/>
                  </a:lnTo>
                  <a:lnTo>
                    <a:pt x="19558" y="14253"/>
                  </a:lnTo>
                  <a:lnTo>
                    <a:pt x="19586" y="14245"/>
                  </a:lnTo>
                  <a:lnTo>
                    <a:pt x="19614" y="14236"/>
                  </a:lnTo>
                  <a:lnTo>
                    <a:pt x="19640" y="14224"/>
                  </a:lnTo>
                  <a:lnTo>
                    <a:pt x="19657" y="14212"/>
                  </a:lnTo>
                  <a:lnTo>
                    <a:pt x="19676" y="14198"/>
                  </a:lnTo>
                  <a:lnTo>
                    <a:pt x="19698" y="14186"/>
                  </a:lnTo>
                  <a:lnTo>
                    <a:pt x="19711" y="14168"/>
                  </a:lnTo>
                  <a:lnTo>
                    <a:pt x="19728" y="14152"/>
                  </a:lnTo>
                  <a:lnTo>
                    <a:pt x="19732" y="14132"/>
                  </a:lnTo>
                  <a:lnTo>
                    <a:pt x="19745" y="14115"/>
                  </a:lnTo>
                  <a:lnTo>
                    <a:pt x="19747" y="14095"/>
                  </a:lnTo>
                  <a:lnTo>
                    <a:pt x="19749" y="14072"/>
                  </a:lnTo>
                  <a:lnTo>
                    <a:pt x="19747" y="14054"/>
                  </a:lnTo>
                  <a:lnTo>
                    <a:pt x="19745" y="14036"/>
                  </a:lnTo>
                  <a:lnTo>
                    <a:pt x="19732" y="14016"/>
                  </a:lnTo>
                  <a:lnTo>
                    <a:pt x="19728" y="13999"/>
                  </a:lnTo>
                  <a:lnTo>
                    <a:pt x="19711" y="13982"/>
                  </a:lnTo>
                  <a:lnTo>
                    <a:pt x="19698" y="13967"/>
                  </a:lnTo>
                  <a:lnTo>
                    <a:pt x="19676" y="13951"/>
                  </a:lnTo>
                  <a:lnTo>
                    <a:pt x="19657" y="13938"/>
                  </a:lnTo>
                  <a:lnTo>
                    <a:pt x="19640" y="13926"/>
                  </a:lnTo>
                  <a:lnTo>
                    <a:pt x="19614" y="13914"/>
                  </a:lnTo>
                  <a:lnTo>
                    <a:pt x="19558" y="13895"/>
                  </a:lnTo>
                  <a:lnTo>
                    <a:pt x="19530" y="13891"/>
                  </a:lnTo>
                  <a:lnTo>
                    <a:pt x="19496" y="13884"/>
                  </a:lnTo>
                  <a:lnTo>
                    <a:pt x="19468" y="13880"/>
                  </a:lnTo>
                  <a:lnTo>
                    <a:pt x="18060" y="13880"/>
                  </a:lnTo>
                  <a:lnTo>
                    <a:pt x="18024" y="13879"/>
                  </a:lnTo>
                  <a:lnTo>
                    <a:pt x="17994" y="13872"/>
                  </a:lnTo>
                  <a:lnTo>
                    <a:pt x="17963" y="13863"/>
                  </a:lnTo>
                  <a:lnTo>
                    <a:pt x="17938" y="13859"/>
                  </a:lnTo>
                  <a:lnTo>
                    <a:pt x="17916" y="13849"/>
                  </a:lnTo>
                  <a:lnTo>
                    <a:pt x="17890" y="13838"/>
                  </a:lnTo>
                  <a:lnTo>
                    <a:pt x="17865" y="13825"/>
                  </a:lnTo>
                  <a:lnTo>
                    <a:pt x="17845" y="13813"/>
                  </a:lnTo>
                  <a:lnTo>
                    <a:pt x="17830" y="13795"/>
                  </a:lnTo>
                  <a:lnTo>
                    <a:pt x="17817" y="13778"/>
                  </a:lnTo>
                  <a:lnTo>
                    <a:pt x="17800" y="13762"/>
                  </a:lnTo>
                  <a:lnTo>
                    <a:pt x="17785" y="13745"/>
                  </a:lnTo>
                  <a:lnTo>
                    <a:pt x="17783" y="13727"/>
                  </a:lnTo>
                  <a:lnTo>
                    <a:pt x="17781" y="13707"/>
                  </a:lnTo>
                  <a:lnTo>
                    <a:pt x="17776" y="13689"/>
                  </a:lnTo>
                  <a:lnTo>
                    <a:pt x="17781" y="13667"/>
                  </a:lnTo>
                  <a:lnTo>
                    <a:pt x="17783" y="13650"/>
                  </a:lnTo>
                  <a:lnTo>
                    <a:pt x="17785" y="13627"/>
                  </a:lnTo>
                  <a:lnTo>
                    <a:pt x="17800" y="13611"/>
                  </a:lnTo>
                  <a:lnTo>
                    <a:pt x="17817" y="13597"/>
                  </a:lnTo>
                  <a:lnTo>
                    <a:pt x="17830" y="13578"/>
                  </a:lnTo>
                  <a:lnTo>
                    <a:pt x="17845" y="13563"/>
                  </a:lnTo>
                  <a:lnTo>
                    <a:pt x="17865" y="13549"/>
                  </a:lnTo>
                  <a:lnTo>
                    <a:pt x="17916" y="13525"/>
                  </a:lnTo>
                  <a:lnTo>
                    <a:pt x="17938" y="13515"/>
                  </a:lnTo>
                  <a:lnTo>
                    <a:pt x="17963" y="13509"/>
                  </a:lnTo>
                  <a:lnTo>
                    <a:pt x="17994" y="13501"/>
                  </a:lnTo>
                  <a:lnTo>
                    <a:pt x="18024" y="13500"/>
                  </a:lnTo>
                  <a:lnTo>
                    <a:pt x="18060" y="13497"/>
                  </a:lnTo>
                  <a:lnTo>
                    <a:pt x="18088" y="13493"/>
                  </a:lnTo>
                  <a:lnTo>
                    <a:pt x="18885" y="13493"/>
                  </a:lnTo>
                  <a:lnTo>
                    <a:pt x="18924" y="13490"/>
                  </a:lnTo>
                  <a:lnTo>
                    <a:pt x="18952" y="13489"/>
                  </a:lnTo>
                  <a:lnTo>
                    <a:pt x="18984" y="13488"/>
                  </a:lnTo>
                  <a:lnTo>
                    <a:pt x="19014" y="13480"/>
                  </a:lnTo>
                  <a:lnTo>
                    <a:pt x="19040" y="13469"/>
                  </a:lnTo>
                  <a:lnTo>
                    <a:pt x="19062" y="13458"/>
                  </a:lnTo>
                  <a:lnTo>
                    <a:pt x="19088" y="13450"/>
                  </a:lnTo>
                  <a:lnTo>
                    <a:pt x="19111" y="13437"/>
                  </a:lnTo>
                  <a:lnTo>
                    <a:pt x="19131" y="13424"/>
                  </a:lnTo>
                  <a:lnTo>
                    <a:pt x="19148" y="13410"/>
                  </a:lnTo>
                  <a:lnTo>
                    <a:pt x="19163" y="13390"/>
                  </a:lnTo>
                  <a:lnTo>
                    <a:pt x="19180" y="13377"/>
                  </a:lnTo>
                  <a:lnTo>
                    <a:pt x="19186" y="13360"/>
                  </a:lnTo>
                  <a:lnTo>
                    <a:pt x="19193" y="13337"/>
                  </a:lnTo>
                  <a:lnTo>
                    <a:pt x="19201" y="13318"/>
                  </a:lnTo>
                  <a:lnTo>
                    <a:pt x="19204" y="13301"/>
                  </a:lnTo>
                  <a:lnTo>
                    <a:pt x="19201" y="13280"/>
                  </a:lnTo>
                  <a:lnTo>
                    <a:pt x="19193" y="13260"/>
                  </a:lnTo>
                  <a:lnTo>
                    <a:pt x="19180" y="13225"/>
                  </a:lnTo>
                  <a:lnTo>
                    <a:pt x="19163" y="13208"/>
                  </a:lnTo>
                  <a:lnTo>
                    <a:pt x="19148" y="13192"/>
                  </a:lnTo>
                  <a:lnTo>
                    <a:pt x="19131" y="13176"/>
                  </a:lnTo>
                  <a:lnTo>
                    <a:pt x="19111" y="13162"/>
                  </a:lnTo>
                  <a:lnTo>
                    <a:pt x="19088" y="13152"/>
                  </a:lnTo>
                  <a:lnTo>
                    <a:pt x="19062" y="13139"/>
                  </a:lnTo>
                  <a:lnTo>
                    <a:pt x="19040" y="13131"/>
                  </a:lnTo>
                  <a:lnTo>
                    <a:pt x="19014" y="13123"/>
                  </a:lnTo>
                  <a:lnTo>
                    <a:pt x="18984" y="13115"/>
                  </a:lnTo>
                  <a:lnTo>
                    <a:pt x="18952" y="13109"/>
                  </a:lnTo>
                  <a:lnTo>
                    <a:pt x="18924" y="13107"/>
                  </a:lnTo>
                  <a:lnTo>
                    <a:pt x="17525" y="13107"/>
                  </a:lnTo>
                  <a:lnTo>
                    <a:pt x="17493" y="13100"/>
                  </a:lnTo>
                  <a:lnTo>
                    <a:pt x="17458" y="13096"/>
                  </a:lnTo>
                  <a:lnTo>
                    <a:pt x="17437" y="13089"/>
                  </a:lnTo>
                  <a:lnTo>
                    <a:pt x="17405" y="13079"/>
                  </a:lnTo>
                  <a:lnTo>
                    <a:pt x="17383" y="13073"/>
                  </a:lnTo>
                  <a:lnTo>
                    <a:pt x="17360" y="13061"/>
                  </a:lnTo>
                  <a:lnTo>
                    <a:pt x="17334" y="13045"/>
                  </a:lnTo>
                  <a:lnTo>
                    <a:pt x="17314" y="13035"/>
                  </a:lnTo>
                  <a:lnTo>
                    <a:pt x="17293" y="13020"/>
                  </a:lnTo>
                  <a:lnTo>
                    <a:pt x="17280" y="13001"/>
                  </a:lnTo>
                  <a:lnTo>
                    <a:pt x="17265" y="12988"/>
                  </a:lnTo>
                  <a:lnTo>
                    <a:pt x="17259" y="12968"/>
                  </a:lnTo>
                  <a:lnTo>
                    <a:pt x="17248" y="12952"/>
                  </a:lnTo>
                  <a:lnTo>
                    <a:pt x="17248" y="12932"/>
                  </a:lnTo>
                  <a:lnTo>
                    <a:pt x="17241" y="12909"/>
                  </a:lnTo>
                  <a:lnTo>
                    <a:pt x="17248" y="12895"/>
                  </a:lnTo>
                  <a:lnTo>
                    <a:pt x="17248" y="12873"/>
                  </a:lnTo>
                  <a:lnTo>
                    <a:pt x="17259" y="12853"/>
                  </a:lnTo>
                  <a:lnTo>
                    <a:pt x="17265" y="12835"/>
                  </a:lnTo>
                  <a:lnTo>
                    <a:pt x="17280" y="12819"/>
                  </a:lnTo>
                  <a:lnTo>
                    <a:pt x="17293" y="12804"/>
                  </a:lnTo>
                  <a:lnTo>
                    <a:pt x="17314" y="12788"/>
                  </a:lnTo>
                  <a:lnTo>
                    <a:pt x="17334" y="12772"/>
                  </a:lnTo>
                  <a:lnTo>
                    <a:pt x="17360" y="12762"/>
                  </a:lnTo>
                  <a:lnTo>
                    <a:pt x="17383" y="12751"/>
                  </a:lnTo>
                  <a:lnTo>
                    <a:pt x="17405" y="12742"/>
                  </a:lnTo>
                  <a:lnTo>
                    <a:pt x="17437" y="12734"/>
                  </a:lnTo>
                  <a:lnTo>
                    <a:pt x="17458" y="12726"/>
                  </a:lnTo>
                  <a:lnTo>
                    <a:pt x="17493" y="12723"/>
                  </a:lnTo>
                  <a:lnTo>
                    <a:pt x="17525" y="12718"/>
                  </a:lnTo>
                  <a:lnTo>
                    <a:pt x="17551" y="12716"/>
                  </a:lnTo>
                  <a:lnTo>
                    <a:pt x="18127" y="12716"/>
                  </a:lnTo>
                  <a:lnTo>
                    <a:pt x="18155" y="12715"/>
                  </a:lnTo>
                  <a:lnTo>
                    <a:pt x="18215" y="12702"/>
                  </a:lnTo>
                  <a:lnTo>
                    <a:pt x="18241" y="12695"/>
                  </a:lnTo>
                  <a:lnTo>
                    <a:pt x="18264" y="12687"/>
                  </a:lnTo>
                  <a:lnTo>
                    <a:pt x="18294" y="12672"/>
                  </a:lnTo>
                  <a:lnTo>
                    <a:pt x="18314" y="12662"/>
                  </a:lnTo>
                  <a:lnTo>
                    <a:pt x="18337" y="12647"/>
                  </a:lnTo>
                  <a:lnTo>
                    <a:pt x="18350" y="12632"/>
                  </a:lnTo>
                  <a:lnTo>
                    <a:pt x="18370" y="12616"/>
                  </a:lnTo>
                  <a:lnTo>
                    <a:pt x="18380" y="12598"/>
                  </a:lnTo>
                  <a:lnTo>
                    <a:pt x="18395" y="12582"/>
                  </a:lnTo>
                  <a:lnTo>
                    <a:pt x="18402" y="12562"/>
                  </a:lnTo>
                  <a:lnTo>
                    <a:pt x="18404" y="12543"/>
                  </a:lnTo>
                  <a:lnTo>
                    <a:pt x="18404" y="12502"/>
                  </a:lnTo>
                  <a:lnTo>
                    <a:pt x="18402" y="12483"/>
                  </a:lnTo>
                  <a:lnTo>
                    <a:pt x="18395" y="12464"/>
                  </a:lnTo>
                  <a:lnTo>
                    <a:pt x="18380" y="12450"/>
                  </a:lnTo>
                  <a:lnTo>
                    <a:pt x="18370" y="12428"/>
                  </a:lnTo>
                  <a:lnTo>
                    <a:pt x="18350" y="12415"/>
                  </a:lnTo>
                  <a:lnTo>
                    <a:pt x="18337" y="12399"/>
                  </a:lnTo>
                  <a:lnTo>
                    <a:pt x="18314" y="12387"/>
                  </a:lnTo>
                  <a:lnTo>
                    <a:pt x="18294" y="12374"/>
                  </a:lnTo>
                  <a:lnTo>
                    <a:pt x="18264" y="12363"/>
                  </a:lnTo>
                  <a:lnTo>
                    <a:pt x="18241" y="12353"/>
                  </a:lnTo>
                  <a:lnTo>
                    <a:pt x="18215" y="12345"/>
                  </a:lnTo>
                  <a:lnTo>
                    <a:pt x="18185" y="12338"/>
                  </a:lnTo>
                  <a:lnTo>
                    <a:pt x="18155" y="12333"/>
                  </a:lnTo>
                  <a:lnTo>
                    <a:pt x="18127" y="12329"/>
                  </a:lnTo>
                  <a:lnTo>
                    <a:pt x="16003" y="12329"/>
                  </a:lnTo>
                  <a:lnTo>
                    <a:pt x="15939" y="12323"/>
                  </a:lnTo>
                  <a:lnTo>
                    <a:pt x="15913" y="12315"/>
                  </a:lnTo>
                  <a:lnTo>
                    <a:pt x="15885" y="12307"/>
                  </a:lnTo>
                  <a:lnTo>
                    <a:pt x="15859" y="12295"/>
                  </a:lnTo>
                  <a:lnTo>
                    <a:pt x="15840" y="12285"/>
                  </a:lnTo>
                  <a:lnTo>
                    <a:pt x="15812" y="12273"/>
                  </a:lnTo>
                  <a:lnTo>
                    <a:pt x="15793" y="12257"/>
                  </a:lnTo>
                  <a:lnTo>
                    <a:pt x="15773" y="12243"/>
                  </a:lnTo>
                  <a:lnTo>
                    <a:pt x="15760" y="12229"/>
                  </a:lnTo>
                  <a:lnTo>
                    <a:pt x="15743" y="12210"/>
                  </a:lnTo>
                  <a:lnTo>
                    <a:pt x="15733" y="12195"/>
                  </a:lnTo>
                  <a:lnTo>
                    <a:pt x="15728" y="12174"/>
                  </a:lnTo>
                  <a:lnTo>
                    <a:pt x="15724" y="12155"/>
                  </a:lnTo>
                  <a:lnTo>
                    <a:pt x="15722" y="12135"/>
                  </a:lnTo>
                  <a:lnTo>
                    <a:pt x="15724" y="12115"/>
                  </a:lnTo>
                  <a:lnTo>
                    <a:pt x="15728" y="12094"/>
                  </a:lnTo>
                  <a:lnTo>
                    <a:pt x="15733" y="12079"/>
                  </a:lnTo>
                  <a:lnTo>
                    <a:pt x="15743" y="12060"/>
                  </a:lnTo>
                  <a:lnTo>
                    <a:pt x="15760" y="12044"/>
                  </a:lnTo>
                  <a:lnTo>
                    <a:pt x="15773" y="12026"/>
                  </a:lnTo>
                  <a:lnTo>
                    <a:pt x="15793" y="12014"/>
                  </a:lnTo>
                  <a:lnTo>
                    <a:pt x="15812" y="12001"/>
                  </a:lnTo>
                  <a:lnTo>
                    <a:pt x="15859" y="11972"/>
                  </a:lnTo>
                  <a:lnTo>
                    <a:pt x="15885" y="11964"/>
                  </a:lnTo>
                  <a:lnTo>
                    <a:pt x="15913" y="11957"/>
                  </a:lnTo>
                  <a:lnTo>
                    <a:pt x="15939" y="11950"/>
                  </a:lnTo>
                  <a:lnTo>
                    <a:pt x="15971" y="11946"/>
                  </a:lnTo>
                  <a:lnTo>
                    <a:pt x="16003" y="11945"/>
                  </a:lnTo>
                  <a:lnTo>
                    <a:pt x="18153" y="11945"/>
                  </a:lnTo>
                  <a:lnTo>
                    <a:pt x="18185" y="11941"/>
                  </a:lnTo>
                  <a:lnTo>
                    <a:pt x="18215" y="11936"/>
                  </a:lnTo>
                  <a:lnTo>
                    <a:pt x="18243" y="11934"/>
                  </a:lnTo>
                  <a:lnTo>
                    <a:pt x="18273" y="11926"/>
                  </a:lnTo>
                  <a:lnTo>
                    <a:pt x="18329" y="11909"/>
                  </a:lnTo>
                  <a:lnTo>
                    <a:pt x="18350" y="11900"/>
                  </a:lnTo>
                  <a:lnTo>
                    <a:pt x="18372" y="11886"/>
                  </a:lnTo>
                  <a:lnTo>
                    <a:pt x="18398" y="11872"/>
                  </a:lnTo>
                  <a:lnTo>
                    <a:pt x="18415" y="11856"/>
                  </a:lnTo>
                  <a:lnTo>
                    <a:pt x="18430" y="11842"/>
                  </a:lnTo>
                  <a:lnTo>
                    <a:pt x="18443" y="11825"/>
                  </a:lnTo>
                  <a:lnTo>
                    <a:pt x="18453" y="11805"/>
                  </a:lnTo>
                  <a:lnTo>
                    <a:pt x="18460" y="11786"/>
                  </a:lnTo>
                  <a:lnTo>
                    <a:pt x="18464" y="11765"/>
                  </a:lnTo>
                  <a:lnTo>
                    <a:pt x="18464" y="11729"/>
                  </a:lnTo>
                  <a:lnTo>
                    <a:pt x="18460" y="11708"/>
                  </a:lnTo>
                  <a:lnTo>
                    <a:pt x="18453" y="11691"/>
                  </a:lnTo>
                  <a:lnTo>
                    <a:pt x="18443" y="11673"/>
                  </a:lnTo>
                  <a:lnTo>
                    <a:pt x="18430" y="11656"/>
                  </a:lnTo>
                  <a:lnTo>
                    <a:pt x="18415" y="11640"/>
                  </a:lnTo>
                  <a:lnTo>
                    <a:pt x="18398" y="11624"/>
                  </a:lnTo>
                  <a:lnTo>
                    <a:pt x="18372" y="11609"/>
                  </a:lnTo>
                  <a:lnTo>
                    <a:pt x="18329" y="11588"/>
                  </a:lnTo>
                  <a:lnTo>
                    <a:pt x="18299" y="11579"/>
                  </a:lnTo>
                  <a:lnTo>
                    <a:pt x="18273" y="11569"/>
                  </a:lnTo>
                  <a:lnTo>
                    <a:pt x="18243" y="11564"/>
                  </a:lnTo>
                  <a:lnTo>
                    <a:pt x="18215" y="11556"/>
                  </a:lnTo>
                  <a:lnTo>
                    <a:pt x="18185" y="11555"/>
                  </a:lnTo>
                  <a:lnTo>
                    <a:pt x="17039" y="11555"/>
                  </a:lnTo>
                  <a:lnTo>
                    <a:pt x="17011" y="11553"/>
                  </a:lnTo>
                  <a:lnTo>
                    <a:pt x="16981" y="11552"/>
                  </a:lnTo>
                  <a:lnTo>
                    <a:pt x="16949" y="11544"/>
                  </a:lnTo>
                  <a:lnTo>
                    <a:pt x="16917" y="11540"/>
                  </a:lnTo>
                  <a:lnTo>
                    <a:pt x="16895" y="11529"/>
                  </a:lnTo>
                  <a:lnTo>
                    <a:pt x="16869" y="11521"/>
                  </a:lnTo>
                  <a:lnTo>
                    <a:pt x="16842" y="11508"/>
                  </a:lnTo>
                  <a:lnTo>
                    <a:pt x="16820" y="11497"/>
                  </a:lnTo>
                  <a:lnTo>
                    <a:pt x="16799" y="11483"/>
                  </a:lnTo>
                  <a:lnTo>
                    <a:pt x="16779" y="11467"/>
                  </a:lnTo>
                  <a:lnTo>
                    <a:pt x="16766" y="11453"/>
                  </a:lnTo>
                  <a:lnTo>
                    <a:pt x="16751" y="11436"/>
                  </a:lnTo>
                  <a:lnTo>
                    <a:pt x="16745" y="11416"/>
                  </a:lnTo>
                  <a:lnTo>
                    <a:pt x="16736" y="11400"/>
                  </a:lnTo>
                  <a:lnTo>
                    <a:pt x="16732" y="11379"/>
                  </a:lnTo>
                  <a:lnTo>
                    <a:pt x="16728" y="11359"/>
                  </a:lnTo>
                  <a:lnTo>
                    <a:pt x="16732" y="11339"/>
                  </a:lnTo>
                  <a:lnTo>
                    <a:pt x="16736" y="11320"/>
                  </a:lnTo>
                  <a:lnTo>
                    <a:pt x="16745" y="11300"/>
                  </a:lnTo>
                  <a:lnTo>
                    <a:pt x="16751" y="11284"/>
                  </a:lnTo>
                  <a:lnTo>
                    <a:pt x="16766" y="11267"/>
                  </a:lnTo>
                  <a:lnTo>
                    <a:pt x="16779" y="11252"/>
                  </a:lnTo>
                  <a:lnTo>
                    <a:pt x="16799" y="11238"/>
                  </a:lnTo>
                  <a:lnTo>
                    <a:pt x="16820" y="11222"/>
                  </a:lnTo>
                  <a:lnTo>
                    <a:pt x="16842" y="11208"/>
                  </a:lnTo>
                  <a:lnTo>
                    <a:pt x="16869" y="11200"/>
                  </a:lnTo>
                  <a:lnTo>
                    <a:pt x="16895" y="11190"/>
                  </a:lnTo>
                  <a:lnTo>
                    <a:pt x="16917" y="11182"/>
                  </a:lnTo>
                  <a:lnTo>
                    <a:pt x="16949" y="11174"/>
                  </a:lnTo>
                  <a:lnTo>
                    <a:pt x="16981" y="11171"/>
                  </a:lnTo>
                  <a:lnTo>
                    <a:pt x="17011" y="11170"/>
                  </a:lnTo>
                  <a:lnTo>
                    <a:pt x="17039" y="11164"/>
                  </a:lnTo>
                  <a:lnTo>
                    <a:pt x="20442" y="11164"/>
                  </a:lnTo>
                  <a:lnTo>
                    <a:pt x="20472" y="11162"/>
                  </a:lnTo>
                  <a:lnTo>
                    <a:pt x="20497" y="11156"/>
                  </a:lnTo>
                  <a:lnTo>
                    <a:pt x="20530" y="11151"/>
                  </a:lnTo>
                  <a:lnTo>
                    <a:pt x="20560" y="11143"/>
                  </a:lnTo>
                  <a:lnTo>
                    <a:pt x="20579" y="11132"/>
                  </a:lnTo>
                  <a:lnTo>
                    <a:pt x="20605" y="11120"/>
                  </a:lnTo>
                  <a:lnTo>
                    <a:pt x="20624" y="11110"/>
                  </a:lnTo>
                  <a:lnTo>
                    <a:pt x="20648" y="11096"/>
                  </a:lnTo>
                  <a:lnTo>
                    <a:pt x="20669" y="11082"/>
                  </a:lnTo>
                  <a:lnTo>
                    <a:pt x="20682" y="11063"/>
                  </a:lnTo>
                  <a:lnTo>
                    <a:pt x="20699" y="11048"/>
                  </a:lnTo>
                  <a:lnTo>
                    <a:pt x="20706" y="11028"/>
                  </a:lnTo>
                  <a:lnTo>
                    <a:pt x="20712" y="11010"/>
                  </a:lnTo>
                  <a:lnTo>
                    <a:pt x="20721" y="10992"/>
                  </a:lnTo>
                  <a:lnTo>
                    <a:pt x="20723" y="10973"/>
                  </a:lnTo>
                  <a:lnTo>
                    <a:pt x="20721" y="10953"/>
                  </a:lnTo>
                  <a:lnTo>
                    <a:pt x="20712" y="10934"/>
                  </a:lnTo>
                  <a:lnTo>
                    <a:pt x="20699" y="10897"/>
                  </a:lnTo>
                  <a:lnTo>
                    <a:pt x="20682" y="10879"/>
                  </a:lnTo>
                  <a:lnTo>
                    <a:pt x="20669" y="10863"/>
                  </a:lnTo>
                  <a:lnTo>
                    <a:pt x="20648" y="10847"/>
                  </a:lnTo>
                  <a:lnTo>
                    <a:pt x="20624" y="10835"/>
                  </a:lnTo>
                  <a:lnTo>
                    <a:pt x="20605" y="10822"/>
                  </a:lnTo>
                  <a:lnTo>
                    <a:pt x="20579" y="10811"/>
                  </a:lnTo>
                  <a:lnTo>
                    <a:pt x="20560" y="10802"/>
                  </a:lnTo>
                  <a:lnTo>
                    <a:pt x="20530" y="10793"/>
                  </a:lnTo>
                  <a:lnTo>
                    <a:pt x="20472" y="10781"/>
                  </a:lnTo>
                  <a:lnTo>
                    <a:pt x="20442" y="10779"/>
                  </a:lnTo>
                  <a:lnTo>
                    <a:pt x="20405" y="10778"/>
                  </a:lnTo>
                  <a:lnTo>
                    <a:pt x="17613" y="10778"/>
                  </a:lnTo>
                  <a:lnTo>
                    <a:pt x="17581" y="10774"/>
                  </a:lnTo>
                  <a:lnTo>
                    <a:pt x="17551" y="10770"/>
                  </a:lnTo>
                  <a:lnTo>
                    <a:pt x="17525" y="10763"/>
                  </a:lnTo>
                  <a:lnTo>
                    <a:pt x="17495" y="10757"/>
                  </a:lnTo>
                  <a:lnTo>
                    <a:pt x="17467" y="10746"/>
                  </a:lnTo>
                  <a:lnTo>
                    <a:pt x="17445" y="10735"/>
                  </a:lnTo>
                  <a:lnTo>
                    <a:pt x="17422" y="10721"/>
                  </a:lnTo>
                  <a:lnTo>
                    <a:pt x="17396" y="10706"/>
                  </a:lnTo>
                  <a:lnTo>
                    <a:pt x="17383" y="10691"/>
                  </a:lnTo>
                  <a:lnTo>
                    <a:pt x="17366" y="10678"/>
                  </a:lnTo>
                  <a:lnTo>
                    <a:pt x="17357" y="10659"/>
                  </a:lnTo>
                  <a:lnTo>
                    <a:pt x="17342" y="10643"/>
                  </a:lnTo>
                  <a:lnTo>
                    <a:pt x="17338" y="10622"/>
                  </a:lnTo>
                  <a:lnTo>
                    <a:pt x="17332" y="10604"/>
                  </a:lnTo>
                  <a:lnTo>
                    <a:pt x="17332" y="10566"/>
                  </a:lnTo>
                  <a:lnTo>
                    <a:pt x="17338" y="10546"/>
                  </a:lnTo>
                  <a:lnTo>
                    <a:pt x="17342" y="10526"/>
                  </a:lnTo>
                  <a:lnTo>
                    <a:pt x="17357" y="10509"/>
                  </a:lnTo>
                  <a:lnTo>
                    <a:pt x="17366" y="10492"/>
                  </a:lnTo>
                  <a:lnTo>
                    <a:pt x="17383" y="10480"/>
                  </a:lnTo>
                  <a:lnTo>
                    <a:pt x="17396" y="10462"/>
                  </a:lnTo>
                  <a:lnTo>
                    <a:pt x="17422" y="10448"/>
                  </a:lnTo>
                  <a:lnTo>
                    <a:pt x="17445" y="10436"/>
                  </a:lnTo>
                  <a:lnTo>
                    <a:pt x="17467" y="10421"/>
                  </a:lnTo>
                  <a:lnTo>
                    <a:pt x="17495" y="10413"/>
                  </a:lnTo>
                  <a:lnTo>
                    <a:pt x="17525" y="10404"/>
                  </a:lnTo>
                  <a:lnTo>
                    <a:pt x="17551" y="10398"/>
                  </a:lnTo>
                  <a:lnTo>
                    <a:pt x="17581" y="10393"/>
                  </a:lnTo>
                  <a:lnTo>
                    <a:pt x="17613" y="10393"/>
                  </a:lnTo>
                  <a:lnTo>
                    <a:pt x="17641" y="10392"/>
                  </a:lnTo>
                  <a:lnTo>
                    <a:pt x="18350" y="10392"/>
                  </a:lnTo>
                  <a:lnTo>
                    <a:pt x="18380" y="10385"/>
                  </a:lnTo>
                  <a:lnTo>
                    <a:pt x="18415" y="10382"/>
                  </a:lnTo>
                  <a:lnTo>
                    <a:pt x="18443" y="10376"/>
                  </a:lnTo>
                  <a:lnTo>
                    <a:pt x="18464" y="10366"/>
                  </a:lnTo>
                  <a:lnTo>
                    <a:pt x="18496" y="10354"/>
                  </a:lnTo>
                  <a:lnTo>
                    <a:pt x="18518" y="10345"/>
                  </a:lnTo>
                  <a:lnTo>
                    <a:pt x="18542" y="10333"/>
                  </a:lnTo>
                  <a:lnTo>
                    <a:pt x="18561" y="10320"/>
                  </a:lnTo>
                  <a:lnTo>
                    <a:pt x="18578" y="10304"/>
                  </a:lnTo>
                  <a:lnTo>
                    <a:pt x="18593" y="10288"/>
                  </a:lnTo>
                  <a:lnTo>
                    <a:pt x="18608" y="10270"/>
                  </a:lnTo>
                  <a:lnTo>
                    <a:pt x="18617" y="10253"/>
                  </a:lnTo>
                  <a:lnTo>
                    <a:pt x="18630" y="10235"/>
                  </a:lnTo>
                  <a:lnTo>
                    <a:pt x="18632" y="10219"/>
                  </a:lnTo>
                  <a:lnTo>
                    <a:pt x="18632" y="10179"/>
                  </a:lnTo>
                  <a:lnTo>
                    <a:pt x="18630" y="10156"/>
                  </a:lnTo>
                  <a:lnTo>
                    <a:pt x="18617" y="10140"/>
                  </a:lnTo>
                  <a:lnTo>
                    <a:pt x="18608" y="10121"/>
                  </a:lnTo>
                  <a:lnTo>
                    <a:pt x="18593" y="10103"/>
                  </a:lnTo>
                  <a:lnTo>
                    <a:pt x="18578" y="10087"/>
                  </a:lnTo>
                  <a:lnTo>
                    <a:pt x="18561" y="10072"/>
                  </a:lnTo>
                  <a:lnTo>
                    <a:pt x="18542" y="10057"/>
                  </a:lnTo>
                  <a:lnTo>
                    <a:pt x="18518" y="10045"/>
                  </a:lnTo>
                  <a:lnTo>
                    <a:pt x="18496" y="10035"/>
                  </a:lnTo>
                  <a:lnTo>
                    <a:pt x="18464" y="10025"/>
                  </a:lnTo>
                  <a:lnTo>
                    <a:pt x="18443" y="10017"/>
                  </a:lnTo>
                  <a:lnTo>
                    <a:pt x="18415" y="10011"/>
                  </a:lnTo>
                  <a:lnTo>
                    <a:pt x="18380" y="10008"/>
                  </a:lnTo>
                  <a:lnTo>
                    <a:pt x="18350" y="10003"/>
                  </a:lnTo>
                  <a:lnTo>
                    <a:pt x="17819" y="10003"/>
                  </a:lnTo>
                  <a:lnTo>
                    <a:pt x="17792" y="10000"/>
                  </a:lnTo>
                  <a:lnTo>
                    <a:pt x="17761" y="10000"/>
                  </a:lnTo>
                  <a:lnTo>
                    <a:pt x="17727" y="9993"/>
                  </a:lnTo>
                  <a:lnTo>
                    <a:pt x="17701" y="9987"/>
                  </a:lnTo>
                  <a:lnTo>
                    <a:pt x="17673" y="9979"/>
                  </a:lnTo>
                  <a:lnTo>
                    <a:pt x="17650" y="9968"/>
                  </a:lnTo>
                  <a:lnTo>
                    <a:pt x="17622" y="9960"/>
                  </a:lnTo>
                  <a:lnTo>
                    <a:pt x="17602" y="9945"/>
                  </a:lnTo>
                  <a:lnTo>
                    <a:pt x="17581" y="9935"/>
                  </a:lnTo>
                  <a:lnTo>
                    <a:pt x="17564" y="9917"/>
                  </a:lnTo>
                  <a:lnTo>
                    <a:pt x="17549" y="9901"/>
                  </a:lnTo>
                  <a:lnTo>
                    <a:pt x="17534" y="9884"/>
                  </a:lnTo>
                  <a:lnTo>
                    <a:pt x="17525" y="9867"/>
                  </a:lnTo>
                  <a:lnTo>
                    <a:pt x="17519" y="9848"/>
                  </a:lnTo>
                  <a:lnTo>
                    <a:pt x="17510" y="9827"/>
                  </a:lnTo>
                  <a:lnTo>
                    <a:pt x="17510" y="9786"/>
                  </a:lnTo>
                  <a:lnTo>
                    <a:pt x="17519" y="9771"/>
                  </a:lnTo>
                  <a:lnTo>
                    <a:pt x="17525" y="9752"/>
                  </a:lnTo>
                  <a:lnTo>
                    <a:pt x="17534" y="9735"/>
                  </a:lnTo>
                  <a:lnTo>
                    <a:pt x="17549" y="9716"/>
                  </a:lnTo>
                  <a:lnTo>
                    <a:pt x="17564" y="9699"/>
                  </a:lnTo>
                  <a:lnTo>
                    <a:pt x="17581" y="9684"/>
                  </a:lnTo>
                  <a:lnTo>
                    <a:pt x="17602" y="9672"/>
                  </a:lnTo>
                  <a:lnTo>
                    <a:pt x="17622" y="9662"/>
                  </a:lnTo>
                  <a:lnTo>
                    <a:pt x="17650" y="9648"/>
                  </a:lnTo>
                  <a:lnTo>
                    <a:pt x="17673" y="9639"/>
                  </a:lnTo>
                  <a:lnTo>
                    <a:pt x="17701" y="9630"/>
                  </a:lnTo>
                  <a:lnTo>
                    <a:pt x="17727" y="9627"/>
                  </a:lnTo>
                  <a:lnTo>
                    <a:pt x="17761" y="9618"/>
                  </a:lnTo>
                  <a:lnTo>
                    <a:pt x="17792" y="9616"/>
                  </a:lnTo>
                  <a:lnTo>
                    <a:pt x="17819" y="9612"/>
                  </a:lnTo>
                  <a:lnTo>
                    <a:pt x="18849" y="9612"/>
                  </a:lnTo>
                  <a:lnTo>
                    <a:pt x="18879" y="9611"/>
                  </a:lnTo>
                  <a:lnTo>
                    <a:pt x="18909" y="9604"/>
                  </a:lnTo>
                  <a:lnTo>
                    <a:pt x="18965" y="9591"/>
                  </a:lnTo>
                  <a:lnTo>
                    <a:pt x="18989" y="9582"/>
                  </a:lnTo>
                  <a:lnTo>
                    <a:pt x="19017" y="9567"/>
                  </a:lnTo>
                  <a:lnTo>
                    <a:pt x="19034" y="9558"/>
                  </a:lnTo>
                  <a:lnTo>
                    <a:pt x="19055" y="9546"/>
                  </a:lnTo>
                  <a:lnTo>
                    <a:pt x="19072" y="9529"/>
                  </a:lnTo>
                  <a:lnTo>
                    <a:pt x="19088" y="9513"/>
                  </a:lnTo>
                  <a:lnTo>
                    <a:pt x="19103" y="9495"/>
                  </a:lnTo>
                  <a:lnTo>
                    <a:pt x="19111" y="9477"/>
                  </a:lnTo>
                  <a:lnTo>
                    <a:pt x="19122" y="9462"/>
                  </a:lnTo>
                  <a:lnTo>
                    <a:pt x="19128" y="9441"/>
                  </a:lnTo>
                  <a:lnTo>
                    <a:pt x="19128" y="9401"/>
                  </a:lnTo>
                  <a:lnTo>
                    <a:pt x="19122" y="9382"/>
                  </a:lnTo>
                  <a:lnTo>
                    <a:pt x="19111" y="9363"/>
                  </a:lnTo>
                  <a:lnTo>
                    <a:pt x="19103" y="9345"/>
                  </a:lnTo>
                  <a:lnTo>
                    <a:pt x="19088" y="9326"/>
                  </a:lnTo>
                  <a:lnTo>
                    <a:pt x="19072" y="9311"/>
                  </a:lnTo>
                  <a:lnTo>
                    <a:pt x="19055" y="9294"/>
                  </a:lnTo>
                  <a:lnTo>
                    <a:pt x="19034" y="9283"/>
                  </a:lnTo>
                  <a:lnTo>
                    <a:pt x="19017" y="9269"/>
                  </a:lnTo>
                  <a:lnTo>
                    <a:pt x="18989" y="9261"/>
                  </a:lnTo>
                  <a:lnTo>
                    <a:pt x="18965" y="9247"/>
                  </a:lnTo>
                  <a:lnTo>
                    <a:pt x="18937" y="9239"/>
                  </a:lnTo>
                  <a:lnTo>
                    <a:pt x="18909" y="9235"/>
                  </a:lnTo>
                  <a:lnTo>
                    <a:pt x="18879" y="9229"/>
                  </a:lnTo>
                  <a:lnTo>
                    <a:pt x="18849" y="9227"/>
                  </a:lnTo>
                  <a:lnTo>
                    <a:pt x="18812" y="9226"/>
                  </a:lnTo>
                  <a:lnTo>
                    <a:pt x="17334" y="9226"/>
                  </a:lnTo>
                  <a:lnTo>
                    <a:pt x="17274" y="9218"/>
                  </a:lnTo>
                  <a:lnTo>
                    <a:pt x="17248" y="9211"/>
                  </a:lnTo>
                  <a:lnTo>
                    <a:pt x="17216" y="9203"/>
                  </a:lnTo>
                  <a:lnTo>
                    <a:pt x="17192" y="9193"/>
                  </a:lnTo>
                  <a:lnTo>
                    <a:pt x="17162" y="9183"/>
                  </a:lnTo>
                  <a:lnTo>
                    <a:pt x="17145" y="9169"/>
                  </a:lnTo>
                  <a:lnTo>
                    <a:pt x="17125" y="9157"/>
                  </a:lnTo>
                  <a:lnTo>
                    <a:pt x="17110" y="9142"/>
                  </a:lnTo>
                  <a:lnTo>
                    <a:pt x="17093" y="9126"/>
                  </a:lnTo>
                  <a:lnTo>
                    <a:pt x="17084" y="9105"/>
                  </a:lnTo>
                  <a:lnTo>
                    <a:pt x="17069" y="9090"/>
                  </a:lnTo>
                  <a:lnTo>
                    <a:pt x="17059" y="9072"/>
                  </a:lnTo>
                  <a:lnTo>
                    <a:pt x="17056" y="9050"/>
                  </a:lnTo>
                  <a:lnTo>
                    <a:pt x="17056" y="9012"/>
                  </a:lnTo>
                  <a:lnTo>
                    <a:pt x="17059" y="8992"/>
                  </a:lnTo>
                  <a:lnTo>
                    <a:pt x="17069" y="8974"/>
                  </a:lnTo>
                  <a:lnTo>
                    <a:pt x="17084" y="8956"/>
                  </a:lnTo>
                  <a:lnTo>
                    <a:pt x="17093" y="8940"/>
                  </a:lnTo>
                  <a:lnTo>
                    <a:pt x="17110" y="8922"/>
                  </a:lnTo>
                  <a:lnTo>
                    <a:pt x="17125" y="8910"/>
                  </a:lnTo>
                  <a:lnTo>
                    <a:pt x="17145" y="8898"/>
                  </a:lnTo>
                  <a:lnTo>
                    <a:pt x="17162" y="8884"/>
                  </a:lnTo>
                  <a:lnTo>
                    <a:pt x="17192" y="8872"/>
                  </a:lnTo>
                  <a:lnTo>
                    <a:pt x="17216" y="8864"/>
                  </a:lnTo>
                  <a:lnTo>
                    <a:pt x="17248" y="8854"/>
                  </a:lnTo>
                  <a:lnTo>
                    <a:pt x="17274" y="8846"/>
                  </a:lnTo>
                  <a:lnTo>
                    <a:pt x="17304" y="8844"/>
                  </a:lnTo>
                  <a:lnTo>
                    <a:pt x="17334" y="8838"/>
                  </a:lnTo>
                  <a:lnTo>
                    <a:pt x="17880" y="8838"/>
                  </a:lnTo>
                  <a:lnTo>
                    <a:pt x="17914" y="8836"/>
                  </a:lnTo>
                  <a:lnTo>
                    <a:pt x="17944" y="8834"/>
                  </a:lnTo>
                  <a:lnTo>
                    <a:pt x="17972" y="8830"/>
                  </a:lnTo>
                  <a:lnTo>
                    <a:pt x="18002" y="8824"/>
                  </a:lnTo>
                  <a:lnTo>
                    <a:pt x="18024" y="8813"/>
                  </a:lnTo>
                  <a:lnTo>
                    <a:pt x="18052" y="8803"/>
                  </a:lnTo>
                  <a:lnTo>
                    <a:pt x="18077" y="8796"/>
                  </a:lnTo>
                  <a:lnTo>
                    <a:pt x="18099" y="8781"/>
                  </a:lnTo>
                  <a:lnTo>
                    <a:pt x="18118" y="8767"/>
                  </a:lnTo>
                  <a:lnTo>
                    <a:pt x="18135" y="8753"/>
                  </a:lnTo>
                  <a:lnTo>
                    <a:pt x="18153" y="8736"/>
                  </a:lnTo>
                  <a:lnTo>
                    <a:pt x="18165" y="8719"/>
                  </a:lnTo>
                  <a:lnTo>
                    <a:pt x="18176" y="8701"/>
                  </a:lnTo>
                  <a:lnTo>
                    <a:pt x="18185" y="8683"/>
                  </a:lnTo>
                  <a:lnTo>
                    <a:pt x="18191" y="8665"/>
                  </a:lnTo>
                  <a:lnTo>
                    <a:pt x="18191" y="8624"/>
                  </a:lnTo>
                  <a:lnTo>
                    <a:pt x="18185" y="8605"/>
                  </a:lnTo>
                  <a:lnTo>
                    <a:pt x="18176" y="8585"/>
                  </a:lnTo>
                  <a:lnTo>
                    <a:pt x="18165" y="8568"/>
                  </a:lnTo>
                  <a:lnTo>
                    <a:pt x="18153" y="8555"/>
                  </a:lnTo>
                  <a:lnTo>
                    <a:pt x="18135" y="8536"/>
                  </a:lnTo>
                  <a:lnTo>
                    <a:pt x="18118" y="8521"/>
                  </a:lnTo>
                  <a:lnTo>
                    <a:pt x="18099" y="8508"/>
                  </a:lnTo>
                  <a:lnTo>
                    <a:pt x="18077" y="8495"/>
                  </a:lnTo>
                  <a:lnTo>
                    <a:pt x="18052" y="8483"/>
                  </a:lnTo>
                  <a:lnTo>
                    <a:pt x="18024" y="8473"/>
                  </a:lnTo>
                  <a:lnTo>
                    <a:pt x="18002" y="8465"/>
                  </a:lnTo>
                  <a:lnTo>
                    <a:pt x="17972" y="8461"/>
                  </a:lnTo>
                  <a:lnTo>
                    <a:pt x="17944" y="8454"/>
                  </a:lnTo>
                  <a:lnTo>
                    <a:pt x="17914" y="8451"/>
                  </a:lnTo>
                  <a:lnTo>
                    <a:pt x="16710" y="8451"/>
                  </a:lnTo>
                  <a:lnTo>
                    <a:pt x="16685" y="8450"/>
                  </a:lnTo>
                  <a:lnTo>
                    <a:pt x="16650" y="8448"/>
                  </a:lnTo>
                  <a:lnTo>
                    <a:pt x="16618" y="8440"/>
                  </a:lnTo>
                  <a:lnTo>
                    <a:pt x="16588" y="8432"/>
                  </a:lnTo>
                  <a:lnTo>
                    <a:pt x="16560" y="8427"/>
                  </a:lnTo>
                  <a:lnTo>
                    <a:pt x="16541" y="8419"/>
                  </a:lnTo>
                  <a:lnTo>
                    <a:pt x="16515" y="8406"/>
                  </a:lnTo>
                  <a:lnTo>
                    <a:pt x="16489" y="8394"/>
                  </a:lnTo>
                  <a:lnTo>
                    <a:pt x="16470" y="8383"/>
                  </a:lnTo>
                  <a:lnTo>
                    <a:pt x="16453" y="8366"/>
                  </a:lnTo>
                  <a:lnTo>
                    <a:pt x="16442" y="8350"/>
                  </a:lnTo>
                  <a:lnTo>
                    <a:pt x="16425" y="8332"/>
                  </a:lnTo>
                  <a:lnTo>
                    <a:pt x="16414" y="8315"/>
                  </a:lnTo>
                  <a:lnTo>
                    <a:pt x="16410" y="8296"/>
                  </a:lnTo>
                  <a:lnTo>
                    <a:pt x="16399" y="8275"/>
                  </a:lnTo>
                  <a:lnTo>
                    <a:pt x="16399" y="8238"/>
                  </a:lnTo>
                  <a:lnTo>
                    <a:pt x="16410" y="8219"/>
                  </a:lnTo>
                  <a:lnTo>
                    <a:pt x="16414" y="8199"/>
                  </a:lnTo>
                  <a:lnTo>
                    <a:pt x="16425" y="8183"/>
                  </a:lnTo>
                  <a:lnTo>
                    <a:pt x="16442" y="8164"/>
                  </a:lnTo>
                  <a:lnTo>
                    <a:pt x="16453" y="8147"/>
                  </a:lnTo>
                  <a:lnTo>
                    <a:pt x="16470" y="8132"/>
                  </a:lnTo>
                  <a:lnTo>
                    <a:pt x="16489" y="8119"/>
                  </a:lnTo>
                  <a:lnTo>
                    <a:pt x="16515" y="8107"/>
                  </a:lnTo>
                  <a:lnTo>
                    <a:pt x="16541" y="8097"/>
                  </a:lnTo>
                  <a:lnTo>
                    <a:pt x="16560" y="8086"/>
                  </a:lnTo>
                  <a:lnTo>
                    <a:pt x="16588" y="8077"/>
                  </a:lnTo>
                  <a:lnTo>
                    <a:pt x="16618" y="8074"/>
                  </a:lnTo>
                  <a:lnTo>
                    <a:pt x="16650" y="8067"/>
                  </a:lnTo>
                  <a:lnTo>
                    <a:pt x="16685" y="8063"/>
                  </a:lnTo>
                  <a:lnTo>
                    <a:pt x="17880" y="8063"/>
                  </a:lnTo>
                  <a:lnTo>
                    <a:pt x="17914" y="8059"/>
                  </a:lnTo>
                  <a:lnTo>
                    <a:pt x="17938" y="8054"/>
                  </a:lnTo>
                  <a:lnTo>
                    <a:pt x="17968" y="8047"/>
                  </a:lnTo>
                  <a:lnTo>
                    <a:pt x="17994" y="8039"/>
                  </a:lnTo>
                  <a:lnTo>
                    <a:pt x="18021" y="8030"/>
                  </a:lnTo>
                  <a:lnTo>
                    <a:pt x="18045" y="8018"/>
                  </a:lnTo>
                  <a:lnTo>
                    <a:pt x="18067" y="8003"/>
                  </a:lnTo>
                  <a:lnTo>
                    <a:pt x="18088" y="7993"/>
                  </a:lnTo>
                  <a:lnTo>
                    <a:pt x="18103" y="7975"/>
                  </a:lnTo>
                  <a:lnTo>
                    <a:pt x="18120" y="7959"/>
                  </a:lnTo>
                  <a:lnTo>
                    <a:pt x="18135" y="7946"/>
                  </a:lnTo>
                  <a:lnTo>
                    <a:pt x="18148" y="7927"/>
                  </a:lnTo>
                  <a:lnTo>
                    <a:pt x="18153" y="7910"/>
                  </a:lnTo>
                  <a:lnTo>
                    <a:pt x="18159" y="7889"/>
                  </a:lnTo>
                  <a:lnTo>
                    <a:pt x="18159" y="7847"/>
                  </a:lnTo>
                  <a:lnTo>
                    <a:pt x="18153" y="7829"/>
                  </a:lnTo>
                  <a:lnTo>
                    <a:pt x="18148" y="7813"/>
                  </a:lnTo>
                  <a:lnTo>
                    <a:pt x="18135" y="7794"/>
                  </a:lnTo>
                  <a:lnTo>
                    <a:pt x="18120" y="7775"/>
                  </a:lnTo>
                  <a:lnTo>
                    <a:pt x="18103" y="7759"/>
                  </a:lnTo>
                  <a:lnTo>
                    <a:pt x="18088" y="7746"/>
                  </a:lnTo>
                  <a:lnTo>
                    <a:pt x="18067" y="7730"/>
                  </a:lnTo>
                  <a:lnTo>
                    <a:pt x="18045" y="7721"/>
                  </a:lnTo>
                  <a:lnTo>
                    <a:pt x="18021" y="7706"/>
                  </a:lnTo>
                  <a:lnTo>
                    <a:pt x="17994" y="7700"/>
                  </a:lnTo>
                  <a:lnTo>
                    <a:pt x="17968" y="7688"/>
                  </a:lnTo>
                  <a:lnTo>
                    <a:pt x="17938" y="7684"/>
                  </a:lnTo>
                  <a:lnTo>
                    <a:pt x="17914" y="7682"/>
                  </a:lnTo>
                  <a:lnTo>
                    <a:pt x="17880" y="7676"/>
                  </a:lnTo>
                  <a:lnTo>
                    <a:pt x="17845" y="7674"/>
                  </a:lnTo>
                  <a:lnTo>
                    <a:pt x="17458" y="7674"/>
                  </a:lnTo>
                  <a:lnTo>
                    <a:pt x="17430" y="7670"/>
                  </a:lnTo>
                  <a:lnTo>
                    <a:pt x="17396" y="7669"/>
                  </a:lnTo>
                  <a:lnTo>
                    <a:pt x="17375" y="7660"/>
                  </a:lnTo>
                  <a:lnTo>
                    <a:pt x="17342" y="7650"/>
                  </a:lnTo>
                  <a:lnTo>
                    <a:pt x="17319" y="7641"/>
                  </a:lnTo>
                  <a:lnTo>
                    <a:pt x="17293" y="7632"/>
                  </a:lnTo>
                  <a:lnTo>
                    <a:pt x="17269" y="7620"/>
                  </a:lnTo>
                  <a:lnTo>
                    <a:pt x="17254" y="7604"/>
                  </a:lnTo>
                  <a:lnTo>
                    <a:pt x="17233" y="7588"/>
                  </a:lnTo>
                  <a:lnTo>
                    <a:pt x="17216" y="7573"/>
                  </a:lnTo>
                  <a:lnTo>
                    <a:pt x="17205" y="7556"/>
                  </a:lnTo>
                  <a:lnTo>
                    <a:pt x="17188" y="7521"/>
                  </a:lnTo>
                  <a:lnTo>
                    <a:pt x="17181" y="7501"/>
                  </a:lnTo>
                  <a:lnTo>
                    <a:pt x="17181" y="7460"/>
                  </a:lnTo>
                  <a:lnTo>
                    <a:pt x="17188" y="7445"/>
                  </a:lnTo>
                  <a:lnTo>
                    <a:pt x="17196" y="7422"/>
                  </a:lnTo>
                  <a:lnTo>
                    <a:pt x="17205" y="7402"/>
                  </a:lnTo>
                  <a:lnTo>
                    <a:pt x="17216" y="7388"/>
                  </a:lnTo>
                  <a:lnTo>
                    <a:pt x="17233" y="7376"/>
                  </a:lnTo>
                  <a:lnTo>
                    <a:pt x="17254" y="7357"/>
                  </a:lnTo>
                  <a:lnTo>
                    <a:pt x="17269" y="7345"/>
                  </a:lnTo>
                  <a:lnTo>
                    <a:pt x="17293" y="7332"/>
                  </a:lnTo>
                  <a:lnTo>
                    <a:pt x="17319" y="7320"/>
                  </a:lnTo>
                  <a:lnTo>
                    <a:pt x="17342" y="7311"/>
                  </a:lnTo>
                  <a:lnTo>
                    <a:pt x="17375" y="7303"/>
                  </a:lnTo>
                  <a:lnTo>
                    <a:pt x="17396" y="7295"/>
                  </a:lnTo>
                  <a:lnTo>
                    <a:pt x="17430" y="7292"/>
                  </a:lnTo>
                  <a:lnTo>
                    <a:pt x="17458" y="7289"/>
                  </a:lnTo>
                  <a:lnTo>
                    <a:pt x="17495" y="7287"/>
                  </a:lnTo>
                  <a:lnTo>
                    <a:pt x="19322" y="7287"/>
                  </a:lnTo>
                  <a:lnTo>
                    <a:pt x="19352" y="7284"/>
                  </a:lnTo>
                  <a:lnTo>
                    <a:pt x="19380" y="7277"/>
                  </a:lnTo>
                  <a:lnTo>
                    <a:pt x="19412" y="7269"/>
                  </a:lnTo>
                  <a:lnTo>
                    <a:pt x="19436" y="7265"/>
                  </a:lnTo>
                  <a:lnTo>
                    <a:pt x="19464" y="7256"/>
                  </a:lnTo>
                  <a:lnTo>
                    <a:pt x="19489" y="7245"/>
                  </a:lnTo>
                  <a:lnTo>
                    <a:pt x="19511" y="7229"/>
                  </a:lnTo>
                  <a:lnTo>
                    <a:pt x="19530" y="7217"/>
                  </a:lnTo>
                  <a:lnTo>
                    <a:pt x="19545" y="7201"/>
                  </a:lnTo>
                  <a:lnTo>
                    <a:pt x="19567" y="7184"/>
                  </a:lnTo>
                  <a:lnTo>
                    <a:pt x="19580" y="7168"/>
                  </a:lnTo>
                  <a:lnTo>
                    <a:pt x="19588" y="7151"/>
                  </a:lnTo>
                  <a:lnTo>
                    <a:pt x="19599" y="7131"/>
                  </a:lnTo>
                  <a:lnTo>
                    <a:pt x="19601" y="7112"/>
                  </a:lnTo>
                  <a:lnTo>
                    <a:pt x="19601" y="7073"/>
                  </a:lnTo>
                  <a:lnTo>
                    <a:pt x="19599" y="7052"/>
                  </a:lnTo>
                  <a:lnTo>
                    <a:pt x="19588" y="7033"/>
                  </a:lnTo>
                  <a:lnTo>
                    <a:pt x="19580" y="7019"/>
                  </a:lnTo>
                  <a:lnTo>
                    <a:pt x="19567" y="7000"/>
                  </a:lnTo>
                  <a:lnTo>
                    <a:pt x="19545" y="6986"/>
                  </a:lnTo>
                  <a:lnTo>
                    <a:pt x="19530" y="6971"/>
                  </a:lnTo>
                  <a:lnTo>
                    <a:pt x="19511" y="6955"/>
                  </a:lnTo>
                  <a:lnTo>
                    <a:pt x="19489" y="6944"/>
                  </a:lnTo>
                  <a:lnTo>
                    <a:pt x="19464" y="6932"/>
                  </a:lnTo>
                  <a:lnTo>
                    <a:pt x="19436" y="6922"/>
                  </a:lnTo>
                  <a:lnTo>
                    <a:pt x="19412" y="6916"/>
                  </a:lnTo>
                  <a:lnTo>
                    <a:pt x="19380" y="6907"/>
                  </a:lnTo>
                  <a:lnTo>
                    <a:pt x="19352" y="6904"/>
                  </a:lnTo>
                  <a:lnTo>
                    <a:pt x="19322" y="6900"/>
                  </a:lnTo>
                  <a:lnTo>
                    <a:pt x="19287" y="6898"/>
                  </a:lnTo>
                  <a:lnTo>
                    <a:pt x="18254" y="6898"/>
                  </a:lnTo>
                  <a:lnTo>
                    <a:pt x="18224" y="6895"/>
                  </a:lnTo>
                  <a:lnTo>
                    <a:pt x="18191" y="6888"/>
                  </a:lnTo>
                  <a:lnTo>
                    <a:pt x="18163" y="6884"/>
                  </a:lnTo>
                  <a:lnTo>
                    <a:pt x="18135" y="6875"/>
                  </a:lnTo>
                  <a:lnTo>
                    <a:pt x="18110" y="6867"/>
                  </a:lnTo>
                  <a:lnTo>
                    <a:pt x="18082" y="6852"/>
                  </a:lnTo>
                  <a:lnTo>
                    <a:pt x="18062" y="6842"/>
                  </a:lnTo>
                  <a:lnTo>
                    <a:pt x="18045" y="6830"/>
                  </a:lnTo>
                  <a:lnTo>
                    <a:pt x="18024" y="6814"/>
                  </a:lnTo>
                  <a:lnTo>
                    <a:pt x="18009" y="6796"/>
                  </a:lnTo>
                  <a:lnTo>
                    <a:pt x="17994" y="6783"/>
                  </a:lnTo>
                  <a:lnTo>
                    <a:pt x="17987" y="6764"/>
                  </a:lnTo>
                  <a:lnTo>
                    <a:pt x="17974" y="6746"/>
                  </a:lnTo>
                  <a:lnTo>
                    <a:pt x="17972" y="6727"/>
                  </a:lnTo>
                  <a:lnTo>
                    <a:pt x="17972" y="6686"/>
                  </a:lnTo>
                  <a:lnTo>
                    <a:pt x="17974" y="6667"/>
                  </a:lnTo>
                  <a:lnTo>
                    <a:pt x="17987" y="6647"/>
                  </a:lnTo>
                  <a:lnTo>
                    <a:pt x="17994" y="6631"/>
                  </a:lnTo>
                  <a:lnTo>
                    <a:pt x="18009" y="6614"/>
                  </a:lnTo>
                  <a:lnTo>
                    <a:pt x="18024" y="6595"/>
                  </a:lnTo>
                  <a:lnTo>
                    <a:pt x="18045" y="6582"/>
                  </a:lnTo>
                  <a:lnTo>
                    <a:pt x="18062" y="6567"/>
                  </a:lnTo>
                  <a:lnTo>
                    <a:pt x="18082" y="6558"/>
                  </a:lnTo>
                  <a:lnTo>
                    <a:pt x="18110" y="6543"/>
                  </a:lnTo>
                  <a:lnTo>
                    <a:pt x="18135" y="6534"/>
                  </a:lnTo>
                  <a:lnTo>
                    <a:pt x="18163" y="6527"/>
                  </a:lnTo>
                  <a:lnTo>
                    <a:pt x="18191" y="6518"/>
                  </a:lnTo>
                  <a:lnTo>
                    <a:pt x="18224" y="6515"/>
                  </a:lnTo>
                  <a:lnTo>
                    <a:pt x="18254" y="6513"/>
                  </a:lnTo>
                  <a:lnTo>
                    <a:pt x="18645" y="6513"/>
                  </a:lnTo>
                  <a:lnTo>
                    <a:pt x="18673" y="6507"/>
                  </a:lnTo>
                  <a:lnTo>
                    <a:pt x="18705" y="6506"/>
                  </a:lnTo>
                  <a:lnTo>
                    <a:pt x="18735" y="6502"/>
                  </a:lnTo>
                  <a:lnTo>
                    <a:pt x="18767" y="6495"/>
                  </a:lnTo>
                  <a:lnTo>
                    <a:pt x="18795" y="6489"/>
                  </a:lnTo>
                  <a:lnTo>
                    <a:pt x="18821" y="6479"/>
                  </a:lnTo>
                  <a:lnTo>
                    <a:pt x="18843" y="6467"/>
                  </a:lnTo>
                  <a:lnTo>
                    <a:pt x="18864" y="6457"/>
                  </a:lnTo>
                  <a:lnTo>
                    <a:pt x="18885" y="6441"/>
                  </a:lnTo>
                  <a:lnTo>
                    <a:pt x="18898" y="6427"/>
                  </a:lnTo>
                  <a:lnTo>
                    <a:pt x="18916" y="6411"/>
                  </a:lnTo>
                  <a:lnTo>
                    <a:pt x="18931" y="6394"/>
                  </a:lnTo>
                  <a:lnTo>
                    <a:pt x="18944" y="6374"/>
                  </a:lnTo>
                  <a:lnTo>
                    <a:pt x="18946" y="6358"/>
                  </a:lnTo>
                  <a:lnTo>
                    <a:pt x="18952" y="6338"/>
                  </a:lnTo>
                  <a:lnTo>
                    <a:pt x="18956" y="6315"/>
                  </a:lnTo>
                  <a:lnTo>
                    <a:pt x="18952" y="6296"/>
                  </a:lnTo>
                  <a:lnTo>
                    <a:pt x="18946" y="6277"/>
                  </a:lnTo>
                  <a:lnTo>
                    <a:pt x="18944" y="6260"/>
                  </a:lnTo>
                  <a:lnTo>
                    <a:pt x="18931" y="6242"/>
                  </a:lnTo>
                  <a:lnTo>
                    <a:pt x="18916" y="6224"/>
                  </a:lnTo>
                  <a:lnTo>
                    <a:pt x="18898" y="6209"/>
                  </a:lnTo>
                  <a:lnTo>
                    <a:pt x="18885" y="6194"/>
                  </a:lnTo>
                  <a:lnTo>
                    <a:pt x="18864" y="6178"/>
                  </a:lnTo>
                  <a:lnTo>
                    <a:pt x="18821" y="6157"/>
                  </a:lnTo>
                  <a:lnTo>
                    <a:pt x="18795" y="6148"/>
                  </a:lnTo>
                  <a:lnTo>
                    <a:pt x="18767" y="6138"/>
                  </a:lnTo>
                  <a:lnTo>
                    <a:pt x="18735" y="6133"/>
                  </a:lnTo>
                  <a:lnTo>
                    <a:pt x="18705" y="6124"/>
                  </a:lnTo>
                  <a:lnTo>
                    <a:pt x="18673" y="6122"/>
                  </a:lnTo>
                  <a:lnTo>
                    <a:pt x="17119" y="6122"/>
                  </a:lnTo>
                  <a:lnTo>
                    <a:pt x="17089" y="6121"/>
                  </a:lnTo>
                  <a:lnTo>
                    <a:pt x="17059" y="6114"/>
                  </a:lnTo>
                  <a:lnTo>
                    <a:pt x="17033" y="6106"/>
                  </a:lnTo>
                  <a:lnTo>
                    <a:pt x="16998" y="6101"/>
                  </a:lnTo>
                  <a:lnTo>
                    <a:pt x="16979" y="6089"/>
                  </a:lnTo>
                  <a:lnTo>
                    <a:pt x="16953" y="6080"/>
                  </a:lnTo>
                  <a:lnTo>
                    <a:pt x="16930" y="6066"/>
                  </a:lnTo>
                  <a:lnTo>
                    <a:pt x="16908" y="6053"/>
                  </a:lnTo>
                  <a:lnTo>
                    <a:pt x="16895" y="6037"/>
                  </a:lnTo>
                  <a:lnTo>
                    <a:pt x="16876" y="6022"/>
                  </a:lnTo>
                  <a:lnTo>
                    <a:pt x="16863" y="6004"/>
                  </a:lnTo>
                  <a:lnTo>
                    <a:pt x="16852" y="5986"/>
                  </a:lnTo>
                  <a:lnTo>
                    <a:pt x="16846" y="5968"/>
                  </a:lnTo>
                  <a:lnTo>
                    <a:pt x="16842" y="5949"/>
                  </a:lnTo>
                  <a:lnTo>
                    <a:pt x="16835" y="5931"/>
                  </a:lnTo>
                  <a:lnTo>
                    <a:pt x="16842" y="5911"/>
                  </a:lnTo>
                  <a:lnTo>
                    <a:pt x="16846" y="5889"/>
                  </a:lnTo>
                  <a:lnTo>
                    <a:pt x="16852" y="5869"/>
                  </a:lnTo>
                  <a:lnTo>
                    <a:pt x="16863" y="5853"/>
                  </a:lnTo>
                  <a:lnTo>
                    <a:pt x="16876" y="5837"/>
                  </a:lnTo>
                  <a:lnTo>
                    <a:pt x="16895" y="5823"/>
                  </a:lnTo>
                  <a:lnTo>
                    <a:pt x="16908" y="5807"/>
                  </a:lnTo>
                  <a:lnTo>
                    <a:pt x="16930" y="5791"/>
                  </a:lnTo>
                  <a:lnTo>
                    <a:pt x="16953" y="5779"/>
                  </a:lnTo>
                  <a:lnTo>
                    <a:pt x="16979" y="5768"/>
                  </a:lnTo>
                  <a:lnTo>
                    <a:pt x="16998" y="5759"/>
                  </a:lnTo>
                  <a:lnTo>
                    <a:pt x="17033" y="5751"/>
                  </a:lnTo>
                  <a:lnTo>
                    <a:pt x="17059" y="5743"/>
                  </a:lnTo>
                  <a:lnTo>
                    <a:pt x="17089" y="5740"/>
                  </a:lnTo>
                  <a:lnTo>
                    <a:pt x="17119" y="5739"/>
                  </a:lnTo>
                  <a:lnTo>
                    <a:pt x="17153" y="5735"/>
                  </a:lnTo>
                  <a:lnTo>
                    <a:pt x="20388" y="5735"/>
                  </a:lnTo>
                  <a:lnTo>
                    <a:pt x="20416" y="5733"/>
                  </a:lnTo>
                  <a:lnTo>
                    <a:pt x="20448" y="5731"/>
                  </a:lnTo>
                  <a:lnTo>
                    <a:pt x="20480" y="5729"/>
                  </a:lnTo>
                  <a:lnTo>
                    <a:pt x="20510" y="5721"/>
                  </a:lnTo>
                  <a:lnTo>
                    <a:pt x="20534" y="5712"/>
                  </a:lnTo>
                  <a:lnTo>
                    <a:pt x="20562" y="5701"/>
                  </a:lnTo>
                  <a:lnTo>
                    <a:pt x="20588" y="5691"/>
                  </a:lnTo>
                  <a:lnTo>
                    <a:pt x="20611" y="5680"/>
                  </a:lnTo>
                  <a:lnTo>
                    <a:pt x="20624" y="5665"/>
                  </a:lnTo>
                  <a:lnTo>
                    <a:pt x="20648" y="5651"/>
                  </a:lnTo>
                  <a:lnTo>
                    <a:pt x="20665" y="5632"/>
                  </a:lnTo>
                  <a:lnTo>
                    <a:pt x="20672" y="5616"/>
                  </a:lnTo>
                  <a:lnTo>
                    <a:pt x="20684" y="5603"/>
                  </a:lnTo>
                  <a:lnTo>
                    <a:pt x="20693" y="5578"/>
                  </a:lnTo>
                  <a:lnTo>
                    <a:pt x="20699" y="5562"/>
                  </a:lnTo>
                  <a:lnTo>
                    <a:pt x="20699" y="5522"/>
                  </a:lnTo>
                  <a:lnTo>
                    <a:pt x="20693" y="5502"/>
                  </a:lnTo>
                  <a:lnTo>
                    <a:pt x="20684" y="5486"/>
                  </a:lnTo>
                  <a:lnTo>
                    <a:pt x="20672" y="5466"/>
                  </a:lnTo>
                  <a:lnTo>
                    <a:pt x="20665" y="5451"/>
                  </a:lnTo>
                  <a:lnTo>
                    <a:pt x="20648" y="5434"/>
                  </a:lnTo>
                  <a:lnTo>
                    <a:pt x="20624" y="5420"/>
                  </a:lnTo>
                  <a:lnTo>
                    <a:pt x="20611" y="5406"/>
                  </a:lnTo>
                  <a:lnTo>
                    <a:pt x="20588" y="5392"/>
                  </a:lnTo>
                  <a:lnTo>
                    <a:pt x="20562" y="5380"/>
                  </a:lnTo>
                  <a:lnTo>
                    <a:pt x="20534" y="5372"/>
                  </a:lnTo>
                  <a:lnTo>
                    <a:pt x="20510" y="5366"/>
                  </a:lnTo>
                  <a:lnTo>
                    <a:pt x="20480" y="5356"/>
                  </a:lnTo>
                  <a:lnTo>
                    <a:pt x="20448" y="5351"/>
                  </a:lnTo>
                  <a:lnTo>
                    <a:pt x="18441" y="5351"/>
                  </a:lnTo>
                  <a:lnTo>
                    <a:pt x="18404" y="5348"/>
                  </a:lnTo>
                  <a:lnTo>
                    <a:pt x="18376" y="5343"/>
                  </a:lnTo>
                  <a:lnTo>
                    <a:pt x="18344" y="5338"/>
                  </a:lnTo>
                  <a:lnTo>
                    <a:pt x="18316" y="5332"/>
                  </a:lnTo>
                  <a:lnTo>
                    <a:pt x="18292" y="5324"/>
                  </a:lnTo>
                  <a:lnTo>
                    <a:pt x="18264" y="5315"/>
                  </a:lnTo>
                  <a:lnTo>
                    <a:pt x="18241" y="5303"/>
                  </a:lnTo>
                  <a:lnTo>
                    <a:pt x="18219" y="5292"/>
                  </a:lnTo>
                  <a:lnTo>
                    <a:pt x="18196" y="5278"/>
                  </a:lnTo>
                  <a:lnTo>
                    <a:pt x="18183" y="5262"/>
                  </a:lnTo>
                  <a:lnTo>
                    <a:pt x="18165" y="5247"/>
                  </a:lnTo>
                  <a:lnTo>
                    <a:pt x="18150" y="5231"/>
                  </a:lnTo>
                  <a:lnTo>
                    <a:pt x="18135" y="5211"/>
                  </a:lnTo>
                  <a:lnTo>
                    <a:pt x="18133" y="5194"/>
                  </a:lnTo>
                  <a:lnTo>
                    <a:pt x="18131" y="5171"/>
                  </a:lnTo>
                  <a:lnTo>
                    <a:pt x="18127" y="5151"/>
                  </a:lnTo>
                  <a:lnTo>
                    <a:pt x="18131" y="5135"/>
                  </a:lnTo>
                  <a:lnTo>
                    <a:pt x="18133" y="5114"/>
                  </a:lnTo>
                  <a:lnTo>
                    <a:pt x="18135" y="5095"/>
                  </a:lnTo>
                  <a:lnTo>
                    <a:pt x="18150" y="5079"/>
                  </a:lnTo>
                  <a:lnTo>
                    <a:pt x="18165" y="5061"/>
                  </a:lnTo>
                  <a:lnTo>
                    <a:pt x="18183" y="5045"/>
                  </a:lnTo>
                  <a:lnTo>
                    <a:pt x="18196" y="5030"/>
                  </a:lnTo>
                  <a:lnTo>
                    <a:pt x="18219" y="5015"/>
                  </a:lnTo>
                  <a:lnTo>
                    <a:pt x="18241" y="5005"/>
                  </a:lnTo>
                  <a:lnTo>
                    <a:pt x="18264" y="4994"/>
                  </a:lnTo>
                  <a:lnTo>
                    <a:pt x="18292" y="4983"/>
                  </a:lnTo>
                  <a:lnTo>
                    <a:pt x="18316" y="4975"/>
                  </a:lnTo>
                  <a:lnTo>
                    <a:pt x="18344" y="4969"/>
                  </a:lnTo>
                  <a:lnTo>
                    <a:pt x="18376" y="4962"/>
                  </a:lnTo>
                  <a:lnTo>
                    <a:pt x="18404" y="4961"/>
                  </a:lnTo>
                  <a:lnTo>
                    <a:pt x="18441" y="4959"/>
                  </a:lnTo>
                  <a:lnTo>
                    <a:pt x="19444" y="4959"/>
                  </a:lnTo>
                  <a:lnTo>
                    <a:pt x="19479" y="4958"/>
                  </a:lnTo>
                  <a:lnTo>
                    <a:pt x="19511" y="4950"/>
                  </a:lnTo>
                  <a:lnTo>
                    <a:pt x="19567" y="4937"/>
                  </a:lnTo>
                  <a:lnTo>
                    <a:pt x="19593" y="4929"/>
                  </a:lnTo>
                  <a:lnTo>
                    <a:pt x="19614" y="4914"/>
                  </a:lnTo>
                  <a:lnTo>
                    <a:pt x="19640" y="4905"/>
                  </a:lnTo>
                  <a:lnTo>
                    <a:pt x="19691" y="4857"/>
                  </a:lnTo>
                  <a:lnTo>
                    <a:pt x="19700" y="4841"/>
                  </a:lnTo>
                  <a:lnTo>
                    <a:pt x="19713" y="4824"/>
                  </a:lnTo>
                  <a:lnTo>
                    <a:pt x="19719" y="4805"/>
                  </a:lnTo>
                  <a:lnTo>
                    <a:pt x="19728" y="4786"/>
                  </a:lnTo>
                  <a:lnTo>
                    <a:pt x="19728" y="4746"/>
                  </a:lnTo>
                  <a:lnTo>
                    <a:pt x="19719" y="4725"/>
                  </a:lnTo>
                  <a:lnTo>
                    <a:pt x="19713" y="4708"/>
                  </a:lnTo>
                  <a:lnTo>
                    <a:pt x="19700" y="4690"/>
                  </a:lnTo>
                  <a:lnTo>
                    <a:pt x="19691" y="4676"/>
                  </a:lnTo>
                  <a:lnTo>
                    <a:pt x="19674" y="4657"/>
                  </a:lnTo>
                  <a:lnTo>
                    <a:pt x="19657" y="4642"/>
                  </a:lnTo>
                  <a:lnTo>
                    <a:pt x="19640" y="4630"/>
                  </a:lnTo>
                  <a:lnTo>
                    <a:pt x="19614" y="4614"/>
                  </a:lnTo>
                  <a:lnTo>
                    <a:pt x="19593" y="4605"/>
                  </a:lnTo>
                  <a:lnTo>
                    <a:pt x="19567" y="4598"/>
                  </a:lnTo>
                  <a:lnTo>
                    <a:pt x="19539" y="4588"/>
                  </a:lnTo>
                  <a:lnTo>
                    <a:pt x="19511" y="4580"/>
                  </a:lnTo>
                  <a:lnTo>
                    <a:pt x="19479" y="4578"/>
                  </a:lnTo>
                  <a:lnTo>
                    <a:pt x="19444" y="4570"/>
                  </a:lnTo>
                  <a:lnTo>
                    <a:pt x="17454" y="4570"/>
                  </a:lnTo>
                  <a:lnTo>
                    <a:pt x="17422" y="4568"/>
                  </a:lnTo>
                  <a:lnTo>
                    <a:pt x="17394" y="4562"/>
                  </a:lnTo>
                  <a:lnTo>
                    <a:pt x="17362" y="4557"/>
                  </a:lnTo>
                  <a:lnTo>
                    <a:pt x="17338" y="4549"/>
                  </a:lnTo>
                  <a:lnTo>
                    <a:pt x="17308" y="4538"/>
                  </a:lnTo>
                  <a:lnTo>
                    <a:pt x="17289" y="4529"/>
                  </a:lnTo>
                  <a:lnTo>
                    <a:pt x="17265" y="4514"/>
                  </a:lnTo>
                  <a:lnTo>
                    <a:pt x="17248" y="4500"/>
                  </a:lnTo>
                  <a:lnTo>
                    <a:pt x="17228" y="4485"/>
                  </a:lnTo>
                  <a:lnTo>
                    <a:pt x="17211" y="4471"/>
                  </a:lnTo>
                  <a:lnTo>
                    <a:pt x="17198" y="4455"/>
                  </a:lnTo>
                  <a:lnTo>
                    <a:pt x="17188" y="4435"/>
                  </a:lnTo>
                  <a:lnTo>
                    <a:pt x="17177" y="4417"/>
                  </a:lnTo>
                  <a:lnTo>
                    <a:pt x="17175" y="4400"/>
                  </a:lnTo>
                  <a:lnTo>
                    <a:pt x="17175" y="4359"/>
                  </a:lnTo>
                  <a:lnTo>
                    <a:pt x="17177" y="4336"/>
                  </a:lnTo>
                  <a:lnTo>
                    <a:pt x="17188" y="4320"/>
                  </a:lnTo>
                  <a:lnTo>
                    <a:pt x="17198" y="4303"/>
                  </a:lnTo>
                  <a:lnTo>
                    <a:pt x="17211" y="4285"/>
                  </a:lnTo>
                  <a:lnTo>
                    <a:pt x="17228" y="4272"/>
                  </a:lnTo>
                  <a:lnTo>
                    <a:pt x="17248" y="4255"/>
                  </a:lnTo>
                  <a:lnTo>
                    <a:pt x="17265" y="4243"/>
                  </a:lnTo>
                  <a:lnTo>
                    <a:pt x="17289" y="4229"/>
                  </a:lnTo>
                  <a:lnTo>
                    <a:pt x="17308" y="4216"/>
                  </a:lnTo>
                  <a:lnTo>
                    <a:pt x="17338" y="4207"/>
                  </a:lnTo>
                  <a:lnTo>
                    <a:pt x="17362" y="4197"/>
                  </a:lnTo>
                  <a:lnTo>
                    <a:pt x="17394" y="4195"/>
                  </a:lnTo>
                  <a:lnTo>
                    <a:pt x="17422" y="4188"/>
                  </a:lnTo>
                  <a:lnTo>
                    <a:pt x="17454" y="4187"/>
                  </a:lnTo>
                  <a:lnTo>
                    <a:pt x="18593" y="4187"/>
                  </a:lnTo>
                  <a:lnTo>
                    <a:pt x="18632" y="4177"/>
                  </a:lnTo>
                  <a:lnTo>
                    <a:pt x="18651" y="4176"/>
                  </a:lnTo>
                  <a:lnTo>
                    <a:pt x="18688" y="4167"/>
                  </a:lnTo>
                  <a:lnTo>
                    <a:pt x="18718" y="4161"/>
                  </a:lnTo>
                  <a:lnTo>
                    <a:pt x="18735" y="4149"/>
                  </a:lnTo>
                  <a:lnTo>
                    <a:pt x="18761" y="4141"/>
                  </a:lnTo>
                  <a:lnTo>
                    <a:pt x="18780" y="4130"/>
                  </a:lnTo>
                  <a:lnTo>
                    <a:pt x="18806" y="4115"/>
                  </a:lnTo>
                  <a:lnTo>
                    <a:pt x="18825" y="4098"/>
                  </a:lnTo>
                  <a:lnTo>
                    <a:pt x="18838" y="4086"/>
                  </a:lnTo>
                  <a:lnTo>
                    <a:pt x="18851" y="4067"/>
                  </a:lnTo>
                  <a:lnTo>
                    <a:pt x="18864" y="4051"/>
                  </a:lnTo>
                  <a:lnTo>
                    <a:pt x="18868" y="4030"/>
                  </a:lnTo>
                  <a:lnTo>
                    <a:pt x="18879" y="4011"/>
                  </a:lnTo>
                  <a:lnTo>
                    <a:pt x="18879" y="3970"/>
                  </a:lnTo>
                  <a:lnTo>
                    <a:pt x="18868" y="3952"/>
                  </a:lnTo>
                  <a:lnTo>
                    <a:pt x="18864" y="3934"/>
                  </a:lnTo>
                  <a:lnTo>
                    <a:pt x="18851" y="3915"/>
                  </a:lnTo>
                  <a:lnTo>
                    <a:pt x="18838" y="3899"/>
                  </a:lnTo>
                  <a:lnTo>
                    <a:pt x="18825" y="3882"/>
                  </a:lnTo>
                  <a:lnTo>
                    <a:pt x="18806" y="3864"/>
                  </a:lnTo>
                  <a:lnTo>
                    <a:pt x="18780" y="3854"/>
                  </a:lnTo>
                  <a:lnTo>
                    <a:pt x="18761" y="3842"/>
                  </a:lnTo>
                  <a:lnTo>
                    <a:pt x="18718" y="3822"/>
                  </a:lnTo>
                  <a:lnTo>
                    <a:pt x="18688" y="3812"/>
                  </a:lnTo>
                  <a:lnTo>
                    <a:pt x="18651" y="3806"/>
                  </a:lnTo>
                  <a:lnTo>
                    <a:pt x="18632" y="3799"/>
                  </a:lnTo>
                  <a:lnTo>
                    <a:pt x="18593" y="3799"/>
                  </a:lnTo>
                  <a:lnTo>
                    <a:pt x="18561" y="3796"/>
                  </a:lnTo>
                  <a:lnTo>
                    <a:pt x="16996" y="3796"/>
                  </a:lnTo>
                  <a:lnTo>
                    <a:pt x="16964" y="3795"/>
                  </a:lnTo>
                  <a:lnTo>
                    <a:pt x="16934" y="3792"/>
                  </a:lnTo>
                  <a:lnTo>
                    <a:pt x="16906" y="3788"/>
                  </a:lnTo>
                  <a:lnTo>
                    <a:pt x="16876" y="3782"/>
                  </a:lnTo>
                  <a:lnTo>
                    <a:pt x="16850" y="3771"/>
                  </a:lnTo>
                  <a:lnTo>
                    <a:pt x="16820" y="3763"/>
                  </a:lnTo>
                  <a:lnTo>
                    <a:pt x="16796" y="3751"/>
                  </a:lnTo>
                  <a:lnTo>
                    <a:pt x="16775" y="3739"/>
                  </a:lnTo>
                  <a:lnTo>
                    <a:pt x="16751" y="3727"/>
                  </a:lnTo>
                  <a:lnTo>
                    <a:pt x="16738" y="3714"/>
                  </a:lnTo>
                  <a:lnTo>
                    <a:pt x="16721" y="3695"/>
                  </a:lnTo>
                  <a:lnTo>
                    <a:pt x="16708" y="3679"/>
                  </a:lnTo>
                  <a:lnTo>
                    <a:pt x="16695" y="3661"/>
                  </a:lnTo>
                  <a:lnTo>
                    <a:pt x="16687" y="3642"/>
                  </a:lnTo>
                  <a:lnTo>
                    <a:pt x="16685" y="3625"/>
                  </a:lnTo>
                  <a:lnTo>
                    <a:pt x="16685" y="3582"/>
                  </a:lnTo>
                  <a:lnTo>
                    <a:pt x="16687" y="3562"/>
                  </a:lnTo>
                  <a:lnTo>
                    <a:pt x="16695" y="3545"/>
                  </a:lnTo>
                  <a:lnTo>
                    <a:pt x="16708" y="3527"/>
                  </a:lnTo>
                  <a:lnTo>
                    <a:pt x="16721" y="3507"/>
                  </a:lnTo>
                  <a:lnTo>
                    <a:pt x="16738" y="3494"/>
                  </a:lnTo>
                  <a:lnTo>
                    <a:pt x="16751" y="3478"/>
                  </a:lnTo>
                  <a:lnTo>
                    <a:pt x="16775" y="3466"/>
                  </a:lnTo>
                  <a:lnTo>
                    <a:pt x="16796" y="3451"/>
                  </a:lnTo>
                  <a:lnTo>
                    <a:pt x="16820" y="3442"/>
                  </a:lnTo>
                  <a:lnTo>
                    <a:pt x="16850" y="3430"/>
                  </a:lnTo>
                  <a:lnTo>
                    <a:pt x="16876" y="3423"/>
                  </a:lnTo>
                  <a:lnTo>
                    <a:pt x="16906" y="3417"/>
                  </a:lnTo>
                  <a:lnTo>
                    <a:pt x="16934" y="3413"/>
                  </a:lnTo>
                  <a:lnTo>
                    <a:pt x="16964" y="3412"/>
                  </a:lnTo>
                  <a:lnTo>
                    <a:pt x="16996" y="3406"/>
                  </a:lnTo>
                  <a:lnTo>
                    <a:pt x="19075" y="3406"/>
                  </a:lnTo>
                  <a:lnTo>
                    <a:pt x="19105" y="3398"/>
                  </a:lnTo>
                  <a:lnTo>
                    <a:pt x="19133" y="3394"/>
                  </a:lnTo>
                  <a:lnTo>
                    <a:pt x="19158" y="3386"/>
                  </a:lnTo>
                  <a:lnTo>
                    <a:pt x="19184" y="3374"/>
                  </a:lnTo>
                  <a:lnTo>
                    <a:pt x="19214" y="3362"/>
                  </a:lnTo>
                  <a:lnTo>
                    <a:pt x="19234" y="3352"/>
                  </a:lnTo>
                  <a:lnTo>
                    <a:pt x="19251" y="3337"/>
                  </a:lnTo>
                  <a:lnTo>
                    <a:pt x="19272" y="3324"/>
                  </a:lnTo>
                  <a:lnTo>
                    <a:pt x="19287" y="3309"/>
                  </a:lnTo>
                  <a:lnTo>
                    <a:pt x="19298" y="3289"/>
                  </a:lnTo>
                  <a:lnTo>
                    <a:pt x="19309" y="3270"/>
                  </a:lnTo>
                  <a:lnTo>
                    <a:pt x="19317" y="3254"/>
                  </a:lnTo>
                  <a:lnTo>
                    <a:pt x="19322" y="3234"/>
                  </a:lnTo>
                  <a:lnTo>
                    <a:pt x="19322" y="3193"/>
                  </a:lnTo>
                  <a:lnTo>
                    <a:pt x="19317" y="3177"/>
                  </a:lnTo>
                  <a:lnTo>
                    <a:pt x="19309" y="3156"/>
                  </a:lnTo>
                  <a:lnTo>
                    <a:pt x="19298" y="3137"/>
                  </a:lnTo>
                  <a:lnTo>
                    <a:pt x="19287" y="3122"/>
                  </a:lnTo>
                  <a:lnTo>
                    <a:pt x="19272" y="3105"/>
                  </a:lnTo>
                  <a:lnTo>
                    <a:pt x="19251" y="3090"/>
                  </a:lnTo>
                  <a:lnTo>
                    <a:pt x="19234" y="3078"/>
                  </a:lnTo>
                  <a:lnTo>
                    <a:pt x="19214" y="3064"/>
                  </a:lnTo>
                  <a:lnTo>
                    <a:pt x="19184" y="3055"/>
                  </a:lnTo>
                  <a:lnTo>
                    <a:pt x="19158" y="3041"/>
                  </a:lnTo>
                  <a:lnTo>
                    <a:pt x="19133" y="3035"/>
                  </a:lnTo>
                  <a:lnTo>
                    <a:pt x="19105" y="3025"/>
                  </a:lnTo>
                  <a:lnTo>
                    <a:pt x="19045" y="3023"/>
                  </a:lnTo>
                  <a:lnTo>
                    <a:pt x="19014" y="3019"/>
                  </a:lnTo>
                  <a:lnTo>
                    <a:pt x="17819" y="3019"/>
                  </a:lnTo>
                  <a:lnTo>
                    <a:pt x="17783" y="3016"/>
                  </a:lnTo>
                  <a:lnTo>
                    <a:pt x="17755" y="3013"/>
                  </a:lnTo>
                  <a:lnTo>
                    <a:pt x="17727" y="3005"/>
                  </a:lnTo>
                  <a:lnTo>
                    <a:pt x="17701" y="2997"/>
                  </a:lnTo>
                  <a:lnTo>
                    <a:pt x="17673" y="2987"/>
                  </a:lnTo>
                  <a:lnTo>
                    <a:pt x="17654" y="2979"/>
                  </a:lnTo>
                  <a:lnTo>
                    <a:pt x="17626" y="2963"/>
                  </a:lnTo>
                  <a:lnTo>
                    <a:pt x="17607" y="2949"/>
                  </a:lnTo>
                  <a:lnTo>
                    <a:pt x="17585" y="2935"/>
                  </a:lnTo>
                  <a:lnTo>
                    <a:pt x="17572" y="2919"/>
                  </a:lnTo>
                  <a:lnTo>
                    <a:pt x="17564" y="2900"/>
                  </a:lnTo>
                  <a:lnTo>
                    <a:pt x="17551" y="2883"/>
                  </a:lnTo>
                  <a:lnTo>
                    <a:pt x="17544" y="2864"/>
                  </a:lnTo>
                  <a:lnTo>
                    <a:pt x="17536" y="2845"/>
                  </a:lnTo>
                  <a:lnTo>
                    <a:pt x="17536" y="2807"/>
                  </a:lnTo>
                  <a:lnTo>
                    <a:pt x="17544" y="2788"/>
                  </a:lnTo>
                  <a:lnTo>
                    <a:pt x="17551" y="2768"/>
                  </a:lnTo>
                  <a:lnTo>
                    <a:pt x="17564" y="2751"/>
                  </a:lnTo>
                  <a:lnTo>
                    <a:pt x="17572" y="2733"/>
                  </a:lnTo>
                  <a:lnTo>
                    <a:pt x="17585" y="2720"/>
                  </a:lnTo>
                  <a:lnTo>
                    <a:pt x="17607" y="2700"/>
                  </a:lnTo>
                  <a:lnTo>
                    <a:pt x="17626" y="2690"/>
                  </a:lnTo>
                  <a:lnTo>
                    <a:pt x="17654" y="2678"/>
                  </a:lnTo>
                  <a:lnTo>
                    <a:pt x="17673" y="2667"/>
                  </a:lnTo>
                  <a:lnTo>
                    <a:pt x="17701" y="2655"/>
                  </a:lnTo>
                  <a:lnTo>
                    <a:pt x="17727" y="2648"/>
                  </a:lnTo>
                  <a:lnTo>
                    <a:pt x="17783" y="2635"/>
                  </a:lnTo>
                  <a:lnTo>
                    <a:pt x="17819" y="2632"/>
                  </a:lnTo>
                  <a:lnTo>
                    <a:pt x="18426" y="2632"/>
                  </a:lnTo>
                  <a:lnTo>
                    <a:pt x="18458" y="2628"/>
                  </a:lnTo>
                  <a:lnTo>
                    <a:pt x="18488" y="2623"/>
                  </a:lnTo>
                  <a:lnTo>
                    <a:pt x="18514" y="2615"/>
                  </a:lnTo>
                  <a:lnTo>
                    <a:pt x="18542" y="2608"/>
                  </a:lnTo>
                  <a:lnTo>
                    <a:pt x="18572" y="2598"/>
                  </a:lnTo>
                  <a:lnTo>
                    <a:pt x="18593" y="2588"/>
                  </a:lnTo>
                  <a:lnTo>
                    <a:pt x="18615" y="2576"/>
                  </a:lnTo>
                  <a:lnTo>
                    <a:pt x="18636" y="2560"/>
                  </a:lnTo>
                  <a:lnTo>
                    <a:pt x="18651" y="2544"/>
                  </a:lnTo>
                  <a:lnTo>
                    <a:pt x="18668" y="2534"/>
                  </a:lnTo>
                  <a:lnTo>
                    <a:pt x="18681" y="2514"/>
                  </a:lnTo>
                  <a:lnTo>
                    <a:pt x="18690" y="2495"/>
                  </a:lnTo>
                  <a:lnTo>
                    <a:pt x="18699" y="2478"/>
                  </a:lnTo>
                  <a:lnTo>
                    <a:pt x="18705" y="2459"/>
                  </a:lnTo>
                  <a:lnTo>
                    <a:pt x="18705" y="2418"/>
                  </a:lnTo>
                  <a:lnTo>
                    <a:pt x="18699" y="2399"/>
                  </a:lnTo>
                  <a:lnTo>
                    <a:pt x="18690" y="2382"/>
                  </a:lnTo>
                  <a:lnTo>
                    <a:pt x="18681" y="2360"/>
                  </a:lnTo>
                  <a:lnTo>
                    <a:pt x="18668" y="2347"/>
                  </a:lnTo>
                  <a:lnTo>
                    <a:pt x="18651" y="2329"/>
                  </a:lnTo>
                  <a:lnTo>
                    <a:pt x="18636" y="2315"/>
                  </a:lnTo>
                  <a:lnTo>
                    <a:pt x="18615" y="2302"/>
                  </a:lnTo>
                  <a:lnTo>
                    <a:pt x="18593" y="2287"/>
                  </a:lnTo>
                  <a:lnTo>
                    <a:pt x="18572" y="2275"/>
                  </a:lnTo>
                  <a:lnTo>
                    <a:pt x="18542" y="2270"/>
                  </a:lnTo>
                  <a:lnTo>
                    <a:pt x="18514" y="2261"/>
                  </a:lnTo>
                  <a:lnTo>
                    <a:pt x="18488" y="2253"/>
                  </a:lnTo>
                  <a:lnTo>
                    <a:pt x="18458" y="2250"/>
                  </a:lnTo>
                  <a:lnTo>
                    <a:pt x="18426" y="2247"/>
                  </a:lnTo>
                  <a:lnTo>
                    <a:pt x="18398" y="2243"/>
                  </a:lnTo>
                  <a:lnTo>
                    <a:pt x="17304" y="2243"/>
                  </a:lnTo>
                  <a:lnTo>
                    <a:pt x="17269" y="2241"/>
                  </a:lnTo>
                  <a:lnTo>
                    <a:pt x="17241" y="2241"/>
                  </a:lnTo>
                  <a:lnTo>
                    <a:pt x="17211" y="2237"/>
                  </a:lnTo>
                  <a:lnTo>
                    <a:pt x="17183" y="2229"/>
                  </a:lnTo>
                  <a:lnTo>
                    <a:pt x="17155" y="2218"/>
                  </a:lnTo>
                  <a:lnTo>
                    <a:pt x="17127" y="2210"/>
                  </a:lnTo>
                  <a:lnTo>
                    <a:pt x="17104" y="2202"/>
                  </a:lnTo>
                  <a:lnTo>
                    <a:pt x="17084" y="2187"/>
                  </a:lnTo>
                  <a:lnTo>
                    <a:pt x="17063" y="2173"/>
                  </a:lnTo>
                  <a:lnTo>
                    <a:pt x="17046" y="2162"/>
                  </a:lnTo>
                  <a:lnTo>
                    <a:pt x="17026" y="2142"/>
                  </a:lnTo>
                  <a:lnTo>
                    <a:pt x="17016" y="2126"/>
                  </a:lnTo>
                  <a:lnTo>
                    <a:pt x="17003" y="2109"/>
                  </a:lnTo>
                  <a:lnTo>
                    <a:pt x="16996" y="2090"/>
                  </a:lnTo>
                  <a:lnTo>
                    <a:pt x="16994" y="2069"/>
                  </a:lnTo>
                  <a:lnTo>
                    <a:pt x="16992" y="2051"/>
                  </a:lnTo>
                  <a:lnTo>
                    <a:pt x="16994" y="2029"/>
                  </a:lnTo>
                  <a:lnTo>
                    <a:pt x="16996" y="2010"/>
                  </a:lnTo>
                  <a:lnTo>
                    <a:pt x="17003" y="1991"/>
                  </a:lnTo>
                  <a:lnTo>
                    <a:pt x="17016" y="1977"/>
                  </a:lnTo>
                  <a:lnTo>
                    <a:pt x="17026" y="1960"/>
                  </a:lnTo>
                  <a:lnTo>
                    <a:pt x="17046" y="1944"/>
                  </a:lnTo>
                  <a:lnTo>
                    <a:pt x="17063" y="1926"/>
                  </a:lnTo>
                  <a:lnTo>
                    <a:pt x="17084" y="1913"/>
                  </a:lnTo>
                  <a:lnTo>
                    <a:pt x="17104" y="1902"/>
                  </a:lnTo>
                  <a:lnTo>
                    <a:pt x="17127" y="1890"/>
                  </a:lnTo>
                  <a:lnTo>
                    <a:pt x="17155" y="1880"/>
                  </a:lnTo>
                  <a:lnTo>
                    <a:pt x="17183" y="1872"/>
                  </a:lnTo>
                  <a:lnTo>
                    <a:pt x="17211" y="1865"/>
                  </a:lnTo>
                  <a:lnTo>
                    <a:pt x="17241" y="1861"/>
                  </a:lnTo>
                  <a:lnTo>
                    <a:pt x="17269" y="1857"/>
                  </a:lnTo>
                  <a:lnTo>
                    <a:pt x="18668" y="1857"/>
                  </a:lnTo>
                  <a:lnTo>
                    <a:pt x="18703" y="1856"/>
                  </a:lnTo>
                  <a:lnTo>
                    <a:pt x="18735" y="1854"/>
                  </a:lnTo>
                  <a:lnTo>
                    <a:pt x="18767" y="1846"/>
                  </a:lnTo>
                  <a:lnTo>
                    <a:pt x="18795" y="1838"/>
                  </a:lnTo>
                  <a:lnTo>
                    <a:pt x="18821" y="1834"/>
                  </a:lnTo>
                  <a:lnTo>
                    <a:pt x="18849" y="1825"/>
                  </a:lnTo>
                  <a:lnTo>
                    <a:pt x="18868" y="1813"/>
                  </a:lnTo>
                  <a:lnTo>
                    <a:pt x="18892" y="1801"/>
                  </a:lnTo>
                  <a:lnTo>
                    <a:pt x="18911" y="1784"/>
                  </a:lnTo>
                  <a:lnTo>
                    <a:pt x="18931" y="1770"/>
                  </a:lnTo>
                  <a:lnTo>
                    <a:pt x="18946" y="1756"/>
                  </a:lnTo>
                  <a:lnTo>
                    <a:pt x="18959" y="1737"/>
                  </a:lnTo>
                  <a:lnTo>
                    <a:pt x="18969" y="1721"/>
                  </a:lnTo>
                  <a:lnTo>
                    <a:pt x="18980" y="1702"/>
                  </a:lnTo>
                  <a:lnTo>
                    <a:pt x="18984" y="1682"/>
                  </a:lnTo>
                  <a:lnTo>
                    <a:pt x="18984" y="1644"/>
                  </a:lnTo>
                  <a:lnTo>
                    <a:pt x="18980" y="1625"/>
                  </a:lnTo>
                  <a:lnTo>
                    <a:pt x="18969" y="1603"/>
                  </a:lnTo>
                  <a:lnTo>
                    <a:pt x="18959" y="1587"/>
                  </a:lnTo>
                  <a:lnTo>
                    <a:pt x="18946" y="1571"/>
                  </a:lnTo>
                  <a:lnTo>
                    <a:pt x="18931" y="1553"/>
                  </a:lnTo>
                  <a:lnTo>
                    <a:pt x="18911" y="1539"/>
                  </a:lnTo>
                  <a:lnTo>
                    <a:pt x="18892" y="1527"/>
                  </a:lnTo>
                  <a:lnTo>
                    <a:pt x="18868" y="1511"/>
                  </a:lnTo>
                  <a:lnTo>
                    <a:pt x="18849" y="1500"/>
                  </a:lnTo>
                  <a:lnTo>
                    <a:pt x="18821" y="1489"/>
                  </a:lnTo>
                  <a:lnTo>
                    <a:pt x="18795" y="1484"/>
                  </a:lnTo>
                  <a:lnTo>
                    <a:pt x="18767" y="1479"/>
                  </a:lnTo>
                  <a:lnTo>
                    <a:pt x="18735" y="1473"/>
                  </a:lnTo>
                  <a:lnTo>
                    <a:pt x="18703" y="1469"/>
                  </a:lnTo>
                  <a:lnTo>
                    <a:pt x="17142" y="1469"/>
                  </a:lnTo>
                  <a:lnTo>
                    <a:pt x="17112" y="1465"/>
                  </a:lnTo>
                  <a:lnTo>
                    <a:pt x="17084" y="1461"/>
                  </a:lnTo>
                  <a:lnTo>
                    <a:pt x="17056" y="1453"/>
                  </a:lnTo>
                  <a:lnTo>
                    <a:pt x="17026" y="1445"/>
                  </a:lnTo>
                  <a:lnTo>
                    <a:pt x="16998" y="1435"/>
                  </a:lnTo>
                  <a:lnTo>
                    <a:pt x="16979" y="1427"/>
                  </a:lnTo>
                  <a:lnTo>
                    <a:pt x="16953" y="1411"/>
                  </a:lnTo>
                  <a:lnTo>
                    <a:pt x="16934" y="1397"/>
                  </a:lnTo>
                  <a:lnTo>
                    <a:pt x="16917" y="1383"/>
                  </a:lnTo>
                  <a:lnTo>
                    <a:pt x="16906" y="1365"/>
                  </a:lnTo>
                  <a:lnTo>
                    <a:pt x="16889" y="1352"/>
                  </a:lnTo>
                  <a:lnTo>
                    <a:pt x="16876" y="1332"/>
                  </a:lnTo>
                  <a:lnTo>
                    <a:pt x="16869" y="1313"/>
                  </a:lnTo>
                  <a:lnTo>
                    <a:pt x="16863" y="1296"/>
                  </a:lnTo>
                  <a:lnTo>
                    <a:pt x="16863" y="1255"/>
                  </a:lnTo>
                  <a:lnTo>
                    <a:pt x="16869" y="1235"/>
                  </a:lnTo>
                  <a:lnTo>
                    <a:pt x="16876" y="1218"/>
                  </a:lnTo>
                  <a:lnTo>
                    <a:pt x="16889" y="1199"/>
                  </a:lnTo>
                  <a:lnTo>
                    <a:pt x="16906" y="1182"/>
                  </a:lnTo>
                  <a:lnTo>
                    <a:pt x="16917" y="1166"/>
                  </a:lnTo>
                  <a:lnTo>
                    <a:pt x="16934" y="1154"/>
                  </a:lnTo>
                  <a:lnTo>
                    <a:pt x="16953" y="1138"/>
                  </a:lnTo>
                  <a:lnTo>
                    <a:pt x="16979" y="1126"/>
                  </a:lnTo>
                  <a:lnTo>
                    <a:pt x="16998" y="1115"/>
                  </a:lnTo>
                  <a:lnTo>
                    <a:pt x="17026" y="1106"/>
                  </a:lnTo>
                  <a:lnTo>
                    <a:pt x="17056" y="1095"/>
                  </a:lnTo>
                  <a:lnTo>
                    <a:pt x="17112" y="1084"/>
                  </a:lnTo>
                  <a:lnTo>
                    <a:pt x="17142" y="1082"/>
                  </a:lnTo>
                  <a:lnTo>
                    <a:pt x="17175" y="1080"/>
                  </a:lnTo>
                  <a:lnTo>
                    <a:pt x="20119" y="1080"/>
                  </a:lnTo>
                  <a:lnTo>
                    <a:pt x="20156" y="1079"/>
                  </a:lnTo>
                  <a:lnTo>
                    <a:pt x="20186" y="1078"/>
                  </a:lnTo>
                  <a:lnTo>
                    <a:pt x="20212" y="1072"/>
                  </a:lnTo>
                  <a:lnTo>
                    <a:pt x="20246" y="1067"/>
                  </a:lnTo>
                  <a:lnTo>
                    <a:pt x="20270" y="1056"/>
                  </a:lnTo>
                  <a:lnTo>
                    <a:pt x="20298" y="1047"/>
                  </a:lnTo>
                  <a:lnTo>
                    <a:pt x="20323" y="1038"/>
                  </a:lnTo>
                  <a:lnTo>
                    <a:pt x="20345" y="1024"/>
                  </a:lnTo>
                  <a:lnTo>
                    <a:pt x="20368" y="1008"/>
                  </a:lnTo>
                  <a:lnTo>
                    <a:pt x="20377" y="995"/>
                  </a:lnTo>
                  <a:lnTo>
                    <a:pt x="20399" y="982"/>
                  </a:lnTo>
                  <a:lnTo>
                    <a:pt x="20411" y="962"/>
                  </a:lnTo>
                  <a:lnTo>
                    <a:pt x="20422" y="944"/>
                  </a:lnTo>
                  <a:lnTo>
                    <a:pt x="20435" y="907"/>
                  </a:lnTo>
                  <a:lnTo>
                    <a:pt x="20435" y="866"/>
                  </a:lnTo>
                  <a:lnTo>
                    <a:pt x="20429" y="849"/>
                  </a:lnTo>
                  <a:lnTo>
                    <a:pt x="20422" y="830"/>
                  </a:lnTo>
                  <a:lnTo>
                    <a:pt x="20411" y="809"/>
                  </a:lnTo>
                  <a:lnTo>
                    <a:pt x="20399" y="797"/>
                  </a:lnTo>
                  <a:lnTo>
                    <a:pt x="20377" y="782"/>
                  </a:lnTo>
                  <a:lnTo>
                    <a:pt x="20368" y="763"/>
                  </a:lnTo>
                  <a:lnTo>
                    <a:pt x="20345" y="751"/>
                  </a:lnTo>
                  <a:lnTo>
                    <a:pt x="20323" y="738"/>
                  </a:lnTo>
                  <a:lnTo>
                    <a:pt x="20298" y="723"/>
                  </a:lnTo>
                  <a:lnTo>
                    <a:pt x="20270" y="717"/>
                  </a:lnTo>
                  <a:lnTo>
                    <a:pt x="20246" y="709"/>
                  </a:lnTo>
                  <a:lnTo>
                    <a:pt x="20212" y="702"/>
                  </a:lnTo>
                  <a:lnTo>
                    <a:pt x="20186" y="697"/>
                  </a:lnTo>
                  <a:lnTo>
                    <a:pt x="20156" y="694"/>
                  </a:lnTo>
                  <a:lnTo>
                    <a:pt x="18258" y="694"/>
                  </a:lnTo>
                  <a:lnTo>
                    <a:pt x="18228" y="687"/>
                  </a:lnTo>
                  <a:lnTo>
                    <a:pt x="18196" y="683"/>
                  </a:lnTo>
                  <a:lnTo>
                    <a:pt x="18170" y="679"/>
                  </a:lnTo>
                  <a:lnTo>
                    <a:pt x="18138" y="669"/>
                  </a:lnTo>
                  <a:lnTo>
                    <a:pt x="18118" y="662"/>
                  </a:lnTo>
                  <a:lnTo>
                    <a:pt x="18075" y="635"/>
                  </a:lnTo>
                  <a:lnTo>
                    <a:pt x="18047" y="625"/>
                  </a:lnTo>
                  <a:lnTo>
                    <a:pt x="18030" y="609"/>
                  </a:lnTo>
                  <a:lnTo>
                    <a:pt x="18017" y="591"/>
                  </a:lnTo>
                  <a:lnTo>
                    <a:pt x="18002" y="574"/>
                  </a:lnTo>
                  <a:lnTo>
                    <a:pt x="17991" y="557"/>
                  </a:lnTo>
                  <a:lnTo>
                    <a:pt x="17987" y="538"/>
                  </a:lnTo>
                  <a:lnTo>
                    <a:pt x="17981" y="518"/>
                  </a:lnTo>
                  <a:lnTo>
                    <a:pt x="17974" y="500"/>
                  </a:lnTo>
                  <a:lnTo>
                    <a:pt x="17981" y="481"/>
                  </a:lnTo>
                  <a:lnTo>
                    <a:pt x="17987" y="460"/>
                  </a:lnTo>
                  <a:lnTo>
                    <a:pt x="17991" y="440"/>
                  </a:lnTo>
                  <a:lnTo>
                    <a:pt x="18002" y="425"/>
                  </a:lnTo>
                  <a:lnTo>
                    <a:pt x="18030" y="390"/>
                  </a:lnTo>
                  <a:lnTo>
                    <a:pt x="18047" y="374"/>
                  </a:lnTo>
                  <a:lnTo>
                    <a:pt x="18075" y="361"/>
                  </a:lnTo>
                  <a:lnTo>
                    <a:pt x="18095" y="348"/>
                  </a:lnTo>
                  <a:lnTo>
                    <a:pt x="18118" y="338"/>
                  </a:lnTo>
                  <a:lnTo>
                    <a:pt x="18138" y="328"/>
                  </a:lnTo>
                  <a:lnTo>
                    <a:pt x="18170" y="320"/>
                  </a:lnTo>
                  <a:lnTo>
                    <a:pt x="18196" y="314"/>
                  </a:lnTo>
                  <a:lnTo>
                    <a:pt x="18228" y="310"/>
                  </a:lnTo>
                  <a:lnTo>
                    <a:pt x="18258" y="306"/>
                  </a:lnTo>
                  <a:lnTo>
                    <a:pt x="18292" y="304"/>
                  </a:lnTo>
                  <a:lnTo>
                    <a:pt x="19756" y="304"/>
                  </a:lnTo>
                  <a:lnTo>
                    <a:pt x="19756" y="302"/>
                  </a:lnTo>
                  <a:lnTo>
                    <a:pt x="19784" y="297"/>
                  </a:lnTo>
                  <a:lnTo>
                    <a:pt x="19808" y="292"/>
                  </a:lnTo>
                  <a:lnTo>
                    <a:pt x="19835" y="289"/>
                  </a:lnTo>
                  <a:lnTo>
                    <a:pt x="19861" y="280"/>
                  </a:lnTo>
                  <a:lnTo>
                    <a:pt x="19878" y="270"/>
                  </a:lnTo>
                  <a:lnTo>
                    <a:pt x="19902" y="260"/>
                  </a:lnTo>
                  <a:lnTo>
                    <a:pt x="19924" y="249"/>
                  </a:lnTo>
                  <a:lnTo>
                    <a:pt x="19945" y="237"/>
                  </a:lnTo>
                  <a:lnTo>
                    <a:pt x="19954" y="225"/>
                  </a:lnTo>
                  <a:lnTo>
                    <a:pt x="19969" y="209"/>
                  </a:lnTo>
                  <a:lnTo>
                    <a:pt x="19982" y="193"/>
                  </a:lnTo>
                  <a:lnTo>
                    <a:pt x="19995" y="181"/>
                  </a:lnTo>
                  <a:lnTo>
                    <a:pt x="20003" y="164"/>
                  </a:lnTo>
                  <a:lnTo>
                    <a:pt x="20007" y="144"/>
                  </a:lnTo>
                  <a:lnTo>
                    <a:pt x="20014" y="131"/>
                  </a:lnTo>
                  <a:lnTo>
                    <a:pt x="20018" y="112"/>
                  </a:lnTo>
                  <a:lnTo>
                    <a:pt x="20014" y="95"/>
                  </a:lnTo>
                  <a:lnTo>
                    <a:pt x="20003" y="61"/>
                  </a:lnTo>
                  <a:lnTo>
                    <a:pt x="19995" y="44"/>
                  </a:lnTo>
                  <a:lnTo>
                    <a:pt x="19969" y="12"/>
                  </a:lnTo>
                  <a:lnTo>
                    <a:pt x="19954" y="0"/>
                  </a:lnTo>
                  <a:lnTo>
                    <a:pt x="0" y="0"/>
                  </a:lnTo>
                  <a:lnTo>
                    <a:pt x="0" y="21600"/>
                  </a:lnTo>
                  <a:lnTo>
                    <a:pt x="16964" y="21600"/>
                  </a:lnTo>
                  <a:lnTo>
                    <a:pt x="16953" y="21597"/>
                  </a:lnTo>
                  <a:lnTo>
                    <a:pt x="16908" y="21569"/>
                  </a:lnTo>
                  <a:lnTo>
                    <a:pt x="16895" y="21553"/>
                  </a:lnTo>
                  <a:lnTo>
                    <a:pt x="16876" y="21537"/>
                  </a:lnTo>
                  <a:lnTo>
                    <a:pt x="16863" y="21519"/>
                  </a:lnTo>
                  <a:lnTo>
                    <a:pt x="16852" y="21503"/>
                  </a:lnTo>
                  <a:lnTo>
                    <a:pt x="16846" y="21483"/>
                  </a:lnTo>
                  <a:lnTo>
                    <a:pt x="16842" y="21463"/>
                  </a:lnTo>
                  <a:lnTo>
                    <a:pt x="16835" y="21445"/>
                  </a:lnTo>
                  <a:lnTo>
                    <a:pt x="16842" y="21427"/>
                  </a:lnTo>
                  <a:lnTo>
                    <a:pt x="16846" y="21407"/>
                  </a:lnTo>
                  <a:lnTo>
                    <a:pt x="16852" y="21388"/>
                  </a:lnTo>
                  <a:lnTo>
                    <a:pt x="16863" y="21371"/>
                  </a:lnTo>
                  <a:lnTo>
                    <a:pt x="16876" y="21354"/>
                  </a:lnTo>
                  <a:lnTo>
                    <a:pt x="16895" y="21338"/>
                  </a:lnTo>
                  <a:lnTo>
                    <a:pt x="16908" y="21320"/>
                  </a:lnTo>
                  <a:lnTo>
                    <a:pt x="16930" y="21308"/>
                  </a:lnTo>
                  <a:lnTo>
                    <a:pt x="16953" y="21296"/>
                  </a:lnTo>
                  <a:lnTo>
                    <a:pt x="16979" y="21283"/>
                  </a:lnTo>
                  <a:lnTo>
                    <a:pt x="16998" y="21275"/>
                  </a:lnTo>
                  <a:lnTo>
                    <a:pt x="17033" y="21264"/>
                  </a:lnTo>
                  <a:lnTo>
                    <a:pt x="17059" y="21260"/>
                  </a:lnTo>
                  <a:lnTo>
                    <a:pt x="17089" y="21254"/>
                  </a:lnTo>
                  <a:lnTo>
                    <a:pt x="17119" y="21252"/>
                  </a:lnTo>
                  <a:lnTo>
                    <a:pt x="20388" y="21252"/>
                  </a:lnTo>
                  <a:lnTo>
                    <a:pt x="20416" y="21248"/>
                  </a:lnTo>
                  <a:lnTo>
                    <a:pt x="20448" y="21247"/>
                  </a:lnTo>
                  <a:lnTo>
                    <a:pt x="20480" y="21240"/>
                  </a:lnTo>
                  <a:lnTo>
                    <a:pt x="20510" y="21238"/>
                  </a:lnTo>
                  <a:lnTo>
                    <a:pt x="20534" y="21227"/>
                  </a:lnTo>
                  <a:lnTo>
                    <a:pt x="20562" y="21219"/>
                  </a:lnTo>
                  <a:lnTo>
                    <a:pt x="20588" y="21208"/>
                  </a:lnTo>
                  <a:lnTo>
                    <a:pt x="20611" y="21194"/>
                  </a:lnTo>
                  <a:lnTo>
                    <a:pt x="20624" y="21179"/>
                  </a:lnTo>
                  <a:lnTo>
                    <a:pt x="20648" y="21167"/>
                  </a:lnTo>
                  <a:lnTo>
                    <a:pt x="20665" y="21152"/>
                  </a:lnTo>
                  <a:lnTo>
                    <a:pt x="20672" y="21135"/>
                  </a:lnTo>
                  <a:lnTo>
                    <a:pt x="20684" y="21118"/>
                  </a:lnTo>
                  <a:lnTo>
                    <a:pt x="20693" y="21098"/>
                  </a:lnTo>
                  <a:lnTo>
                    <a:pt x="20699" y="21078"/>
                  </a:lnTo>
                  <a:lnTo>
                    <a:pt x="20699" y="21037"/>
                  </a:lnTo>
                  <a:lnTo>
                    <a:pt x="20693" y="21018"/>
                  </a:lnTo>
                  <a:lnTo>
                    <a:pt x="20684" y="21001"/>
                  </a:lnTo>
                  <a:close/>
                  <a:moveTo>
                    <a:pt x="21241" y="20223"/>
                  </a:moveTo>
                  <a:lnTo>
                    <a:pt x="21232" y="20207"/>
                  </a:lnTo>
                  <a:lnTo>
                    <a:pt x="21220" y="20189"/>
                  </a:lnTo>
                  <a:lnTo>
                    <a:pt x="21202" y="20173"/>
                  </a:lnTo>
                  <a:lnTo>
                    <a:pt x="21187" y="20161"/>
                  </a:lnTo>
                  <a:lnTo>
                    <a:pt x="21164" y="20145"/>
                  </a:lnTo>
                  <a:lnTo>
                    <a:pt x="21138" y="20131"/>
                  </a:lnTo>
                  <a:lnTo>
                    <a:pt x="21119" y="20119"/>
                  </a:lnTo>
                  <a:lnTo>
                    <a:pt x="21091" y="20111"/>
                  </a:lnTo>
                  <a:lnTo>
                    <a:pt x="21065" y="20103"/>
                  </a:lnTo>
                  <a:lnTo>
                    <a:pt x="21033" y="20095"/>
                  </a:lnTo>
                  <a:lnTo>
                    <a:pt x="21011" y="20093"/>
                  </a:lnTo>
                  <a:lnTo>
                    <a:pt x="20975" y="20089"/>
                  </a:lnTo>
                  <a:lnTo>
                    <a:pt x="20942" y="20085"/>
                  </a:lnTo>
                  <a:lnTo>
                    <a:pt x="20917" y="20089"/>
                  </a:lnTo>
                  <a:lnTo>
                    <a:pt x="20882" y="20093"/>
                  </a:lnTo>
                  <a:lnTo>
                    <a:pt x="20850" y="20095"/>
                  </a:lnTo>
                  <a:lnTo>
                    <a:pt x="20766" y="20119"/>
                  </a:lnTo>
                  <a:lnTo>
                    <a:pt x="20740" y="20131"/>
                  </a:lnTo>
                  <a:lnTo>
                    <a:pt x="20723" y="20145"/>
                  </a:lnTo>
                  <a:lnTo>
                    <a:pt x="20702" y="20161"/>
                  </a:lnTo>
                  <a:lnTo>
                    <a:pt x="20682" y="20173"/>
                  </a:lnTo>
                  <a:lnTo>
                    <a:pt x="20669" y="20189"/>
                  </a:lnTo>
                  <a:lnTo>
                    <a:pt x="20654" y="20207"/>
                  </a:lnTo>
                  <a:lnTo>
                    <a:pt x="20648" y="20223"/>
                  </a:lnTo>
                  <a:lnTo>
                    <a:pt x="20639" y="20243"/>
                  </a:lnTo>
                  <a:lnTo>
                    <a:pt x="20633" y="20260"/>
                  </a:lnTo>
                  <a:lnTo>
                    <a:pt x="20633" y="20301"/>
                  </a:lnTo>
                  <a:lnTo>
                    <a:pt x="20639" y="20321"/>
                  </a:lnTo>
                  <a:lnTo>
                    <a:pt x="20648" y="20340"/>
                  </a:lnTo>
                  <a:lnTo>
                    <a:pt x="20654" y="20356"/>
                  </a:lnTo>
                  <a:lnTo>
                    <a:pt x="20682" y="20390"/>
                  </a:lnTo>
                  <a:lnTo>
                    <a:pt x="20702" y="20402"/>
                  </a:lnTo>
                  <a:lnTo>
                    <a:pt x="20723" y="20420"/>
                  </a:lnTo>
                  <a:lnTo>
                    <a:pt x="20740" y="20430"/>
                  </a:lnTo>
                  <a:lnTo>
                    <a:pt x="20766" y="20444"/>
                  </a:lnTo>
                  <a:lnTo>
                    <a:pt x="20794" y="20453"/>
                  </a:lnTo>
                  <a:lnTo>
                    <a:pt x="20822" y="20461"/>
                  </a:lnTo>
                  <a:lnTo>
                    <a:pt x="20850" y="20465"/>
                  </a:lnTo>
                  <a:lnTo>
                    <a:pt x="20882" y="20472"/>
                  </a:lnTo>
                  <a:lnTo>
                    <a:pt x="20917" y="20474"/>
                  </a:lnTo>
                  <a:lnTo>
                    <a:pt x="20975" y="20474"/>
                  </a:lnTo>
                  <a:lnTo>
                    <a:pt x="21011" y="20472"/>
                  </a:lnTo>
                  <a:lnTo>
                    <a:pt x="21033" y="20465"/>
                  </a:lnTo>
                  <a:lnTo>
                    <a:pt x="21065" y="20461"/>
                  </a:lnTo>
                  <a:lnTo>
                    <a:pt x="21091" y="20453"/>
                  </a:lnTo>
                  <a:lnTo>
                    <a:pt x="21119" y="20444"/>
                  </a:lnTo>
                  <a:lnTo>
                    <a:pt x="21138" y="20430"/>
                  </a:lnTo>
                  <a:lnTo>
                    <a:pt x="21164" y="20420"/>
                  </a:lnTo>
                  <a:lnTo>
                    <a:pt x="21187" y="20402"/>
                  </a:lnTo>
                  <a:lnTo>
                    <a:pt x="21202" y="20390"/>
                  </a:lnTo>
                  <a:lnTo>
                    <a:pt x="21220" y="20374"/>
                  </a:lnTo>
                  <a:lnTo>
                    <a:pt x="21232" y="20356"/>
                  </a:lnTo>
                  <a:lnTo>
                    <a:pt x="21241" y="20340"/>
                  </a:lnTo>
                  <a:lnTo>
                    <a:pt x="21252" y="20321"/>
                  </a:lnTo>
                  <a:lnTo>
                    <a:pt x="21254" y="20301"/>
                  </a:lnTo>
                  <a:lnTo>
                    <a:pt x="21254" y="20260"/>
                  </a:lnTo>
                  <a:lnTo>
                    <a:pt x="21252" y="20243"/>
                  </a:lnTo>
                  <a:lnTo>
                    <a:pt x="21241" y="20223"/>
                  </a:lnTo>
                  <a:close/>
                  <a:moveTo>
                    <a:pt x="21596" y="16365"/>
                  </a:moveTo>
                  <a:lnTo>
                    <a:pt x="21585" y="16346"/>
                  </a:lnTo>
                  <a:lnTo>
                    <a:pt x="21574" y="16329"/>
                  </a:lnTo>
                  <a:lnTo>
                    <a:pt x="21561" y="16312"/>
                  </a:lnTo>
                  <a:lnTo>
                    <a:pt x="21544" y="16293"/>
                  </a:lnTo>
                  <a:lnTo>
                    <a:pt x="21525" y="16278"/>
                  </a:lnTo>
                  <a:lnTo>
                    <a:pt x="21510" y="16266"/>
                  </a:lnTo>
                  <a:lnTo>
                    <a:pt x="21486" y="16253"/>
                  </a:lnTo>
                  <a:lnTo>
                    <a:pt x="21458" y="16242"/>
                  </a:lnTo>
                  <a:lnTo>
                    <a:pt x="21435" y="16233"/>
                  </a:lnTo>
                  <a:lnTo>
                    <a:pt x="21409" y="16224"/>
                  </a:lnTo>
                  <a:lnTo>
                    <a:pt x="21381" y="16220"/>
                  </a:lnTo>
                  <a:lnTo>
                    <a:pt x="21351" y="16213"/>
                  </a:lnTo>
                  <a:lnTo>
                    <a:pt x="21291" y="16210"/>
                  </a:lnTo>
                  <a:lnTo>
                    <a:pt x="21254" y="16212"/>
                  </a:lnTo>
                  <a:lnTo>
                    <a:pt x="21222" y="16213"/>
                  </a:lnTo>
                  <a:lnTo>
                    <a:pt x="21192" y="16220"/>
                  </a:lnTo>
                  <a:lnTo>
                    <a:pt x="21164" y="16224"/>
                  </a:lnTo>
                  <a:lnTo>
                    <a:pt x="21138" y="16233"/>
                  </a:lnTo>
                  <a:lnTo>
                    <a:pt x="21110" y="16242"/>
                  </a:lnTo>
                  <a:lnTo>
                    <a:pt x="21088" y="16253"/>
                  </a:lnTo>
                  <a:lnTo>
                    <a:pt x="21065" y="16266"/>
                  </a:lnTo>
                  <a:lnTo>
                    <a:pt x="21045" y="16278"/>
                  </a:lnTo>
                  <a:lnTo>
                    <a:pt x="21026" y="16293"/>
                  </a:lnTo>
                  <a:lnTo>
                    <a:pt x="21011" y="16312"/>
                  </a:lnTo>
                  <a:lnTo>
                    <a:pt x="21000" y="16329"/>
                  </a:lnTo>
                  <a:lnTo>
                    <a:pt x="20985" y="16346"/>
                  </a:lnTo>
                  <a:lnTo>
                    <a:pt x="20977" y="16365"/>
                  </a:lnTo>
                  <a:lnTo>
                    <a:pt x="20975" y="16385"/>
                  </a:lnTo>
                  <a:lnTo>
                    <a:pt x="20972" y="16402"/>
                  </a:lnTo>
                  <a:lnTo>
                    <a:pt x="20975" y="16422"/>
                  </a:lnTo>
                  <a:lnTo>
                    <a:pt x="20977" y="16441"/>
                  </a:lnTo>
                  <a:lnTo>
                    <a:pt x="20985" y="16461"/>
                  </a:lnTo>
                  <a:lnTo>
                    <a:pt x="21000" y="16478"/>
                  </a:lnTo>
                  <a:lnTo>
                    <a:pt x="21011" y="16495"/>
                  </a:lnTo>
                  <a:lnTo>
                    <a:pt x="21026" y="16514"/>
                  </a:lnTo>
                  <a:lnTo>
                    <a:pt x="21045" y="16527"/>
                  </a:lnTo>
                  <a:lnTo>
                    <a:pt x="21065" y="16539"/>
                  </a:lnTo>
                  <a:lnTo>
                    <a:pt x="21088" y="16551"/>
                  </a:lnTo>
                  <a:lnTo>
                    <a:pt x="21110" y="16561"/>
                  </a:lnTo>
                  <a:lnTo>
                    <a:pt x="21138" y="16571"/>
                  </a:lnTo>
                  <a:lnTo>
                    <a:pt x="21164" y="16583"/>
                  </a:lnTo>
                  <a:lnTo>
                    <a:pt x="21192" y="16587"/>
                  </a:lnTo>
                  <a:lnTo>
                    <a:pt x="21222" y="16593"/>
                  </a:lnTo>
                  <a:lnTo>
                    <a:pt x="21254" y="16595"/>
                  </a:lnTo>
                  <a:lnTo>
                    <a:pt x="21321" y="16595"/>
                  </a:lnTo>
                  <a:lnTo>
                    <a:pt x="21351" y="16593"/>
                  </a:lnTo>
                  <a:lnTo>
                    <a:pt x="21381" y="16587"/>
                  </a:lnTo>
                  <a:lnTo>
                    <a:pt x="21409" y="16583"/>
                  </a:lnTo>
                  <a:lnTo>
                    <a:pt x="21435" y="16571"/>
                  </a:lnTo>
                  <a:lnTo>
                    <a:pt x="21458" y="16561"/>
                  </a:lnTo>
                  <a:lnTo>
                    <a:pt x="21486" y="16551"/>
                  </a:lnTo>
                  <a:lnTo>
                    <a:pt x="21510" y="16539"/>
                  </a:lnTo>
                  <a:lnTo>
                    <a:pt x="21525" y="16527"/>
                  </a:lnTo>
                  <a:lnTo>
                    <a:pt x="21544" y="16514"/>
                  </a:lnTo>
                  <a:lnTo>
                    <a:pt x="21561" y="16495"/>
                  </a:lnTo>
                  <a:lnTo>
                    <a:pt x="21574" y="16478"/>
                  </a:lnTo>
                  <a:lnTo>
                    <a:pt x="21585" y="16461"/>
                  </a:lnTo>
                  <a:lnTo>
                    <a:pt x="21596" y="16441"/>
                  </a:lnTo>
                  <a:lnTo>
                    <a:pt x="21598" y="16422"/>
                  </a:lnTo>
                  <a:lnTo>
                    <a:pt x="21600" y="16402"/>
                  </a:lnTo>
                  <a:lnTo>
                    <a:pt x="21598" y="16385"/>
                  </a:lnTo>
                  <a:lnTo>
                    <a:pt x="21596" y="16365"/>
                  </a:lnTo>
                  <a:close/>
                  <a:moveTo>
                    <a:pt x="21596" y="11708"/>
                  </a:moveTo>
                  <a:lnTo>
                    <a:pt x="21574" y="11673"/>
                  </a:lnTo>
                  <a:lnTo>
                    <a:pt x="21561" y="11656"/>
                  </a:lnTo>
                  <a:lnTo>
                    <a:pt x="21544" y="11640"/>
                  </a:lnTo>
                  <a:lnTo>
                    <a:pt x="21525" y="11624"/>
                  </a:lnTo>
                  <a:lnTo>
                    <a:pt x="21510" y="11609"/>
                  </a:lnTo>
                  <a:lnTo>
                    <a:pt x="21486" y="11599"/>
                  </a:lnTo>
                  <a:lnTo>
                    <a:pt x="21458" y="11588"/>
                  </a:lnTo>
                  <a:lnTo>
                    <a:pt x="21435" y="11579"/>
                  </a:lnTo>
                  <a:lnTo>
                    <a:pt x="21409" y="11569"/>
                  </a:lnTo>
                  <a:lnTo>
                    <a:pt x="21381" y="11564"/>
                  </a:lnTo>
                  <a:lnTo>
                    <a:pt x="21351" y="11556"/>
                  </a:lnTo>
                  <a:lnTo>
                    <a:pt x="21321" y="11555"/>
                  </a:lnTo>
                  <a:lnTo>
                    <a:pt x="21254" y="11555"/>
                  </a:lnTo>
                  <a:lnTo>
                    <a:pt x="21222" y="11556"/>
                  </a:lnTo>
                  <a:lnTo>
                    <a:pt x="21192" y="11564"/>
                  </a:lnTo>
                  <a:lnTo>
                    <a:pt x="21164" y="11569"/>
                  </a:lnTo>
                  <a:lnTo>
                    <a:pt x="21138" y="11579"/>
                  </a:lnTo>
                  <a:lnTo>
                    <a:pt x="21110" y="11588"/>
                  </a:lnTo>
                  <a:lnTo>
                    <a:pt x="21088" y="11599"/>
                  </a:lnTo>
                  <a:lnTo>
                    <a:pt x="21065" y="11609"/>
                  </a:lnTo>
                  <a:lnTo>
                    <a:pt x="21045" y="11624"/>
                  </a:lnTo>
                  <a:lnTo>
                    <a:pt x="21026" y="11640"/>
                  </a:lnTo>
                  <a:lnTo>
                    <a:pt x="21011" y="11656"/>
                  </a:lnTo>
                  <a:lnTo>
                    <a:pt x="21000" y="11673"/>
                  </a:lnTo>
                  <a:lnTo>
                    <a:pt x="20985" y="11691"/>
                  </a:lnTo>
                  <a:lnTo>
                    <a:pt x="20977" y="11708"/>
                  </a:lnTo>
                  <a:lnTo>
                    <a:pt x="20975" y="11729"/>
                  </a:lnTo>
                  <a:lnTo>
                    <a:pt x="20972" y="11748"/>
                  </a:lnTo>
                  <a:lnTo>
                    <a:pt x="20975" y="11765"/>
                  </a:lnTo>
                  <a:lnTo>
                    <a:pt x="20977" y="11786"/>
                  </a:lnTo>
                  <a:lnTo>
                    <a:pt x="20985" y="11805"/>
                  </a:lnTo>
                  <a:lnTo>
                    <a:pt x="21000" y="11825"/>
                  </a:lnTo>
                  <a:lnTo>
                    <a:pt x="21011" y="11842"/>
                  </a:lnTo>
                  <a:lnTo>
                    <a:pt x="21026" y="11856"/>
                  </a:lnTo>
                  <a:lnTo>
                    <a:pt x="21045" y="11872"/>
                  </a:lnTo>
                  <a:lnTo>
                    <a:pt x="21065" y="11886"/>
                  </a:lnTo>
                  <a:lnTo>
                    <a:pt x="21088" y="11900"/>
                  </a:lnTo>
                  <a:lnTo>
                    <a:pt x="21110" y="11909"/>
                  </a:lnTo>
                  <a:lnTo>
                    <a:pt x="21138" y="11918"/>
                  </a:lnTo>
                  <a:lnTo>
                    <a:pt x="21164" y="11926"/>
                  </a:lnTo>
                  <a:lnTo>
                    <a:pt x="21192" y="11934"/>
                  </a:lnTo>
                  <a:lnTo>
                    <a:pt x="21222" y="11936"/>
                  </a:lnTo>
                  <a:lnTo>
                    <a:pt x="21254" y="11941"/>
                  </a:lnTo>
                  <a:lnTo>
                    <a:pt x="21291" y="11945"/>
                  </a:lnTo>
                  <a:lnTo>
                    <a:pt x="21321" y="11941"/>
                  </a:lnTo>
                  <a:lnTo>
                    <a:pt x="21351" y="11936"/>
                  </a:lnTo>
                  <a:lnTo>
                    <a:pt x="21381" y="11934"/>
                  </a:lnTo>
                  <a:lnTo>
                    <a:pt x="21409" y="11926"/>
                  </a:lnTo>
                  <a:lnTo>
                    <a:pt x="21435" y="11918"/>
                  </a:lnTo>
                  <a:lnTo>
                    <a:pt x="21458" y="11909"/>
                  </a:lnTo>
                  <a:lnTo>
                    <a:pt x="21486" y="11900"/>
                  </a:lnTo>
                  <a:lnTo>
                    <a:pt x="21510" y="11886"/>
                  </a:lnTo>
                  <a:lnTo>
                    <a:pt x="21525" y="11872"/>
                  </a:lnTo>
                  <a:lnTo>
                    <a:pt x="21544" y="11856"/>
                  </a:lnTo>
                  <a:lnTo>
                    <a:pt x="21561" y="11842"/>
                  </a:lnTo>
                  <a:lnTo>
                    <a:pt x="21574" y="11825"/>
                  </a:lnTo>
                  <a:lnTo>
                    <a:pt x="21585" y="11805"/>
                  </a:lnTo>
                  <a:lnTo>
                    <a:pt x="21596" y="11786"/>
                  </a:lnTo>
                  <a:lnTo>
                    <a:pt x="21598" y="11765"/>
                  </a:lnTo>
                  <a:lnTo>
                    <a:pt x="21600" y="11748"/>
                  </a:lnTo>
                  <a:lnTo>
                    <a:pt x="21598" y="11729"/>
                  </a:lnTo>
                  <a:lnTo>
                    <a:pt x="21596" y="11708"/>
                  </a:lnTo>
                  <a:close/>
                  <a:moveTo>
                    <a:pt x="21596" y="7829"/>
                  </a:moveTo>
                  <a:lnTo>
                    <a:pt x="21585" y="7813"/>
                  </a:lnTo>
                  <a:lnTo>
                    <a:pt x="21574" y="7794"/>
                  </a:lnTo>
                  <a:lnTo>
                    <a:pt x="21561" y="7775"/>
                  </a:lnTo>
                  <a:lnTo>
                    <a:pt x="21544" y="7759"/>
                  </a:lnTo>
                  <a:lnTo>
                    <a:pt x="21525" y="7746"/>
                  </a:lnTo>
                  <a:lnTo>
                    <a:pt x="21510" y="7730"/>
                  </a:lnTo>
                  <a:lnTo>
                    <a:pt x="21486" y="7721"/>
                  </a:lnTo>
                  <a:lnTo>
                    <a:pt x="21458" y="7706"/>
                  </a:lnTo>
                  <a:lnTo>
                    <a:pt x="21435" y="7700"/>
                  </a:lnTo>
                  <a:lnTo>
                    <a:pt x="21409" y="7688"/>
                  </a:lnTo>
                  <a:lnTo>
                    <a:pt x="21381" y="7684"/>
                  </a:lnTo>
                  <a:lnTo>
                    <a:pt x="21351" y="7682"/>
                  </a:lnTo>
                  <a:lnTo>
                    <a:pt x="21321" y="7676"/>
                  </a:lnTo>
                  <a:lnTo>
                    <a:pt x="21291" y="7674"/>
                  </a:lnTo>
                  <a:lnTo>
                    <a:pt x="21254" y="7676"/>
                  </a:lnTo>
                  <a:lnTo>
                    <a:pt x="21222" y="7682"/>
                  </a:lnTo>
                  <a:lnTo>
                    <a:pt x="21192" y="7684"/>
                  </a:lnTo>
                  <a:lnTo>
                    <a:pt x="21164" y="7688"/>
                  </a:lnTo>
                  <a:lnTo>
                    <a:pt x="21138" y="7700"/>
                  </a:lnTo>
                  <a:lnTo>
                    <a:pt x="21110" y="7706"/>
                  </a:lnTo>
                  <a:lnTo>
                    <a:pt x="21088" y="7721"/>
                  </a:lnTo>
                  <a:lnTo>
                    <a:pt x="21065" y="7730"/>
                  </a:lnTo>
                  <a:lnTo>
                    <a:pt x="21045" y="7746"/>
                  </a:lnTo>
                  <a:lnTo>
                    <a:pt x="21026" y="7759"/>
                  </a:lnTo>
                  <a:lnTo>
                    <a:pt x="21011" y="7775"/>
                  </a:lnTo>
                  <a:lnTo>
                    <a:pt x="21000" y="7794"/>
                  </a:lnTo>
                  <a:lnTo>
                    <a:pt x="20985" y="7813"/>
                  </a:lnTo>
                  <a:lnTo>
                    <a:pt x="20977" y="7829"/>
                  </a:lnTo>
                  <a:lnTo>
                    <a:pt x="20975" y="7847"/>
                  </a:lnTo>
                  <a:lnTo>
                    <a:pt x="20972" y="7870"/>
                  </a:lnTo>
                  <a:lnTo>
                    <a:pt x="20975" y="7889"/>
                  </a:lnTo>
                  <a:lnTo>
                    <a:pt x="20977" y="7910"/>
                  </a:lnTo>
                  <a:lnTo>
                    <a:pt x="20985" y="7927"/>
                  </a:lnTo>
                  <a:lnTo>
                    <a:pt x="21011" y="7959"/>
                  </a:lnTo>
                  <a:lnTo>
                    <a:pt x="21026" y="7975"/>
                  </a:lnTo>
                  <a:lnTo>
                    <a:pt x="21045" y="7993"/>
                  </a:lnTo>
                  <a:lnTo>
                    <a:pt x="21065" y="8003"/>
                  </a:lnTo>
                  <a:lnTo>
                    <a:pt x="21088" y="8018"/>
                  </a:lnTo>
                  <a:lnTo>
                    <a:pt x="21110" y="8030"/>
                  </a:lnTo>
                  <a:lnTo>
                    <a:pt x="21138" y="8039"/>
                  </a:lnTo>
                  <a:lnTo>
                    <a:pt x="21164" y="8047"/>
                  </a:lnTo>
                  <a:lnTo>
                    <a:pt x="21192" y="8054"/>
                  </a:lnTo>
                  <a:lnTo>
                    <a:pt x="21222" y="8059"/>
                  </a:lnTo>
                  <a:lnTo>
                    <a:pt x="21254" y="8063"/>
                  </a:lnTo>
                  <a:lnTo>
                    <a:pt x="21321" y="8063"/>
                  </a:lnTo>
                  <a:lnTo>
                    <a:pt x="21351" y="8059"/>
                  </a:lnTo>
                  <a:lnTo>
                    <a:pt x="21381" y="8054"/>
                  </a:lnTo>
                  <a:lnTo>
                    <a:pt x="21409" y="8047"/>
                  </a:lnTo>
                  <a:lnTo>
                    <a:pt x="21435" y="8039"/>
                  </a:lnTo>
                  <a:lnTo>
                    <a:pt x="21458" y="8030"/>
                  </a:lnTo>
                  <a:lnTo>
                    <a:pt x="21486" y="8018"/>
                  </a:lnTo>
                  <a:lnTo>
                    <a:pt x="21510" y="8003"/>
                  </a:lnTo>
                  <a:lnTo>
                    <a:pt x="21525" y="7993"/>
                  </a:lnTo>
                  <a:lnTo>
                    <a:pt x="21544" y="7975"/>
                  </a:lnTo>
                  <a:lnTo>
                    <a:pt x="21561" y="7959"/>
                  </a:lnTo>
                  <a:lnTo>
                    <a:pt x="21574" y="7946"/>
                  </a:lnTo>
                  <a:lnTo>
                    <a:pt x="21585" y="7927"/>
                  </a:lnTo>
                  <a:lnTo>
                    <a:pt x="21596" y="7910"/>
                  </a:lnTo>
                  <a:lnTo>
                    <a:pt x="21598" y="7889"/>
                  </a:lnTo>
                  <a:lnTo>
                    <a:pt x="21600" y="7870"/>
                  </a:lnTo>
                  <a:lnTo>
                    <a:pt x="21598" y="7847"/>
                  </a:lnTo>
                  <a:lnTo>
                    <a:pt x="21596" y="7829"/>
                  </a:lnTo>
                  <a:close/>
                  <a:moveTo>
                    <a:pt x="19717" y="3270"/>
                  </a:moveTo>
                  <a:lnTo>
                    <a:pt x="19728" y="3289"/>
                  </a:lnTo>
                  <a:lnTo>
                    <a:pt x="19734" y="3309"/>
                  </a:lnTo>
                  <a:lnTo>
                    <a:pt x="19754" y="3324"/>
                  </a:lnTo>
                  <a:lnTo>
                    <a:pt x="19773" y="3337"/>
                  </a:lnTo>
                  <a:lnTo>
                    <a:pt x="19799" y="3352"/>
                  </a:lnTo>
                  <a:lnTo>
                    <a:pt x="19816" y="3362"/>
                  </a:lnTo>
                  <a:lnTo>
                    <a:pt x="19838" y="3374"/>
                  </a:lnTo>
                  <a:lnTo>
                    <a:pt x="19861" y="3386"/>
                  </a:lnTo>
                  <a:lnTo>
                    <a:pt x="19893" y="3394"/>
                  </a:lnTo>
                  <a:lnTo>
                    <a:pt x="19924" y="3398"/>
                  </a:lnTo>
                  <a:lnTo>
                    <a:pt x="19954" y="3406"/>
                  </a:lnTo>
                  <a:lnTo>
                    <a:pt x="20080" y="3406"/>
                  </a:lnTo>
                  <a:lnTo>
                    <a:pt x="20108" y="3398"/>
                  </a:lnTo>
                  <a:lnTo>
                    <a:pt x="20139" y="3394"/>
                  </a:lnTo>
                  <a:lnTo>
                    <a:pt x="20166" y="3386"/>
                  </a:lnTo>
                  <a:lnTo>
                    <a:pt x="20188" y="3374"/>
                  </a:lnTo>
                  <a:lnTo>
                    <a:pt x="20212" y="3362"/>
                  </a:lnTo>
                  <a:lnTo>
                    <a:pt x="20240" y="3352"/>
                  </a:lnTo>
                  <a:lnTo>
                    <a:pt x="20261" y="3337"/>
                  </a:lnTo>
                  <a:lnTo>
                    <a:pt x="20276" y="3324"/>
                  </a:lnTo>
                  <a:lnTo>
                    <a:pt x="20295" y="3309"/>
                  </a:lnTo>
                  <a:lnTo>
                    <a:pt x="20302" y="3289"/>
                  </a:lnTo>
                  <a:lnTo>
                    <a:pt x="20315" y="3270"/>
                  </a:lnTo>
                  <a:lnTo>
                    <a:pt x="20323" y="3254"/>
                  </a:lnTo>
                  <a:lnTo>
                    <a:pt x="20330" y="3234"/>
                  </a:lnTo>
                  <a:lnTo>
                    <a:pt x="20330" y="3193"/>
                  </a:lnTo>
                  <a:lnTo>
                    <a:pt x="20315" y="3156"/>
                  </a:lnTo>
                  <a:lnTo>
                    <a:pt x="20302" y="3137"/>
                  </a:lnTo>
                  <a:lnTo>
                    <a:pt x="20295" y="3122"/>
                  </a:lnTo>
                  <a:lnTo>
                    <a:pt x="20276" y="3105"/>
                  </a:lnTo>
                  <a:lnTo>
                    <a:pt x="20261" y="3090"/>
                  </a:lnTo>
                  <a:lnTo>
                    <a:pt x="20240" y="3078"/>
                  </a:lnTo>
                  <a:lnTo>
                    <a:pt x="20212" y="3064"/>
                  </a:lnTo>
                  <a:lnTo>
                    <a:pt x="20188" y="3055"/>
                  </a:lnTo>
                  <a:lnTo>
                    <a:pt x="20166" y="3041"/>
                  </a:lnTo>
                  <a:lnTo>
                    <a:pt x="20139" y="3035"/>
                  </a:lnTo>
                  <a:lnTo>
                    <a:pt x="20108" y="3025"/>
                  </a:lnTo>
                  <a:lnTo>
                    <a:pt x="20080" y="3024"/>
                  </a:lnTo>
                  <a:lnTo>
                    <a:pt x="20048" y="3023"/>
                  </a:lnTo>
                  <a:lnTo>
                    <a:pt x="20018" y="3019"/>
                  </a:lnTo>
                  <a:lnTo>
                    <a:pt x="19982" y="3023"/>
                  </a:lnTo>
                  <a:lnTo>
                    <a:pt x="19954" y="3024"/>
                  </a:lnTo>
                  <a:lnTo>
                    <a:pt x="19924" y="3025"/>
                  </a:lnTo>
                  <a:lnTo>
                    <a:pt x="19893" y="3035"/>
                  </a:lnTo>
                  <a:lnTo>
                    <a:pt x="19861" y="3041"/>
                  </a:lnTo>
                  <a:lnTo>
                    <a:pt x="19838" y="3055"/>
                  </a:lnTo>
                  <a:lnTo>
                    <a:pt x="19816" y="3064"/>
                  </a:lnTo>
                  <a:lnTo>
                    <a:pt x="19799" y="3078"/>
                  </a:lnTo>
                  <a:lnTo>
                    <a:pt x="19773" y="3090"/>
                  </a:lnTo>
                  <a:lnTo>
                    <a:pt x="19754" y="3105"/>
                  </a:lnTo>
                  <a:lnTo>
                    <a:pt x="19734" y="3122"/>
                  </a:lnTo>
                  <a:lnTo>
                    <a:pt x="19728" y="3137"/>
                  </a:lnTo>
                  <a:lnTo>
                    <a:pt x="19717" y="3156"/>
                  </a:lnTo>
                  <a:lnTo>
                    <a:pt x="19707" y="3177"/>
                  </a:lnTo>
                  <a:lnTo>
                    <a:pt x="19700" y="3193"/>
                  </a:lnTo>
                  <a:lnTo>
                    <a:pt x="19698" y="3214"/>
                  </a:lnTo>
                  <a:lnTo>
                    <a:pt x="19700" y="3234"/>
                  </a:lnTo>
                  <a:lnTo>
                    <a:pt x="19707" y="3254"/>
                  </a:lnTo>
                  <a:lnTo>
                    <a:pt x="19717" y="3270"/>
                  </a:lnTo>
                  <a:close/>
                  <a:moveTo>
                    <a:pt x="21011" y="4958"/>
                  </a:moveTo>
                  <a:lnTo>
                    <a:pt x="21033" y="4950"/>
                  </a:lnTo>
                  <a:lnTo>
                    <a:pt x="21065" y="4943"/>
                  </a:lnTo>
                  <a:lnTo>
                    <a:pt x="21091" y="4937"/>
                  </a:lnTo>
                  <a:lnTo>
                    <a:pt x="21119" y="4929"/>
                  </a:lnTo>
                  <a:lnTo>
                    <a:pt x="21138" y="4914"/>
                  </a:lnTo>
                  <a:lnTo>
                    <a:pt x="21164" y="4905"/>
                  </a:lnTo>
                  <a:lnTo>
                    <a:pt x="21187" y="4889"/>
                  </a:lnTo>
                  <a:lnTo>
                    <a:pt x="21202" y="4873"/>
                  </a:lnTo>
                  <a:lnTo>
                    <a:pt x="21220" y="4857"/>
                  </a:lnTo>
                  <a:lnTo>
                    <a:pt x="21232" y="4841"/>
                  </a:lnTo>
                  <a:lnTo>
                    <a:pt x="21241" y="4824"/>
                  </a:lnTo>
                  <a:lnTo>
                    <a:pt x="21252" y="4805"/>
                  </a:lnTo>
                  <a:lnTo>
                    <a:pt x="21254" y="4786"/>
                  </a:lnTo>
                  <a:lnTo>
                    <a:pt x="21254" y="4746"/>
                  </a:lnTo>
                  <a:lnTo>
                    <a:pt x="21252" y="4725"/>
                  </a:lnTo>
                  <a:lnTo>
                    <a:pt x="21241" y="4708"/>
                  </a:lnTo>
                  <a:lnTo>
                    <a:pt x="21232" y="4690"/>
                  </a:lnTo>
                  <a:lnTo>
                    <a:pt x="21220" y="4676"/>
                  </a:lnTo>
                  <a:lnTo>
                    <a:pt x="21202" y="4657"/>
                  </a:lnTo>
                  <a:lnTo>
                    <a:pt x="21187" y="4642"/>
                  </a:lnTo>
                  <a:lnTo>
                    <a:pt x="21164" y="4630"/>
                  </a:lnTo>
                  <a:lnTo>
                    <a:pt x="21138" y="4614"/>
                  </a:lnTo>
                  <a:lnTo>
                    <a:pt x="21119" y="4605"/>
                  </a:lnTo>
                  <a:lnTo>
                    <a:pt x="21091" y="4598"/>
                  </a:lnTo>
                  <a:lnTo>
                    <a:pt x="21065" y="4588"/>
                  </a:lnTo>
                  <a:lnTo>
                    <a:pt x="21033" y="4580"/>
                  </a:lnTo>
                  <a:lnTo>
                    <a:pt x="21011" y="4578"/>
                  </a:lnTo>
                  <a:lnTo>
                    <a:pt x="20975" y="4570"/>
                  </a:lnTo>
                  <a:lnTo>
                    <a:pt x="20917" y="4570"/>
                  </a:lnTo>
                  <a:lnTo>
                    <a:pt x="20882" y="4578"/>
                  </a:lnTo>
                  <a:lnTo>
                    <a:pt x="20850" y="4580"/>
                  </a:lnTo>
                  <a:lnTo>
                    <a:pt x="20822" y="4588"/>
                  </a:lnTo>
                  <a:lnTo>
                    <a:pt x="20794" y="4598"/>
                  </a:lnTo>
                  <a:lnTo>
                    <a:pt x="20766" y="4605"/>
                  </a:lnTo>
                  <a:lnTo>
                    <a:pt x="20740" y="4614"/>
                  </a:lnTo>
                  <a:lnTo>
                    <a:pt x="20723" y="4630"/>
                  </a:lnTo>
                  <a:lnTo>
                    <a:pt x="20702" y="4642"/>
                  </a:lnTo>
                  <a:lnTo>
                    <a:pt x="20682" y="4657"/>
                  </a:lnTo>
                  <a:lnTo>
                    <a:pt x="20669" y="4676"/>
                  </a:lnTo>
                  <a:lnTo>
                    <a:pt x="20654" y="4690"/>
                  </a:lnTo>
                  <a:lnTo>
                    <a:pt x="20648" y="4708"/>
                  </a:lnTo>
                  <a:lnTo>
                    <a:pt x="20639" y="4725"/>
                  </a:lnTo>
                  <a:lnTo>
                    <a:pt x="20633" y="4746"/>
                  </a:lnTo>
                  <a:lnTo>
                    <a:pt x="20633" y="4786"/>
                  </a:lnTo>
                  <a:lnTo>
                    <a:pt x="20639" y="4805"/>
                  </a:lnTo>
                  <a:lnTo>
                    <a:pt x="20648" y="4824"/>
                  </a:lnTo>
                  <a:lnTo>
                    <a:pt x="20654" y="4841"/>
                  </a:lnTo>
                  <a:lnTo>
                    <a:pt x="20669" y="4857"/>
                  </a:lnTo>
                  <a:lnTo>
                    <a:pt x="20682" y="4873"/>
                  </a:lnTo>
                  <a:lnTo>
                    <a:pt x="20702" y="4889"/>
                  </a:lnTo>
                  <a:lnTo>
                    <a:pt x="20723" y="4905"/>
                  </a:lnTo>
                  <a:lnTo>
                    <a:pt x="20740" y="4914"/>
                  </a:lnTo>
                  <a:lnTo>
                    <a:pt x="20766" y="4929"/>
                  </a:lnTo>
                  <a:lnTo>
                    <a:pt x="20794" y="4937"/>
                  </a:lnTo>
                  <a:lnTo>
                    <a:pt x="20850" y="4950"/>
                  </a:lnTo>
                  <a:lnTo>
                    <a:pt x="20882" y="4958"/>
                  </a:lnTo>
                  <a:lnTo>
                    <a:pt x="20917" y="4959"/>
                  </a:lnTo>
                  <a:lnTo>
                    <a:pt x="20975" y="4959"/>
                  </a:lnTo>
                  <a:lnTo>
                    <a:pt x="21011" y="4958"/>
                  </a:lnTo>
                  <a:close/>
                  <a:moveTo>
                    <a:pt x="19982" y="1469"/>
                  </a:moveTo>
                  <a:lnTo>
                    <a:pt x="19954" y="1473"/>
                  </a:lnTo>
                  <a:lnTo>
                    <a:pt x="19919" y="1479"/>
                  </a:lnTo>
                  <a:lnTo>
                    <a:pt x="19891" y="1484"/>
                  </a:lnTo>
                  <a:lnTo>
                    <a:pt x="19861" y="1489"/>
                  </a:lnTo>
                  <a:lnTo>
                    <a:pt x="19814" y="1511"/>
                  </a:lnTo>
                  <a:lnTo>
                    <a:pt x="19788" y="1527"/>
                  </a:lnTo>
                  <a:lnTo>
                    <a:pt x="19771" y="1539"/>
                  </a:lnTo>
                  <a:lnTo>
                    <a:pt x="19754" y="1553"/>
                  </a:lnTo>
                  <a:lnTo>
                    <a:pt x="19734" y="1571"/>
                  </a:lnTo>
                  <a:lnTo>
                    <a:pt x="19728" y="1587"/>
                  </a:lnTo>
                  <a:lnTo>
                    <a:pt x="19713" y="1603"/>
                  </a:lnTo>
                  <a:lnTo>
                    <a:pt x="19707" y="1625"/>
                  </a:lnTo>
                  <a:lnTo>
                    <a:pt x="19700" y="1644"/>
                  </a:lnTo>
                  <a:lnTo>
                    <a:pt x="19698" y="1664"/>
                  </a:lnTo>
                  <a:lnTo>
                    <a:pt x="19700" y="1682"/>
                  </a:lnTo>
                  <a:lnTo>
                    <a:pt x="19707" y="1702"/>
                  </a:lnTo>
                  <a:lnTo>
                    <a:pt x="19713" y="1721"/>
                  </a:lnTo>
                  <a:lnTo>
                    <a:pt x="19728" y="1737"/>
                  </a:lnTo>
                  <a:lnTo>
                    <a:pt x="19734" y="1756"/>
                  </a:lnTo>
                  <a:lnTo>
                    <a:pt x="19754" y="1770"/>
                  </a:lnTo>
                  <a:lnTo>
                    <a:pt x="19771" y="1784"/>
                  </a:lnTo>
                  <a:lnTo>
                    <a:pt x="19788" y="1801"/>
                  </a:lnTo>
                  <a:lnTo>
                    <a:pt x="19814" y="1813"/>
                  </a:lnTo>
                  <a:lnTo>
                    <a:pt x="19838" y="1825"/>
                  </a:lnTo>
                  <a:lnTo>
                    <a:pt x="19861" y="1834"/>
                  </a:lnTo>
                  <a:lnTo>
                    <a:pt x="19891" y="1838"/>
                  </a:lnTo>
                  <a:lnTo>
                    <a:pt x="19919" y="1846"/>
                  </a:lnTo>
                  <a:lnTo>
                    <a:pt x="19954" y="1854"/>
                  </a:lnTo>
                  <a:lnTo>
                    <a:pt x="19982" y="1856"/>
                  </a:lnTo>
                  <a:lnTo>
                    <a:pt x="20014" y="1857"/>
                  </a:lnTo>
                  <a:lnTo>
                    <a:pt x="20699" y="1857"/>
                  </a:lnTo>
                  <a:lnTo>
                    <a:pt x="20736" y="1856"/>
                  </a:lnTo>
                  <a:lnTo>
                    <a:pt x="20764" y="1854"/>
                  </a:lnTo>
                  <a:lnTo>
                    <a:pt x="20792" y="1846"/>
                  </a:lnTo>
                  <a:lnTo>
                    <a:pt x="20822" y="1838"/>
                  </a:lnTo>
                  <a:lnTo>
                    <a:pt x="20846" y="1834"/>
                  </a:lnTo>
                  <a:lnTo>
                    <a:pt x="20871" y="1825"/>
                  </a:lnTo>
                  <a:lnTo>
                    <a:pt x="20899" y="1813"/>
                  </a:lnTo>
                  <a:lnTo>
                    <a:pt x="20919" y="1801"/>
                  </a:lnTo>
                  <a:lnTo>
                    <a:pt x="20940" y="1784"/>
                  </a:lnTo>
                  <a:lnTo>
                    <a:pt x="20957" y="1770"/>
                  </a:lnTo>
                  <a:lnTo>
                    <a:pt x="20975" y="1756"/>
                  </a:lnTo>
                  <a:lnTo>
                    <a:pt x="20987" y="1737"/>
                  </a:lnTo>
                  <a:lnTo>
                    <a:pt x="21000" y="1721"/>
                  </a:lnTo>
                  <a:lnTo>
                    <a:pt x="21007" y="1702"/>
                  </a:lnTo>
                  <a:lnTo>
                    <a:pt x="21011" y="1682"/>
                  </a:lnTo>
                  <a:lnTo>
                    <a:pt x="21011" y="1644"/>
                  </a:lnTo>
                  <a:lnTo>
                    <a:pt x="21007" y="1625"/>
                  </a:lnTo>
                  <a:lnTo>
                    <a:pt x="21000" y="1603"/>
                  </a:lnTo>
                  <a:lnTo>
                    <a:pt x="20975" y="1571"/>
                  </a:lnTo>
                  <a:lnTo>
                    <a:pt x="20957" y="1553"/>
                  </a:lnTo>
                  <a:lnTo>
                    <a:pt x="20940" y="1539"/>
                  </a:lnTo>
                  <a:lnTo>
                    <a:pt x="20919" y="1527"/>
                  </a:lnTo>
                  <a:lnTo>
                    <a:pt x="20899" y="1511"/>
                  </a:lnTo>
                  <a:lnTo>
                    <a:pt x="20871" y="1500"/>
                  </a:lnTo>
                  <a:lnTo>
                    <a:pt x="20846" y="1489"/>
                  </a:lnTo>
                  <a:lnTo>
                    <a:pt x="20822" y="1484"/>
                  </a:lnTo>
                  <a:lnTo>
                    <a:pt x="20792" y="1479"/>
                  </a:lnTo>
                  <a:lnTo>
                    <a:pt x="20764" y="1473"/>
                  </a:lnTo>
                  <a:lnTo>
                    <a:pt x="20736" y="1469"/>
                  </a:lnTo>
                  <a:lnTo>
                    <a:pt x="19982" y="1469"/>
                  </a:lnTo>
                  <a:close/>
                  <a:moveTo>
                    <a:pt x="20463" y="9612"/>
                  </a:moveTo>
                  <a:lnTo>
                    <a:pt x="20493" y="9611"/>
                  </a:lnTo>
                  <a:lnTo>
                    <a:pt x="20523" y="9604"/>
                  </a:lnTo>
                  <a:lnTo>
                    <a:pt x="20579" y="9591"/>
                  </a:lnTo>
                  <a:lnTo>
                    <a:pt x="20605" y="9582"/>
                  </a:lnTo>
                  <a:lnTo>
                    <a:pt x="20633" y="9567"/>
                  </a:lnTo>
                  <a:lnTo>
                    <a:pt x="20652" y="9558"/>
                  </a:lnTo>
                  <a:lnTo>
                    <a:pt x="20672" y="9546"/>
                  </a:lnTo>
                  <a:lnTo>
                    <a:pt x="20689" y="9529"/>
                  </a:lnTo>
                  <a:lnTo>
                    <a:pt x="20706" y="9513"/>
                  </a:lnTo>
                  <a:lnTo>
                    <a:pt x="20721" y="9495"/>
                  </a:lnTo>
                  <a:lnTo>
                    <a:pt x="20734" y="9477"/>
                  </a:lnTo>
                  <a:lnTo>
                    <a:pt x="20738" y="9462"/>
                  </a:lnTo>
                  <a:lnTo>
                    <a:pt x="20740" y="9441"/>
                  </a:lnTo>
                  <a:lnTo>
                    <a:pt x="20740" y="9401"/>
                  </a:lnTo>
                  <a:lnTo>
                    <a:pt x="20738" y="9382"/>
                  </a:lnTo>
                  <a:lnTo>
                    <a:pt x="20734" y="9363"/>
                  </a:lnTo>
                  <a:lnTo>
                    <a:pt x="20721" y="9345"/>
                  </a:lnTo>
                  <a:lnTo>
                    <a:pt x="20706" y="9326"/>
                  </a:lnTo>
                  <a:lnTo>
                    <a:pt x="20689" y="9311"/>
                  </a:lnTo>
                  <a:lnTo>
                    <a:pt x="20672" y="9294"/>
                  </a:lnTo>
                  <a:lnTo>
                    <a:pt x="20652" y="9283"/>
                  </a:lnTo>
                  <a:lnTo>
                    <a:pt x="20633" y="9269"/>
                  </a:lnTo>
                  <a:lnTo>
                    <a:pt x="20605" y="9261"/>
                  </a:lnTo>
                  <a:lnTo>
                    <a:pt x="20579" y="9247"/>
                  </a:lnTo>
                  <a:lnTo>
                    <a:pt x="20551" y="9239"/>
                  </a:lnTo>
                  <a:lnTo>
                    <a:pt x="20523" y="9235"/>
                  </a:lnTo>
                  <a:lnTo>
                    <a:pt x="20493" y="9229"/>
                  </a:lnTo>
                  <a:lnTo>
                    <a:pt x="20433" y="9226"/>
                  </a:lnTo>
                  <a:lnTo>
                    <a:pt x="20212" y="9226"/>
                  </a:lnTo>
                  <a:lnTo>
                    <a:pt x="20179" y="9227"/>
                  </a:lnTo>
                  <a:lnTo>
                    <a:pt x="20151" y="9229"/>
                  </a:lnTo>
                  <a:lnTo>
                    <a:pt x="20119" y="9235"/>
                  </a:lnTo>
                  <a:lnTo>
                    <a:pt x="20091" y="9239"/>
                  </a:lnTo>
                  <a:lnTo>
                    <a:pt x="20061" y="9247"/>
                  </a:lnTo>
                  <a:lnTo>
                    <a:pt x="20035" y="9261"/>
                  </a:lnTo>
                  <a:lnTo>
                    <a:pt x="20010" y="9269"/>
                  </a:lnTo>
                  <a:lnTo>
                    <a:pt x="19992" y="9283"/>
                  </a:lnTo>
                  <a:lnTo>
                    <a:pt x="19967" y="9294"/>
                  </a:lnTo>
                  <a:lnTo>
                    <a:pt x="19954" y="9311"/>
                  </a:lnTo>
                  <a:lnTo>
                    <a:pt x="19934" y="9326"/>
                  </a:lnTo>
                  <a:lnTo>
                    <a:pt x="19924" y="9345"/>
                  </a:lnTo>
                  <a:lnTo>
                    <a:pt x="19911" y="9363"/>
                  </a:lnTo>
                  <a:lnTo>
                    <a:pt x="19902" y="9382"/>
                  </a:lnTo>
                  <a:lnTo>
                    <a:pt x="19900" y="9401"/>
                  </a:lnTo>
                  <a:lnTo>
                    <a:pt x="19900" y="9441"/>
                  </a:lnTo>
                  <a:lnTo>
                    <a:pt x="19902" y="9462"/>
                  </a:lnTo>
                  <a:lnTo>
                    <a:pt x="19911" y="9477"/>
                  </a:lnTo>
                  <a:lnTo>
                    <a:pt x="19924" y="9495"/>
                  </a:lnTo>
                  <a:lnTo>
                    <a:pt x="19934" y="9513"/>
                  </a:lnTo>
                  <a:lnTo>
                    <a:pt x="19954" y="9529"/>
                  </a:lnTo>
                  <a:lnTo>
                    <a:pt x="19967" y="9546"/>
                  </a:lnTo>
                  <a:lnTo>
                    <a:pt x="19992" y="9558"/>
                  </a:lnTo>
                  <a:lnTo>
                    <a:pt x="20010" y="9567"/>
                  </a:lnTo>
                  <a:lnTo>
                    <a:pt x="20035" y="9582"/>
                  </a:lnTo>
                  <a:lnTo>
                    <a:pt x="20061" y="9591"/>
                  </a:lnTo>
                  <a:lnTo>
                    <a:pt x="20091" y="9598"/>
                  </a:lnTo>
                  <a:lnTo>
                    <a:pt x="20119" y="9604"/>
                  </a:lnTo>
                  <a:lnTo>
                    <a:pt x="20151" y="9611"/>
                  </a:lnTo>
                  <a:lnTo>
                    <a:pt x="20179" y="9612"/>
                  </a:lnTo>
                  <a:lnTo>
                    <a:pt x="20463" y="9612"/>
                  </a:lnTo>
                  <a:close/>
                  <a:moveTo>
                    <a:pt x="19668" y="3842"/>
                  </a:moveTo>
                  <a:lnTo>
                    <a:pt x="19642" y="3854"/>
                  </a:lnTo>
                  <a:lnTo>
                    <a:pt x="19623" y="3864"/>
                  </a:lnTo>
                  <a:lnTo>
                    <a:pt x="19601" y="3882"/>
                  </a:lnTo>
                  <a:lnTo>
                    <a:pt x="19588" y="3899"/>
                  </a:lnTo>
                  <a:lnTo>
                    <a:pt x="19571" y="3915"/>
                  </a:lnTo>
                  <a:lnTo>
                    <a:pt x="19567" y="3934"/>
                  </a:lnTo>
                  <a:lnTo>
                    <a:pt x="19556" y="3952"/>
                  </a:lnTo>
                  <a:lnTo>
                    <a:pt x="19554" y="3970"/>
                  </a:lnTo>
                  <a:lnTo>
                    <a:pt x="19550" y="3990"/>
                  </a:lnTo>
                  <a:lnTo>
                    <a:pt x="19554" y="4011"/>
                  </a:lnTo>
                  <a:lnTo>
                    <a:pt x="19556" y="4030"/>
                  </a:lnTo>
                  <a:lnTo>
                    <a:pt x="19567" y="4051"/>
                  </a:lnTo>
                  <a:lnTo>
                    <a:pt x="19571" y="4067"/>
                  </a:lnTo>
                  <a:lnTo>
                    <a:pt x="19588" y="4086"/>
                  </a:lnTo>
                  <a:lnTo>
                    <a:pt x="19601" y="4098"/>
                  </a:lnTo>
                  <a:lnTo>
                    <a:pt x="19623" y="4115"/>
                  </a:lnTo>
                  <a:lnTo>
                    <a:pt x="19642" y="4130"/>
                  </a:lnTo>
                  <a:lnTo>
                    <a:pt x="19668" y="4141"/>
                  </a:lnTo>
                  <a:lnTo>
                    <a:pt x="19691" y="4149"/>
                  </a:lnTo>
                  <a:lnTo>
                    <a:pt x="19713" y="4161"/>
                  </a:lnTo>
                  <a:lnTo>
                    <a:pt x="19745" y="4167"/>
                  </a:lnTo>
                  <a:lnTo>
                    <a:pt x="19771" y="4176"/>
                  </a:lnTo>
                  <a:lnTo>
                    <a:pt x="19803" y="4177"/>
                  </a:lnTo>
                  <a:lnTo>
                    <a:pt x="19835" y="4187"/>
                  </a:lnTo>
                  <a:lnTo>
                    <a:pt x="20579" y="4187"/>
                  </a:lnTo>
                  <a:lnTo>
                    <a:pt x="20613" y="4177"/>
                  </a:lnTo>
                  <a:lnTo>
                    <a:pt x="20641" y="4176"/>
                  </a:lnTo>
                  <a:lnTo>
                    <a:pt x="20669" y="4167"/>
                  </a:lnTo>
                  <a:lnTo>
                    <a:pt x="20699" y="4161"/>
                  </a:lnTo>
                  <a:lnTo>
                    <a:pt x="20725" y="4149"/>
                  </a:lnTo>
                  <a:lnTo>
                    <a:pt x="20753" y="4141"/>
                  </a:lnTo>
                  <a:lnTo>
                    <a:pt x="20770" y="4130"/>
                  </a:lnTo>
                  <a:lnTo>
                    <a:pt x="20792" y="4115"/>
                  </a:lnTo>
                  <a:lnTo>
                    <a:pt x="20811" y="4098"/>
                  </a:lnTo>
                  <a:lnTo>
                    <a:pt x="20828" y="4086"/>
                  </a:lnTo>
                  <a:lnTo>
                    <a:pt x="20837" y="4067"/>
                  </a:lnTo>
                  <a:lnTo>
                    <a:pt x="20846" y="4051"/>
                  </a:lnTo>
                  <a:lnTo>
                    <a:pt x="20856" y="4030"/>
                  </a:lnTo>
                  <a:lnTo>
                    <a:pt x="20865" y="4011"/>
                  </a:lnTo>
                  <a:lnTo>
                    <a:pt x="20865" y="3970"/>
                  </a:lnTo>
                  <a:lnTo>
                    <a:pt x="20856" y="3952"/>
                  </a:lnTo>
                  <a:lnTo>
                    <a:pt x="20846" y="3934"/>
                  </a:lnTo>
                  <a:lnTo>
                    <a:pt x="20837" y="3915"/>
                  </a:lnTo>
                  <a:lnTo>
                    <a:pt x="20828" y="3899"/>
                  </a:lnTo>
                  <a:lnTo>
                    <a:pt x="20811" y="3882"/>
                  </a:lnTo>
                  <a:lnTo>
                    <a:pt x="20792" y="3864"/>
                  </a:lnTo>
                  <a:lnTo>
                    <a:pt x="20770" y="3854"/>
                  </a:lnTo>
                  <a:lnTo>
                    <a:pt x="20753" y="3842"/>
                  </a:lnTo>
                  <a:lnTo>
                    <a:pt x="20725" y="3830"/>
                  </a:lnTo>
                  <a:lnTo>
                    <a:pt x="20669" y="3812"/>
                  </a:lnTo>
                  <a:lnTo>
                    <a:pt x="20613" y="3799"/>
                  </a:lnTo>
                  <a:lnTo>
                    <a:pt x="20579" y="3799"/>
                  </a:lnTo>
                  <a:lnTo>
                    <a:pt x="20549" y="3796"/>
                  </a:lnTo>
                  <a:lnTo>
                    <a:pt x="19861" y="3796"/>
                  </a:lnTo>
                  <a:lnTo>
                    <a:pt x="19835" y="3799"/>
                  </a:lnTo>
                  <a:lnTo>
                    <a:pt x="19803" y="3799"/>
                  </a:lnTo>
                  <a:lnTo>
                    <a:pt x="19771" y="3806"/>
                  </a:lnTo>
                  <a:lnTo>
                    <a:pt x="19745" y="3812"/>
                  </a:lnTo>
                  <a:lnTo>
                    <a:pt x="19713" y="3822"/>
                  </a:lnTo>
                  <a:lnTo>
                    <a:pt x="19691" y="3830"/>
                  </a:lnTo>
                  <a:lnTo>
                    <a:pt x="19668" y="3842"/>
                  </a:lnTo>
                  <a:close/>
                  <a:moveTo>
                    <a:pt x="19122" y="10140"/>
                  </a:moveTo>
                  <a:lnTo>
                    <a:pt x="19111" y="10156"/>
                  </a:lnTo>
                  <a:lnTo>
                    <a:pt x="19107" y="10179"/>
                  </a:lnTo>
                  <a:lnTo>
                    <a:pt x="19105" y="10197"/>
                  </a:lnTo>
                  <a:lnTo>
                    <a:pt x="19107" y="10219"/>
                  </a:lnTo>
                  <a:lnTo>
                    <a:pt x="19111" y="10235"/>
                  </a:lnTo>
                  <a:lnTo>
                    <a:pt x="19122" y="10253"/>
                  </a:lnTo>
                  <a:lnTo>
                    <a:pt x="19128" y="10270"/>
                  </a:lnTo>
                  <a:lnTo>
                    <a:pt x="19146" y="10288"/>
                  </a:lnTo>
                  <a:lnTo>
                    <a:pt x="19158" y="10304"/>
                  </a:lnTo>
                  <a:lnTo>
                    <a:pt x="19176" y="10320"/>
                  </a:lnTo>
                  <a:lnTo>
                    <a:pt x="19193" y="10333"/>
                  </a:lnTo>
                  <a:lnTo>
                    <a:pt x="19216" y="10345"/>
                  </a:lnTo>
                  <a:lnTo>
                    <a:pt x="19238" y="10354"/>
                  </a:lnTo>
                  <a:lnTo>
                    <a:pt x="19268" y="10366"/>
                  </a:lnTo>
                  <a:lnTo>
                    <a:pt x="19294" y="10376"/>
                  </a:lnTo>
                  <a:lnTo>
                    <a:pt x="19322" y="10382"/>
                  </a:lnTo>
                  <a:lnTo>
                    <a:pt x="19358" y="10385"/>
                  </a:lnTo>
                  <a:lnTo>
                    <a:pt x="19382" y="10392"/>
                  </a:lnTo>
                  <a:lnTo>
                    <a:pt x="20128" y="10392"/>
                  </a:lnTo>
                  <a:lnTo>
                    <a:pt x="20156" y="10385"/>
                  </a:lnTo>
                  <a:lnTo>
                    <a:pt x="20188" y="10382"/>
                  </a:lnTo>
                  <a:lnTo>
                    <a:pt x="20212" y="10376"/>
                  </a:lnTo>
                  <a:lnTo>
                    <a:pt x="20242" y="10366"/>
                  </a:lnTo>
                  <a:lnTo>
                    <a:pt x="20267" y="10354"/>
                  </a:lnTo>
                  <a:lnTo>
                    <a:pt x="20295" y="10345"/>
                  </a:lnTo>
                  <a:lnTo>
                    <a:pt x="20317" y="10333"/>
                  </a:lnTo>
                  <a:lnTo>
                    <a:pt x="20334" y="10320"/>
                  </a:lnTo>
                  <a:lnTo>
                    <a:pt x="20353" y="10304"/>
                  </a:lnTo>
                  <a:lnTo>
                    <a:pt x="20371" y="10288"/>
                  </a:lnTo>
                  <a:lnTo>
                    <a:pt x="20377" y="10270"/>
                  </a:lnTo>
                  <a:lnTo>
                    <a:pt x="20390" y="10253"/>
                  </a:lnTo>
                  <a:lnTo>
                    <a:pt x="20403" y="10235"/>
                  </a:lnTo>
                  <a:lnTo>
                    <a:pt x="20405" y="10219"/>
                  </a:lnTo>
                  <a:lnTo>
                    <a:pt x="20405" y="10179"/>
                  </a:lnTo>
                  <a:lnTo>
                    <a:pt x="20403" y="10156"/>
                  </a:lnTo>
                  <a:lnTo>
                    <a:pt x="20390" y="10140"/>
                  </a:lnTo>
                  <a:lnTo>
                    <a:pt x="20377" y="10121"/>
                  </a:lnTo>
                  <a:lnTo>
                    <a:pt x="20371" y="10103"/>
                  </a:lnTo>
                  <a:lnTo>
                    <a:pt x="20353" y="10087"/>
                  </a:lnTo>
                  <a:lnTo>
                    <a:pt x="20334" y="10072"/>
                  </a:lnTo>
                  <a:lnTo>
                    <a:pt x="20317" y="10057"/>
                  </a:lnTo>
                  <a:lnTo>
                    <a:pt x="20295" y="10045"/>
                  </a:lnTo>
                  <a:lnTo>
                    <a:pt x="20267" y="10035"/>
                  </a:lnTo>
                  <a:lnTo>
                    <a:pt x="20242" y="10025"/>
                  </a:lnTo>
                  <a:lnTo>
                    <a:pt x="20212" y="10017"/>
                  </a:lnTo>
                  <a:lnTo>
                    <a:pt x="20188" y="10011"/>
                  </a:lnTo>
                  <a:lnTo>
                    <a:pt x="20156" y="10008"/>
                  </a:lnTo>
                  <a:lnTo>
                    <a:pt x="20128" y="10003"/>
                  </a:lnTo>
                  <a:lnTo>
                    <a:pt x="19382" y="10003"/>
                  </a:lnTo>
                  <a:lnTo>
                    <a:pt x="19358" y="10008"/>
                  </a:lnTo>
                  <a:lnTo>
                    <a:pt x="19322" y="10011"/>
                  </a:lnTo>
                  <a:lnTo>
                    <a:pt x="19294" y="10017"/>
                  </a:lnTo>
                  <a:lnTo>
                    <a:pt x="19238" y="10035"/>
                  </a:lnTo>
                  <a:lnTo>
                    <a:pt x="19216" y="10045"/>
                  </a:lnTo>
                  <a:lnTo>
                    <a:pt x="19193" y="10057"/>
                  </a:lnTo>
                  <a:lnTo>
                    <a:pt x="19158" y="10087"/>
                  </a:lnTo>
                  <a:lnTo>
                    <a:pt x="19146" y="10103"/>
                  </a:lnTo>
                  <a:lnTo>
                    <a:pt x="19128" y="10121"/>
                  </a:lnTo>
                  <a:lnTo>
                    <a:pt x="19122" y="10140"/>
                  </a:lnTo>
                  <a:close/>
                </a:path>
              </a:pathLst>
            </a:custGeom>
            <a:solidFill>
              <a:schemeClr val="accent5"/>
            </a:solidFill>
            <a:ln w="12700" cap="flat">
              <a:noFill/>
              <a:miter lim="400000"/>
            </a:ln>
            <a:effectLst/>
          </p:spPr>
          <p:txBody>
            <a:bodyPr wrap="square" lIns="137160" tIns="137160" rIns="137160" bIns="137160" numCol="1" anchor="t">
              <a:noAutofit/>
            </a:bodyPr>
            <a:lstStyle/>
            <a:p>
              <a:pPr/>
            </a:p>
          </p:txBody>
        </p:sp>
        <p:sp>
          <p:nvSpPr>
            <p:cNvPr id="126" name="Freeform 10"/>
            <p:cNvSpPr/>
            <p:nvPr/>
          </p:nvSpPr>
          <p:spPr>
            <a:xfrm>
              <a:off x="0" y="-1"/>
              <a:ext cx="2795588" cy="5148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5" y="8238"/>
                  </a:moveTo>
                  <a:lnTo>
                    <a:pt x="21590" y="8219"/>
                  </a:lnTo>
                  <a:lnTo>
                    <a:pt x="21585" y="8199"/>
                  </a:lnTo>
                  <a:lnTo>
                    <a:pt x="21573" y="8183"/>
                  </a:lnTo>
                  <a:lnTo>
                    <a:pt x="21556" y="8164"/>
                  </a:lnTo>
                  <a:lnTo>
                    <a:pt x="21539" y="8147"/>
                  </a:lnTo>
                  <a:lnTo>
                    <a:pt x="21521" y="8132"/>
                  </a:lnTo>
                  <a:lnTo>
                    <a:pt x="21494" y="8119"/>
                  </a:lnTo>
                  <a:lnTo>
                    <a:pt x="21472" y="8107"/>
                  </a:lnTo>
                  <a:lnTo>
                    <a:pt x="21443" y="8097"/>
                  </a:lnTo>
                  <a:lnTo>
                    <a:pt x="21409" y="8086"/>
                  </a:lnTo>
                  <a:lnTo>
                    <a:pt x="21382" y="8077"/>
                  </a:lnTo>
                  <a:lnTo>
                    <a:pt x="21345" y="8074"/>
                  </a:lnTo>
                  <a:lnTo>
                    <a:pt x="21318" y="8067"/>
                  </a:lnTo>
                  <a:lnTo>
                    <a:pt x="21276" y="8063"/>
                  </a:lnTo>
                  <a:lnTo>
                    <a:pt x="17372" y="8063"/>
                  </a:lnTo>
                  <a:lnTo>
                    <a:pt x="17340" y="8059"/>
                  </a:lnTo>
                  <a:lnTo>
                    <a:pt x="17308" y="8054"/>
                  </a:lnTo>
                  <a:lnTo>
                    <a:pt x="17274" y="8047"/>
                  </a:lnTo>
                  <a:lnTo>
                    <a:pt x="17237" y="8039"/>
                  </a:lnTo>
                  <a:lnTo>
                    <a:pt x="17213" y="8030"/>
                  </a:lnTo>
                  <a:lnTo>
                    <a:pt x="17186" y="8018"/>
                  </a:lnTo>
                  <a:lnTo>
                    <a:pt x="17164" y="8003"/>
                  </a:lnTo>
                  <a:lnTo>
                    <a:pt x="17139" y="7993"/>
                  </a:lnTo>
                  <a:lnTo>
                    <a:pt x="17112" y="7975"/>
                  </a:lnTo>
                  <a:lnTo>
                    <a:pt x="17100" y="7959"/>
                  </a:lnTo>
                  <a:lnTo>
                    <a:pt x="17080" y="7946"/>
                  </a:lnTo>
                  <a:lnTo>
                    <a:pt x="17070" y="7927"/>
                  </a:lnTo>
                  <a:lnTo>
                    <a:pt x="17066" y="7910"/>
                  </a:lnTo>
                  <a:lnTo>
                    <a:pt x="17058" y="7889"/>
                  </a:lnTo>
                  <a:lnTo>
                    <a:pt x="17051" y="7870"/>
                  </a:lnTo>
                  <a:lnTo>
                    <a:pt x="17058" y="7847"/>
                  </a:lnTo>
                  <a:lnTo>
                    <a:pt x="17066" y="7829"/>
                  </a:lnTo>
                  <a:lnTo>
                    <a:pt x="17070" y="7813"/>
                  </a:lnTo>
                  <a:lnTo>
                    <a:pt x="17080" y="7794"/>
                  </a:lnTo>
                  <a:lnTo>
                    <a:pt x="17100" y="7775"/>
                  </a:lnTo>
                  <a:lnTo>
                    <a:pt x="17112" y="7759"/>
                  </a:lnTo>
                  <a:lnTo>
                    <a:pt x="17139" y="7746"/>
                  </a:lnTo>
                  <a:lnTo>
                    <a:pt x="17164" y="7730"/>
                  </a:lnTo>
                  <a:lnTo>
                    <a:pt x="17186" y="7721"/>
                  </a:lnTo>
                  <a:lnTo>
                    <a:pt x="17213" y="7706"/>
                  </a:lnTo>
                  <a:lnTo>
                    <a:pt x="17237" y="7700"/>
                  </a:lnTo>
                  <a:lnTo>
                    <a:pt x="17274" y="7688"/>
                  </a:lnTo>
                  <a:lnTo>
                    <a:pt x="17308" y="7684"/>
                  </a:lnTo>
                  <a:lnTo>
                    <a:pt x="17340" y="7682"/>
                  </a:lnTo>
                  <a:lnTo>
                    <a:pt x="17372" y="7676"/>
                  </a:lnTo>
                  <a:lnTo>
                    <a:pt x="17414" y="7674"/>
                  </a:lnTo>
                  <a:lnTo>
                    <a:pt x="18712" y="7674"/>
                  </a:lnTo>
                  <a:lnTo>
                    <a:pt x="18749" y="7670"/>
                  </a:lnTo>
                  <a:lnTo>
                    <a:pt x="18783" y="7669"/>
                  </a:lnTo>
                  <a:lnTo>
                    <a:pt x="18817" y="7660"/>
                  </a:lnTo>
                  <a:lnTo>
                    <a:pt x="18849" y="7650"/>
                  </a:lnTo>
                  <a:lnTo>
                    <a:pt x="18874" y="7641"/>
                  </a:lnTo>
                  <a:lnTo>
                    <a:pt x="18903" y="7632"/>
                  </a:lnTo>
                  <a:lnTo>
                    <a:pt x="18955" y="7604"/>
                  </a:lnTo>
                  <a:lnTo>
                    <a:pt x="18970" y="7588"/>
                  </a:lnTo>
                  <a:lnTo>
                    <a:pt x="18989" y="7573"/>
                  </a:lnTo>
                  <a:lnTo>
                    <a:pt x="19004" y="7556"/>
                  </a:lnTo>
                  <a:lnTo>
                    <a:pt x="19016" y="7538"/>
                  </a:lnTo>
                  <a:lnTo>
                    <a:pt x="19026" y="7521"/>
                  </a:lnTo>
                  <a:lnTo>
                    <a:pt x="19026" y="7501"/>
                  </a:lnTo>
                  <a:lnTo>
                    <a:pt x="19038" y="7481"/>
                  </a:lnTo>
                  <a:lnTo>
                    <a:pt x="19026" y="7460"/>
                  </a:lnTo>
                  <a:lnTo>
                    <a:pt x="19026" y="7445"/>
                  </a:lnTo>
                  <a:lnTo>
                    <a:pt x="19016" y="7422"/>
                  </a:lnTo>
                  <a:lnTo>
                    <a:pt x="19004" y="7402"/>
                  </a:lnTo>
                  <a:lnTo>
                    <a:pt x="18989" y="7388"/>
                  </a:lnTo>
                  <a:lnTo>
                    <a:pt x="18970" y="7376"/>
                  </a:lnTo>
                  <a:lnTo>
                    <a:pt x="18955" y="7357"/>
                  </a:lnTo>
                  <a:lnTo>
                    <a:pt x="18925" y="7345"/>
                  </a:lnTo>
                  <a:lnTo>
                    <a:pt x="18903" y="7332"/>
                  </a:lnTo>
                  <a:lnTo>
                    <a:pt x="18874" y="7320"/>
                  </a:lnTo>
                  <a:lnTo>
                    <a:pt x="18849" y="7311"/>
                  </a:lnTo>
                  <a:lnTo>
                    <a:pt x="18817" y="7303"/>
                  </a:lnTo>
                  <a:lnTo>
                    <a:pt x="18783" y="7295"/>
                  </a:lnTo>
                  <a:lnTo>
                    <a:pt x="18749" y="7292"/>
                  </a:lnTo>
                  <a:lnTo>
                    <a:pt x="18712" y="7289"/>
                  </a:lnTo>
                  <a:lnTo>
                    <a:pt x="18678" y="7287"/>
                  </a:lnTo>
                  <a:lnTo>
                    <a:pt x="16229" y="7287"/>
                  </a:lnTo>
                  <a:lnTo>
                    <a:pt x="16194" y="7284"/>
                  </a:lnTo>
                  <a:lnTo>
                    <a:pt x="16160" y="7277"/>
                  </a:lnTo>
                  <a:lnTo>
                    <a:pt x="16131" y="7269"/>
                  </a:lnTo>
                  <a:lnTo>
                    <a:pt x="16096" y="7265"/>
                  </a:lnTo>
                  <a:lnTo>
                    <a:pt x="16067" y="7256"/>
                  </a:lnTo>
                  <a:lnTo>
                    <a:pt x="16037" y="7245"/>
                  </a:lnTo>
                  <a:lnTo>
                    <a:pt x="16013" y="7229"/>
                  </a:lnTo>
                  <a:lnTo>
                    <a:pt x="15993" y="7217"/>
                  </a:lnTo>
                  <a:lnTo>
                    <a:pt x="15966" y="7201"/>
                  </a:lnTo>
                  <a:lnTo>
                    <a:pt x="15952" y="7184"/>
                  </a:lnTo>
                  <a:lnTo>
                    <a:pt x="15934" y="7168"/>
                  </a:lnTo>
                  <a:lnTo>
                    <a:pt x="15922" y="7151"/>
                  </a:lnTo>
                  <a:lnTo>
                    <a:pt x="15917" y="7131"/>
                  </a:lnTo>
                  <a:lnTo>
                    <a:pt x="15912" y="7112"/>
                  </a:lnTo>
                  <a:lnTo>
                    <a:pt x="15912" y="7073"/>
                  </a:lnTo>
                  <a:lnTo>
                    <a:pt x="15917" y="7052"/>
                  </a:lnTo>
                  <a:lnTo>
                    <a:pt x="15922" y="7033"/>
                  </a:lnTo>
                  <a:lnTo>
                    <a:pt x="15934" y="7019"/>
                  </a:lnTo>
                  <a:lnTo>
                    <a:pt x="15952" y="7000"/>
                  </a:lnTo>
                  <a:lnTo>
                    <a:pt x="15966" y="6986"/>
                  </a:lnTo>
                  <a:lnTo>
                    <a:pt x="15993" y="6971"/>
                  </a:lnTo>
                  <a:lnTo>
                    <a:pt x="16013" y="6955"/>
                  </a:lnTo>
                  <a:lnTo>
                    <a:pt x="16037" y="6944"/>
                  </a:lnTo>
                  <a:lnTo>
                    <a:pt x="16067" y="6932"/>
                  </a:lnTo>
                  <a:lnTo>
                    <a:pt x="16096" y="6922"/>
                  </a:lnTo>
                  <a:lnTo>
                    <a:pt x="16131" y="6916"/>
                  </a:lnTo>
                  <a:lnTo>
                    <a:pt x="16160" y="6907"/>
                  </a:lnTo>
                  <a:lnTo>
                    <a:pt x="16194" y="6904"/>
                  </a:lnTo>
                  <a:lnTo>
                    <a:pt x="16229" y="6900"/>
                  </a:lnTo>
                  <a:lnTo>
                    <a:pt x="16266" y="6898"/>
                  </a:lnTo>
                  <a:lnTo>
                    <a:pt x="18643" y="6898"/>
                  </a:lnTo>
                  <a:lnTo>
                    <a:pt x="18678" y="6895"/>
                  </a:lnTo>
                  <a:lnTo>
                    <a:pt x="18717" y="6888"/>
                  </a:lnTo>
                  <a:lnTo>
                    <a:pt x="18749" y="6884"/>
                  </a:lnTo>
                  <a:lnTo>
                    <a:pt x="18773" y="6875"/>
                  </a:lnTo>
                  <a:lnTo>
                    <a:pt x="18808" y="6867"/>
                  </a:lnTo>
                  <a:lnTo>
                    <a:pt x="18835" y="6852"/>
                  </a:lnTo>
                  <a:lnTo>
                    <a:pt x="18864" y="6842"/>
                  </a:lnTo>
                  <a:lnTo>
                    <a:pt x="18884" y="6830"/>
                  </a:lnTo>
                  <a:lnTo>
                    <a:pt x="18906" y="6814"/>
                  </a:lnTo>
                  <a:lnTo>
                    <a:pt x="18923" y="6796"/>
                  </a:lnTo>
                  <a:lnTo>
                    <a:pt x="18935" y="6783"/>
                  </a:lnTo>
                  <a:lnTo>
                    <a:pt x="18950" y="6764"/>
                  </a:lnTo>
                  <a:lnTo>
                    <a:pt x="18965" y="6727"/>
                  </a:lnTo>
                  <a:lnTo>
                    <a:pt x="18965" y="6686"/>
                  </a:lnTo>
                  <a:lnTo>
                    <a:pt x="18957" y="6667"/>
                  </a:lnTo>
                  <a:lnTo>
                    <a:pt x="18950" y="6647"/>
                  </a:lnTo>
                  <a:lnTo>
                    <a:pt x="18935" y="6631"/>
                  </a:lnTo>
                  <a:lnTo>
                    <a:pt x="18923" y="6614"/>
                  </a:lnTo>
                  <a:lnTo>
                    <a:pt x="18906" y="6595"/>
                  </a:lnTo>
                  <a:lnTo>
                    <a:pt x="18884" y="6582"/>
                  </a:lnTo>
                  <a:lnTo>
                    <a:pt x="18864" y="6567"/>
                  </a:lnTo>
                  <a:lnTo>
                    <a:pt x="18835" y="6558"/>
                  </a:lnTo>
                  <a:lnTo>
                    <a:pt x="18808" y="6543"/>
                  </a:lnTo>
                  <a:lnTo>
                    <a:pt x="18749" y="6527"/>
                  </a:lnTo>
                  <a:lnTo>
                    <a:pt x="18717" y="6518"/>
                  </a:lnTo>
                  <a:lnTo>
                    <a:pt x="18678" y="6515"/>
                  </a:lnTo>
                  <a:lnTo>
                    <a:pt x="18643" y="6513"/>
                  </a:lnTo>
                  <a:lnTo>
                    <a:pt x="17998" y="6513"/>
                  </a:lnTo>
                  <a:lnTo>
                    <a:pt x="17959" y="6507"/>
                  </a:lnTo>
                  <a:lnTo>
                    <a:pt x="17919" y="6506"/>
                  </a:lnTo>
                  <a:lnTo>
                    <a:pt x="17892" y="6502"/>
                  </a:lnTo>
                  <a:lnTo>
                    <a:pt x="17853" y="6495"/>
                  </a:lnTo>
                  <a:lnTo>
                    <a:pt x="17821" y="6489"/>
                  </a:lnTo>
                  <a:lnTo>
                    <a:pt x="17799" y="6479"/>
                  </a:lnTo>
                  <a:lnTo>
                    <a:pt x="17770" y="6467"/>
                  </a:lnTo>
                  <a:lnTo>
                    <a:pt x="17748" y="6457"/>
                  </a:lnTo>
                  <a:lnTo>
                    <a:pt x="17718" y="6441"/>
                  </a:lnTo>
                  <a:lnTo>
                    <a:pt x="17696" y="6427"/>
                  </a:lnTo>
                  <a:lnTo>
                    <a:pt x="17686" y="6411"/>
                  </a:lnTo>
                  <a:lnTo>
                    <a:pt x="17669" y="6394"/>
                  </a:lnTo>
                  <a:lnTo>
                    <a:pt x="17654" y="6374"/>
                  </a:lnTo>
                  <a:lnTo>
                    <a:pt x="17650" y="6358"/>
                  </a:lnTo>
                  <a:lnTo>
                    <a:pt x="17637" y="6338"/>
                  </a:lnTo>
                  <a:lnTo>
                    <a:pt x="17637" y="6296"/>
                  </a:lnTo>
                  <a:lnTo>
                    <a:pt x="17650" y="6277"/>
                  </a:lnTo>
                  <a:lnTo>
                    <a:pt x="17654" y="6260"/>
                  </a:lnTo>
                  <a:lnTo>
                    <a:pt x="17669" y="6242"/>
                  </a:lnTo>
                  <a:lnTo>
                    <a:pt x="17686" y="6224"/>
                  </a:lnTo>
                  <a:lnTo>
                    <a:pt x="17696" y="6209"/>
                  </a:lnTo>
                  <a:lnTo>
                    <a:pt x="17718" y="6194"/>
                  </a:lnTo>
                  <a:lnTo>
                    <a:pt x="17748" y="6178"/>
                  </a:lnTo>
                  <a:lnTo>
                    <a:pt x="17770" y="6168"/>
                  </a:lnTo>
                  <a:lnTo>
                    <a:pt x="17799" y="6157"/>
                  </a:lnTo>
                  <a:lnTo>
                    <a:pt x="17821" y="6148"/>
                  </a:lnTo>
                  <a:lnTo>
                    <a:pt x="17853" y="6138"/>
                  </a:lnTo>
                  <a:lnTo>
                    <a:pt x="17892" y="6133"/>
                  </a:lnTo>
                  <a:lnTo>
                    <a:pt x="17919" y="6124"/>
                  </a:lnTo>
                  <a:lnTo>
                    <a:pt x="17959" y="6122"/>
                  </a:lnTo>
                  <a:lnTo>
                    <a:pt x="19554" y="6122"/>
                  </a:lnTo>
                  <a:lnTo>
                    <a:pt x="19588" y="6121"/>
                  </a:lnTo>
                  <a:lnTo>
                    <a:pt x="19620" y="6114"/>
                  </a:lnTo>
                  <a:lnTo>
                    <a:pt x="19652" y="6106"/>
                  </a:lnTo>
                  <a:lnTo>
                    <a:pt x="19684" y="6101"/>
                  </a:lnTo>
                  <a:lnTo>
                    <a:pt x="19711" y="6089"/>
                  </a:lnTo>
                  <a:lnTo>
                    <a:pt x="19738" y="6080"/>
                  </a:lnTo>
                  <a:lnTo>
                    <a:pt x="19767" y="6066"/>
                  </a:lnTo>
                  <a:lnTo>
                    <a:pt x="19792" y="6053"/>
                  </a:lnTo>
                  <a:lnTo>
                    <a:pt x="19816" y="6037"/>
                  </a:lnTo>
                  <a:lnTo>
                    <a:pt x="19826" y="6022"/>
                  </a:lnTo>
                  <a:lnTo>
                    <a:pt x="19841" y="6004"/>
                  </a:lnTo>
                  <a:lnTo>
                    <a:pt x="19855" y="5986"/>
                  </a:lnTo>
                  <a:lnTo>
                    <a:pt x="19860" y="5968"/>
                  </a:lnTo>
                  <a:lnTo>
                    <a:pt x="19875" y="5931"/>
                  </a:lnTo>
                  <a:lnTo>
                    <a:pt x="19868" y="5911"/>
                  </a:lnTo>
                  <a:lnTo>
                    <a:pt x="19860" y="5889"/>
                  </a:lnTo>
                  <a:lnTo>
                    <a:pt x="19855" y="5871"/>
                  </a:lnTo>
                  <a:lnTo>
                    <a:pt x="19841" y="5853"/>
                  </a:lnTo>
                  <a:lnTo>
                    <a:pt x="19826" y="5837"/>
                  </a:lnTo>
                  <a:lnTo>
                    <a:pt x="19816" y="5823"/>
                  </a:lnTo>
                  <a:lnTo>
                    <a:pt x="19767" y="5791"/>
                  </a:lnTo>
                  <a:lnTo>
                    <a:pt x="19738" y="5779"/>
                  </a:lnTo>
                  <a:lnTo>
                    <a:pt x="19711" y="5768"/>
                  </a:lnTo>
                  <a:lnTo>
                    <a:pt x="19684" y="5759"/>
                  </a:lnTo>
                  <a:lnTo>
                    <a:pt x="19620" y="5743"/>
                  </a:lnTo>
                  <a:lnTo>
                    <a:pt x="19588" y="5740"/>
                  </a:lnTo>
                  <a:lnTo>
                    <a:pt x="19554" y="5739"/>
                  </a:lnTo>
                  <a:lnTo>
                    <a:pt x="19514" y="5735"/>
                  </a:lnTo>
                  <a:lnTo>
                    <a:pt x="18606" y="5735"/>
                  </a:lnTo>
                  <a:lnTo>
                    <a:pt x="18565" y="5733"/>
                  </a:lnTo>
                  <a:lnTo>
                    <a:pt x="18526" y="5731"/>
                  </a:lnTo>
                  <a:lnTo>
                    <a:pt x="18501" y="5729"/>
                  </a:lnTo>
                  <a:lnTo>
                    <a:pt x="18464" y="5721"/>
                  </a:lnTo>
                  <a:lnTo>
                    <a:pt x="18435" y="5712"/>
                  </a:lnTo>
                  <a:lnTo>
                    <a:pt x="18376" y="5691"/>
                  </a:lnTo>
                  <a:lnTo>
                    <a:pt x="18354" y="5680"/>
                  </a:lnTo>
                  <a:lnTo>
                    <a:pt x="18329" y="5665"/>
                  </a:lnTo>
                  <a:lnTo>
                    <a:pt x="18307" y="5651"/>
                  </a:lnTo>
                  <a:lnTo>
                    <a:pt x="18287" y="5632"/>
                  </a:lnTo>
                  <a:lnTo>
                    <a:pt x="18275" y="5616"/>
                  </a:lnTo>
                  <a:lnTo>
                    <a:pt x="18265" y="5603"/>
                  </a:lnTo>
                  <a:lnTo>
                    <a:pt x="18253" y="5578"/>
                  </a:lnTo>
                  <a:lnTo>
                    <a:pt x="18248" y="5562"/>
                  </a:lnTo>
                  <a:lnTo>
                    <a:pt x="18248" y="5522"/>
                  </a:lnTo>
                  <a:lnTo>
                    <a:pt x="18253" y="5502"/>
                  </a:lnTo>
                  <a:lnTo>
                    <a:pt x="18265" y="5486"/>
                  </a:lnTo>
                  <a:lnTo>
                    <a:pt x="18275" y="5466"/>
                  </a:lnTo>
                  <a:lnTo>
                    <a:pt x="18287" y="5451"/>
                  </a:lnTo>
                  <a:lnTo>
                    <a:pt x="18307" y="5434"/>
                  </a:lnTo>
                  <a:lnTo>
                    <a:pt x="18329" y="5420"/>
                  </a:lnTo>
                  <a:lnTo>
                    <a:pt x="18354" y="5406"/>
                  </a:lnTo>
                  <a:lnTo>
                    <a:pt x="18376" y="5392"/>
                  </a:lnTo>
                  <a:lnTo>
                    <a:pt x="18405" y="5380"/>
                  </a:lnTo>
                  <a:lnTo>
                    <a:pt x="18435" y="5372"/>
                  </a:lnTo>
                  <a:lnTo>
                    <a:pt x="18464" y="5366"/>
                  </a:lnTo>
                  <a:lnTo>
                    <a:pt x="18501" y="5356"/>
                  </a:lnTo>
                  <a:lnTo>
                    <a:pt x="18526" y="5351"/>
                  </a:lnTo>
                  <a:lnTo>
                    <a:pt x="20138" y="5351"/>
                  </a:lnTo>
                  <a:lnTo>
                    <a:pt x="20172" y="5348"/>
                  </a:lnTo>
                  <a:lnTo>
                    <a:pt x="20209" y="5343"/>
                  </a:lnTo>
                  <a:lnTo>
                    <a:pt x="20273" y="5332"/>
                  </a:lnTo>
                  <a:lnTo>
                    <a:pt x="20314" y="5324"/>
                  </a:lnTo>
                  <a:lnTo>
                    <a:pt x="20341" y="5315"/>
                  </a:lnTo>
                  <a:lnTo>
                    <a:pt x="20361" y="5303"/>
                  </a:lnTo>
                  <a:lnTo>
                    <a:pt x="20388" y="5292"/>
                  </a:lnTo>
                  <a:lnTo>
                    <a:pt x="20415" y="5278"/>
                  </a:lnTo>
                  <a:lnTo>
                    <a:pt x="20434" y="5262"/>
                  </a:lnTo>
                  <a:lnTo>
                    <a:pt x="20452" y="5247"/>
                  </a:lnTo>
                  <a:lnTo>
                    <a:pt x="20469" y="5231"/>
                  </a:lnTo>
                  <a:lnTo>
                    <a:pt x="20476" y="5211"/>
                  </a:lnTo>
                  <a:lnTo>
                    <a:pt x="20486" y="5194"/>
                  </a:lnTo>
                  <a:lnTo>
                    <a:pt x="20488" y="5171"/>
                  </a:lnTo>
                  <a:lnTo>
                    <a:pt x="20491" y="5151"/>
                  </a:lnTo>
                  <a:lnTo>
                    <a:pt x="20488" y="5135"/>
                  </a:lnTo>
                  <a:lnTo>
                    <a:pt x="20486" y="5114"/>
                  </a:lnTo>
                  <a:lnTo>
                    <a:pt x="20476" y="5095"/>
                  </a:lnTo>
                  <a:lnTo>
                    <a:pt x="20469" y="5079"/>
                  </a:lnTo>
                  <a:lnTo>
                    <a:pt x="20452" y="5061"/>
                  </a:lnTo>
                  <a:lnTo>
                    <a:pt x="20434" y="5045"/>
                  </a:lnTo>
                  <a:lnTo>
                    <a:pt x="20415" y="5030"/>
                  </a:lnTo>
                  <a:lnTo>
                    <a:pt x="20388" y="5015"/>
                  </a:lnTo>
                  <a:lnTo>
                    <a:pt x="20361" y="5005"/>
                  </a:lnTo>
                  <a:lnTo>
                    <a:pt x="20341" y="4994"/>
                  </a:lnTo>
                  <a:lnTo>
                    <a:pt x="20314" y="4983"/>
                  </a:lnTo>
                  <a:lnTo>
                    <a:pt x="20273" y="4975"/>
                  </a:lnTo>
                  <a:lnTo>
                    <a:pt x="20209" y="4962"/>
                  </a:lnTo>
                  <a:lnTo>
                    <a:pt x="20172" y="4961"/>
                  </a:lnTo>
                  <a:lnTo>
                    <a:pt x="20138" y="4959"/>
                  </a:lnTo>
                  <a:lnTo>
                    <a:pt x="18123" y="4959"/>
                  </a:lnTo>
                  <a:lnTo>
                    <a:pt x="18091" y="4958"/>
                  </a:lnTo>
                  <a:lnTo>
                    <a:pt x="18054" y="4950"/>
                  </a:lnTo>
                  <a:lnTo>
                    <a:pt x="17986" y="4937"/>
                  </a:lnTo>
                  <a:lnTo>
                    <a:pt x="17959" y="4929"/>
                  </a:lnTo>
                  <a:lnTo>
                    <a:pt x="17934" y="4914"/>
                  </a:lnTo>
                  <a:lnTo>
                    <a:pt x="17907" y="4905"/>
                  </a:lnTo>
                  <a:lnTo>
                    <a:pt x="17880" y="4889"/>
                  </a:lnTo>
                  <a:lnTo>
                    <a:pt x="17868" y="4873"/>
                  </a:lnTo>
                  <a:lnTo>
                    <a:pt x="17841" y="4857"/>
                  </a:lnTo>
                  <a:lnTo>
                    <a:pt x="17834" y="4841"/>
                  </a:lnTo>
                  <a:lnTo>
                    <a:pt x="17816" y="4824"/>
                  </a:lnTo>
                  <a:lnTo>
                    <a:pt x="17814" y="4805"/>
                  </a:lnTo>
                  <a:lnTo>
                    <a:pt x="17809" y="4786"/>
                  </a:lnTo>
                  <a:lnTo>
                    <a:pt x="17807" y="4766"/>
                  </a:lnTo>
                  <a:lnTo>
                    <a:pt x="17809" y="4746"/>
                  </a:lnTo>
                  <a:lnTo>
                    <a:pt x="17814" y="4725"/>
                  </a:lnTo>
                  <a:lnTo>
                    <a:pt x="17816" y="4708"/>
                  </a:lnTo>
                  <a:lnTo>
                    <a:pt x="17834" y="4690"/>
                  </a:lnTo>
                  <a:lnTo>
                    <a:pt x="17841" y="4676"/>
                  </a:lnTo>
                  <a:lnTo>
                    <a:pt x="17868" y="4657"/>
                  </a:lnTo>
                  <a:lnTo>
                    <a:pt x="17880" y="4642"/>
                  </a:lnTo>
                  <a:lnTo>
                    <a:pt x="17907" y="4630"/>
                  </a:lnTo>
                  <a:lnTo>
                    <a:pt x="17934" y="4614"/>
                  </a:lnTo>
                  <a:lnTo>
                    <a:pt x="17959" y="4605"/>
                  </a:lnTo>
                  <a:lnTo>
                    <a:pt x="17986" y="4598"/>
                  </a:lnTo>
                  <a:lnTo>
                    <a:pt x="18020" y="4588"/>
                  </a:lnTo>
                  <a:lnTo>
                    <a:pt x="18054" y="4580"/>
                  </a:lnTo>
                  <a:lnTo>
                    <a:pt x="18091" y="4578"/>
                  </a:lnTo>
                  <a:lnTo>
                    <a:pt x="18123" y="4570"/>
                  </a:lnTo>
                  <a:lnTo>
                    <a:pt x="19144" y="4570"/>
                  </a:lnTo>
                  <a:lnTo>
                    <a:pt x="19173" y="4568"/>
                  </a:lnTo>
                  <a:lnTo>
                    <a:pt x="19208" y="4562"/>
                  </a:lnTo>
                  <a:lnTo>
                    <a:pt x="19237" y="4557"/>
                  </a:lnTo>
                  <a:lnTo>
                    <a:pt x="19271" y="4549"/>
                  </a:lnTo>
                  <a:lnTo>
                    <a:pt x="19301" y="4538"/>
                  </a:lnTo>
                  <a:lnTo>
                    <a:pt x="19328" y="4529"/>
                  </a:lnTo>
                  <a:lnTo>
                    <a:pt x="19355" y="4514"/>
                  </a:lnTo>
                  <a:lnTo>
                    <a:pt x="19374" y="4500"/>
                  </a:lnTo>
                  <a:lnTo>
                    <a:pt x="19419" y="4471"/>
                  </a:lnTo>
                  <a:lnTo>
                    <a:pt x="19431" y="4455"/>
                  </a:lnTo>
                  <a:lnTo>
                    <a:pt x="19443" y="4435"/>
                  </a:lnTo>
                  <a:lnTo>
                    <a:pt x="19458" y="4400"/>
                  </a:lnTo>
                  <a:lnTo>
                    <a:pt x="19458" y="4359"/>
                  </a:lnTo>
                  <a:lnTo>
                    <a:pt x="19451" y="4336"/>
                  </a:lnTo>
                  <a:lnTo>
                    <a:pt x="19443" y="4320"/>
                  </a:lnTo>
                  <a:lnTo>
                    <a:pt x="19419" y="4285"/>
                  </a:lnTo>
                  <a:lnTo>
                    <a:pt x="19397" y="4272"/>
                  </a:lnTo>
                  <a:lnTo>
                    <a:pt x="19374" y="4255"/>
                  </a:lnTo>
                  <a:lnTo>
                    <a:pt x="19355" y="4243"/>
                  </a:lnTo>
                  <a:lnTo>
                    <a:pt x="19301" y="4216"/>
                  </a:lnTo>
                  <a:lnTo>
                    <a:pt x="19271" y="4207"/>
                  </a:lnTo>
                  <a:lnTo>
                    <a:pt x="19237" y="4197"/>
                  </a:lnTo>
                  <a:lnTo>
                    <a:pt x="19208" y="4195"/>
                  </a:lnTo>
                  <a:lnTo>
                    <a:pt x="19173" y="4188"/>
                  </a:lnTo>
                  <a:lnTo>
                    <a:pt x="19144" y="4187"/>
                  </a:lnTo>
                  <a:lnTo>
                    <a:pt x="17350" y="4187"/>
                  </a:lnTo>
                  <a:lnTo>
                    <a:pt x="17316" y="4177"/>
                  </a:lnTo>
                  <a:lnTo>
                    <a:pt x="17281" y="4176"/>
                  </a:lnTo>
                  <a:lnTo>
                    <a:pt x="17250" y="4167"/>
                  </a:lnTo>
                  <a:lnTo>
                    <a:pt x="17215" y="4161"/>
                  </a:lnTo>
                  <a:lnTo>
                    <a:pt x="17186" y="4149"/>
                  </a:lnTo>
                  <a:lnTo>
                    <a:pt x="17164" y="4141"/>
                  </a:lnTo>
                  <a:lnTo>
                    <a:pt x="17132" y="4130"/>
                  </a:lnTo>
                  <a:lnTo>
                    <a:pt x="17110" y="4115"/>
                  </a:lnTo>
                  <a:lnTo>
                    <a:pt x="17090" y="4098"/>
                  </a:lnTo>
                  <a:lnTo>
                    <a:pt x="17070" y="4086"/>
                  </a:lnTo>
                  <a:lnTo>
                    <a:pt x="17063" y="4067"/>
                  </a:lnTo>
                  <a:lnTo>
                    <a:pt x="17046" y="4051"/>
                  </a:lnTo>
                  <a:lnTo>
                    <a:pt x="17039" y="4030"/>
                  </a:lnTo>
                  <a:lnTo>
                    <a:pt x="17036" y="4011"/>
                  </a:lnTo>
                  <a:lnTo>
                    <a:pt x="17029" y="3990"/>
                  </a:lnTo>
                  <a:lnTo>
                    <a:pt x="17036" y="3970"/>
                  </a:lnTo>
                  <a:lnTo>
                    <a:pt x="17039" y="3952"/>
                  </a:lnTo>
                  <a:lnTo>
                    <a:pt x="17046" y="3934"/>
                  </a:lnTo>
                  <a:lnTo>
                    <a:pt x="17063" y="3915"/>
                  </a:lnTo>
                  <a:lnTo>
                    <a:pt x="17070" y="3899"/>
                  </a:lnTo>
                  <a:lnTo>
                    <a:pt x="17110" y="3864"/>
                  </a:lnTo>
                  <a:lnTo>
                    <a:pt x="17132" y="3854"/>
                  </a:lnTo>
                  <a:lnTo>
                    <a:pt x="17164" y="3842"/>
                  </a:lnTo>
                  <a:lnTo>
                    <a:pt x="17186" y="3830"/>
                  </a:lnTo>
                  <a:lnTo>
                    <a:pt x="17250" y="3812"/>
                  </a:lnTo>
                  <a:lnTo>
                    <a:pt x="17281" y="3806"/>
                  </a:lnTo>
                  <a:lnTo>
                    <a:pt x="17316" y="3799"/>
                  </a:lnTo>
                  <a:lnTo>
                    <a:pt x="17350" y="3799"/>
                  </a:lnTo>
                  <a:lnTo>
                    <a:pt x="17385" y="3796"/>
                  </a:lnTo>
                  <a:lnTo>
                    <a:pt x="20503" y="3796"/>
                  </a:lnTo>
                  <a:lnTo>
                    <a:pt x="20503" y="3792"/>
                  </a:lnTo>
                  <a:lnTo>
                    <a:pt x="20533" y="3788"/>
                  </a:lnTo>
                  <a:lnTo>
                    <a:pt x="20567" y="3784"/>
                  </a:lnTo>
                  <a:lnTo>
                    <a:pt x="20592" y="3778"/>
                  </a:lnTo>
                  <a:lnTo>
                    <a:pt x="20619" y="3770"/>
                  </a:lnTo>
                  <a:lnTo>
                    <a:pt x="20643" y="3762"/>
                  </a:lnTo>
                  <a:lnTo>
                    <a:pt x="20670" y="3750"/>
                  </a:lnTo>
                  <a:lnTo>
                    <a:pt x="20692" y="3739"/>
                  </a:lnTo>
                  <a:lnTo>
                    <a:pt x="20712" y="3727"/>
                  </a:lnTo>
                  <a:lnTo>
                    <a:pt x="20734" y="3714"/>
                  </a:lnTo>
                  <a:lnTo>
                    <a:pt x="20751" y="3701"/>
                  </a:lnTo>
                  <a:lnTo>
                    <a:pt x="20766" y="3685"/>
                  </a:lnTo>
                  <a:lnTo>
                    <a:pt x="20776" y="3670"/>
                  </a:lnTo>
                  <a:lnTo>
                    <a:pt x="20785" y="3653"/>
                  </a:lnTo>
                  <a:lnTo>
                    <a:pt x="20790" y="3635"/>
                  </a:lnTo>
                  <a:lnTo>
                    <a:pt x="20793" y="3618"/>
                  </a:lnTo>
                  <a:lnTo>
                    <a:pt x="20798" y="3603"/>
                  </a:lnTo>
                  <a:lnTo>
                    <a:pt x="20793" y="3585"/>
                  </a:lnTo>
                  <a:lnTo>
                    <a:pt x="20790" y="3569"/>
                  </a:lnTo>
                  <a:lnTo>
                    <a:pt x="20785" y="3550"/>
                  </a:lnTo>
                  <a:lnTo>
                    <a:pt x="20776" y="3533"/>
                  </a:lnTo>
                  <a:lnTo>
                    <a:pt x="20766" y="3517"/>
                  </a:lnTo>
                  <a:lnTo>
                    <a:pt x="20751" y="3506"/>
                  </a:lnTo>
                  <a:lnTo>
                    <a:pt x="20734" y="3490"/>
                  </a:lnTo>
                  <a:lnTo>
                    <a:pt x="20712" y="3477"/>
                  </a:lnTo>
                  <a:lnTo>
                    <a:pt x="20692" y="3462"/>
                  </a:lnTo>
                  <a:lnTo>
                    <a:pt x="20670" y="3451"/>
                  </a:lnTo>
                  <a:lnTo>
                    <a:pt x="20643" y="3443"/>
                  </a:lnTo>
                  <a:lnTo>
                    <a:pt x="20619" y="3433"/>
                  </a:lnTo>
                  <a:lnTo>
                    <a:pt x="20592" y="3427"/>
                  </a:lnTo>
                  <a:lnTo>
                    <a:pt x="20567" y="3420"/>
                  </a:lnTo>
                  <a:lnTo>
                    <a:pt x="20533" y="3413"/>
                  </a:lnTo>
                  <a:lnTo>
                    <a:pt x="20503" y="3413"/>
                  </a:lnTo>
                  <a:lnTo>
                    <a:pt x="20503" y="3406"/>
                  </a:lnTo>
                  <a:lnTo>
                    <a:pt x="18761" y="3406"/>
                  </a:lnTo>
                  <a:lnTo>
                    <a:pt x="18732" y="3398"/>
                  </a:lnTo>
                  <a:lnTo>
                    <a:pt x="18700" y="3394"/>
                  </a:lnTo>
                  <a:lnTo>
                    <a:pt x="18668" y="3386"/>
                  </a:lnTo>
                  <a:lnTo>
                    <a:pt x="18631" y="3374"/>
                  </a:lnTo>
                  <a:lnTo>
                    <a:pt x="18606" y="3362"/>
                  </a:lnTo>
                  <a:lnTo>
                    <a:pt x="18584" y="3352"/>
                  </a:lnTo>
                  <a:lnTo>
                    <a:pt x="18562" y="3337"/>
                  </a:lnTo>
                  <a:lnTo>
                    <a:pt x="18538" y="3324"/>
                  </a:lnTo>
                  <a:lnTo>
                    <a:pt x="18523" y="3309"/>
                  </a:lnTo>
                  <a:lnTo>
                    <a:pt x="18503" y="3289"/>
                  </a:lnTo>
                  <a:lnTo>
                    <a:pt x="18499" y="3270"/>
                  </a:lnTo>
                  <a:lnTo>
                    <a:pt x="18486" y="3254"/>
                  </a:lnTo>
                  <a:lnTo>
                    <a:pt x="18481" y="3234"/>
                  </a:lnTo>
                  <a:lnTo>
                    <a:pt x="18481" y="3193"/>
                  </a:lnTo>
                  <a:lnTo>
                    <a:pt x="18486" y="3177"/>
                  </a:lnTo>
                  <a:lnTo>
                    <a:pt x="18499" y="3156"/>
                  </a:lnTo>
                  <a:lnTo>
                    <a:pt x="18503" y="3137"/>
                  </a:lnTo>
                  <a:lnTo>
                    <a:pt x="18523" y="3122"/>
                  </a:lnTo>
                  <a:lnTo>
                    <a:pt x="18538" y="3105"/>
                  </a:lnTo>
                  <a:lnTo>
                    <a:pt x="18562" y="3090"/>
                  </a:lnTo>
                  <a:lnTo>
                    <a:pt x="18584" y="3078"/>
                  </a:lnTo>
                  <a:lnTo>
                    <a:pt x="18606" y="3064"/>
                  </a:lnTo>
                  <a:lnTo>
                    <a:pt x="18631" y="3055"/>
                  </a:lnTo>
                  <a:lnTo>
                    <a:pt x="18668" y="3041"/>
                  </a:lnTo>
                  <a:lnTo>
                    <a:pt x="18700" y="3035"/>
                  </a:lnTo>
                  <a:lnTo>
                    <a:pt x="18732" y="3025"/>
                  </a:lnTo>
                  <a:lnTo>
                    <a:pt x="18761" y="3024"/>
                  </a:lnTo>
                  <a:lnTo>
                    <a:pt x="18793" y="3023"/>
                  </a:lnTo>
                  <a:lnTo>
                    <a:pt x="18835" y="3019"/>
                  </a:lnTo>
                  <a:lnTo>
                    <a:pt x="20960" y="3019"/>
                  </a:lnTo>
                  <a:lnTo>
                    <a:pt x="20991" y="3016"/>
                  </a:lnTo>
                  <a:lnTo>
                    <a:pt x="21028" y="3013"/>
                  </a:lnTo>
                  <a:lnTo>
                    <a:pt x="21055" y="3005"/>
                  </a:lnTo>
                  <a:lnTo>
                    <a:pt x="21092" y="2997"/>
                  </a:lnTo>
                  <a:lnTo>
                    <a:pt x="21119" y="2987"/>
                  </a:lnTo>
                  <a:lnTo>
                    <a:pt x="21141" y="2979"/>
                  </a:lnTo>
                  <a:lnTo>
                    <a:pt x="21171" y="2963"/>
                  </a:lnTo>
                  <a:lnTo>
                    <a:pt x="21193" y="2949"/>
                  </a:lnTo>
                  <a:lnTo>
                    <a:pt x="21217" y="2935"/>
                  </a:lnTo>
                  <a:lnTo>
                    <a:pt x="21234" y="2919"/>
                  </a:lnTo>
                  <a:lnTo>
                    <a:pt x="21252" y="2900"/>
                  </a:lnTo>
                  <a:lnTo>
                    <a:pt x="21259" y="2883"/>
                  </a:lnTo>
                  <a:lnTo>
                    <a:pt x="21264" y="2864"/>
                  </a:lnTo>
                  <a:lnTo>
                    <a:pt x="21276" y="2845"/>
                  </a:lnTo>
                  <a:lnTo>
                    <a:pt x="21276" y="2807"/>
                  </a:lnTo>
                  <a:lnTo>
                    <a:pt x="21264" y="2788"/>
                  </a:lnTo>
                  <a:lnTo>
                    <a:pt x="21259" y="2768"/>
                  </a:lnTo>
                  <a:lnTo>
                    <a:pt x="21252" y="2751"/>
                  </a:lnTo>
                  <a:lnTo>
                    <a:pt x="21234" y="2733"/>
                  </a:lnTo>
                  <a:lnTo>
                    <a:pt x="21217" y="2720"/>
                  </a:lnTo>
                  <a:lnTo>
                    <a:pt x="21193" y="2700"/>
                  </a:lnTo>
                  <a:lnTo>
                    <a:pt x="21171" y="2690"/>
                  </a:lnTo>
                  <a:lnTo>
                    <a:pt x="21141" y="2678"/>
                  </a:lnTo>
                  <a:lnTo>
                    <a:pt x="21119" y="2667"/>
                  </a:lnTo>
                  <a:lnTo>
                    <a:pt x="21092" y="2655"/>
                  </a:lnTo>
                  <a:lnTo>
                    <a:pt x="21055" y="2648"/>
                  </a:lnTo>
                  <a:lnTo>
                    <a:pt x="21028" y="2642"/>
                  </a:lnTo>
                  <a:lnTo>
                    <a:pt x="20991" y="2635"/>
                  </a:lnTo>
                  <a:lnTo>
                    <a:pt x="20960" y="2632"/>
                  </a:lnTo>
                  <a:lnTo>
                    <a:pt x="17529" y="2632"/>
                  </a:lnTo>
                  <a:lnTo>
                    <a:pt x="17495" y="2628"/>
                  </a:lnTo>
                  <a:lnTo>
                    <a:pt x="17456" y="2623"/>
                  </a:lnTo>
                  <a:lnTo>
                    <a:pt x="17424" y="2615"/>
                  </a:lnTo>
                  <a:lnTo>
                    <a:pt x="17397" y="2608"/>
                  </a:lnTo>
                  <a:lnTo>
                    <a:pt x="17367" y="2598"/>
                  </a:lnTo>
                  <a:lnTo>
                    <a:pt x="17340" y="2588"/>
                  </a:lnTo>
                  <a:lnTo>
                    <a:pt x="17313" y="2576"/>
                  </a:lnTo>
                  <a:lnTo>
                    <a:pt x="17289" y="2560"/>
                  </a:lnTo>
                  <a:lnTo>
                    <a:pt x="17267" y="2544"/>
                  </a:lnTo>
                  <a:lnTo>
                    <a:pt x="17250" y="2534"/>
                  </a:lnTo>
                  <a:lnTo>
                    <a:pt x="17237" y="2514"/>
                  </a:lnTo>
                  <a:lnTo>
                    <a:pt x="17223" y="2495"/>
                  </a:lnTo>
                  <a:lnTo>
                    <a:pt x="17215" y="2478"/>
                  </a:lnTo>
                  <a:lnTo>
                    <a:pt x="17213" y="2459"/>
                  </a:lnTo>
                  <a:lnTo>
                    <a:pt x="17213" y="2418"/>
                  </a:lnTo>
                  <a:lnTo>
                    <a:pt x="17215" y="2399"/>
                  </a:lnTo>
                  <a:lnTo>
                    <a:pt x="17223" y="2382"/>
                  </a:lnTo>
                  <a:lnTo>
                    <a:pt x="17237" y="2360"/>
                  </a:lnTo>
                  <a:lnTo>
                    <a:pt x="17267" y="2329"/>
                  </a:lnTo>
                  <a:lnTo>
                    <a:pt x="17289" y="2315"/>
                  </a:lnTo>
                  <a:lnTo>
                    <a:pt x="17340" y="2287"/>
                  </a:lnTo>
                  <a:lnTo>
                    <a:pt x="17367" y="2275"/>
                  </a:lnTo>
                  <a:lnTo>
                    <a:pt x="17397" y="2270"/>
                  </a:lnTo>
                  <a:lnTo>
                    <a:pt x="17424" y="2261"/>
                  </a:lnTo>
                  <a:lnTo>
                    <a:pt x="17456" y="2253"/>
                  </a:lnTo>
                  <a:lnTo>
                    <a:pt x="17495" y="2250"/>
                  </a:lnTo>
                  <a:lnTo>
                    <a:pt x="17529" y="2247"/>
                  </a:lnTo>
                  <a:lnTo>
                    <a:pt x="17566" y="2243"/>
                  </a:lnTo>
                  <a:lnTo>
                    <a:pt x="19267" y="2243"/>
                  </a:lnTo>
                  <a:lnTo>
                    <a:pt x="19301" y="2241"/>
                  </a:lnTo>
                  <a:lnTo>
                    <a:pt x="19338" y="2241"/>
                  </a:lnTo>
                  <a:lnTo>
                    <a:pt x="19372" y="2237"/>
                  </a:lnTo>
                  <a:lnTo>
                    <a:pt x="19406" y="2229"/>
                  </a:lnTo>
                  <a:lnTo>
                    <a:pt x="19433" y="2218"/>
                  </a:lnTo>
                  <a:lnTo>
                    <a:pt x="19463" y="2210"/>
                  </a:lnTo>
                  <a:lnTo>
                    <a:pt x="19497" y="2202"/>
                  </a:lnTo>
                  <a:lnTo>
                    <a:pt x="19519" y="2187"/>
                  </a:lnTo>
                  <a:lnTo>
                    <a:pt x="19539" y="2173"/>
                  </a:lnTo>
                  <a:lnTo>
                    <a:pt x="19566" y="2162"/>
                  </a:lnTo>
                  <a:lnTo>
                    <a:pt x="19581" y="2142"/>
                  </a:lnTo>
                  <a:lnTo>
                    <a:pt x="19590" y="2126"/>
                  </a:lnTo>
                  <a:lnTo>
                    <a:pt x="19605" y="2109"/>
                  </a:lnTo>
                  <a:lnTo>
                    <a:pt x="19615" y="2090"/>
                  </a:lnTo>
                  <a:lnTo>
                    <a:pt x="19622" y="2069"/>
                  </a:lnTo>
                  <a:lnTo>
                    <a:pt x="19622" y="2029"/>
                  </a:lnTo>
                  <a:lnTo>
                    <a:pt x="19615" y="2010"/>
                  </a:lnTo>
                  <a:lnTo>
                    <a:pt x="19605" y="1991"/>
                  </a:lnTo>
                  <a:lnTo>
                    <a:pt x="19590" y="1977"/>
                  </a:lnTo>
                  <a:lnTo>
                    <a:pt x="19581" y="1960"/>
                  </a:lnTo>
                  <a:lnTo>
                    <a:pt x="19566" y="1944"/>
                  </a:lnTo>
                  <a:lnTo>
                    <a:pt x="19539" y="1926"/>
                  </a:lnTo>
                  <a:lnTo>
                    <a:pt x="19519" y="1913"/>
                  </a:lnTo>
                  <a:lnTo>
                    <a:pt x="19497" y="1902"/>
                  </a:lnTo>
                  <a:lnTo>
                    <a:pt x="19463" y="1890"/>
                  </a:lnTo>
                  <a:lnTo>
                    <a:pt x="19433" y="1880"/>
                  </a:lnTo>
                  <a:lnTo>
                    <a:pt x="19406" y="1872"/>
                  </a:lnTo>
                  <a:lnTo>
                    <a:pt x="19372" y="1865"/>
                  </a:lnTo>
                  <a:lnTo>
                    <a:pt x="19338" y="1861"/>
                  </a:lnTo>
                  <a:lnTo>
                    <a:pt x="19301" y="1857"/>
                  </a:lnTo>
                  <a:lnTo>
                    <a:pt x="17713" y="1857"/>
                  </a:lnTo>
                  <a:lnTo>
                    <a:pt x="17672" y="1856"/>
                  </a:lnTo>
                  <a:lnTo>
                    <a:pt x="17637" y="1854"/>
                  </a:lnTo>
                  <a:lnTo>
                    <a:pt x="17605" y="1846"/>
                  </a:lnTo>
                  <a:lnTo>
                    <a:pt x="17571" y="1838"/>
                  </a:lnTo>
                  <a:lnTo>
                    <a:pt x="17542" y="1834"/>
                  </a:lnTo>
                  <a:lnTo>
                    <a:pt x="17512" y="1825"/>
                  </a:lnTo>
                  <a:lnTo>
                    <a:pt x="17485" y="1813"/>
                  </a:lnTo>
                  <a:lnTo>
                    <a:pt x="17456" y="1801"/>
                  </a:lnTo>
                  <a:lnTo>
                    <a:pt x="17434" y="1784"/>
                  </a:lnTo>
                  <a:lnTo>
                    <a:pt x="17414" y="1770"/>
                  </a:lnTo>
                  <a:lnTo>
                    <a:pt x="17397" y="1756"/>
                  </a:lnTo>
                  <a:lnTo>
                    <a:pt x="17382" y="1737"/>
                  </a:lnTo>
                  <a:lnTo>
                    <a:pt x="17370" y="1721"/>
                  </a:lnTo>
                  <a:lnTo>
                    <a:pt x="17362" y="1702"/>
                  </a:lnTo>
                  <a:lnTo>
                    <a:pt x="17353" y="1682"/>
                  </a:lnTo>
                  <a:lnTo>
                    <a:pt x="17353" y="1644"/>
                  </a:lnTo>
                  <a:lnTo>
                    <a:pt x="17362" y="1625"/>
                  </a:lnTo>
                  <a:lnTo>
                    <a:pt x="17370" y="1603"/>
                  </a:lnTo>
                  <a:lnTo>
                    <a:pt x="17382" y="1587"/>
                  </a:lnTo>
                  <a:lnTo>
                    <a:pt x="17397" y="1571"/>
                  </a:lnTo>
                  <a:lnTo>
                    <a:pt x="17414" y="1553"/>
                  </a:lnTo>
                  <a:lnTo>
                    <a:pt x="17434" y="1539"/>
                  </a:lnTo>
                  <a:lnTo>
                    <a:pt x="17485" y="1511"/>
                  </a:lnTo>
                  <a:lnTo>
                    <a:pt x="17512" y="1500"/>
                  </a:lnTo>
                  <a:lnTo>
                    <a:pt x="17542" y="1489"/>
                  </a:lnTo>
                  <a:lnTo>
                    <a:pt x="17571" y="1484"/>
                  </a:lnTo>
                  <a:lnTo>
                    <a:pt x="17605" y="1479"/>
                  </a:lnTo>
                  <a:lnTo>
                    <a:pt x="17637" y="1473"/>
                  </a:lnTo>
                  <a:lnTo>
                    <a:pt x="17672" y="1469"/>
                  </a:lnTo>
                  <a:lnTo>
                    <a:pt x="18987" y="1469"/>
                  </a:lnTo>
                  <a:lnTo>
                    <a:pt x="19024" y="1465"/>
                  </a:lnTo>
                  <a:lnTo>
                    <a:pt x="19053" y="1461"/>
                  </a:lnTo>
                  <a:lnTo>
                    <a:pt x="19087" y="1453"/>
                  </a:lnTo>
                  <a:lnTo>
                    <a:pt x="19117" y="1445"/>
                  </a:lnTo>
                  <a:lnTo>
                    <a:pt x="19151" y="1435"/>
                  </a:lnTo>
                  <a:lnTo>
                    <a:pt x="19173" y="1427"/>
                  </a:lnTo>
                  <a:lnTo>
                    <a:pt x="19205" y="1411"/>
                  </a:lnTo>
                  <a:lnTo>
                    <a:pt x="19227" y="1397"/>
                  </a:lnTo>
                  <a:lnTo>
                    <a:pt x="19249" y="1383"/>
                  </a:lnTo>
                  <a:lnTo>
                    <a:pt x="19267" y="1365"/>
                  </a:lnTo>
                  <a:lnTo>
                    <a:pt x="19274" y="1352"/>
                  </a:lnTo>
                  <a:lnTo>
                    <a:pt x="19291" y="1332"/>
                  </a:lnTo>
                  <a:lnTo>
                    <a:pt x="19301" y="1313"/>
                  </a:lnTo>
                  <a:lnTo>
                    <a:pt x="19301" y="1235"/>
                  </a:lnTo>
                  <a:lnTo>
                    <a:pt x="19291" y="1218"/>
                  </a:lnTo>
                  <a:lnTo>
                    <a:pt x="19274" y="1199"/>
                  </a:lnTo>
                  <a:lnTo>
                    <a:pt x="19267" y="1182"/>
                  </a:lnTo>
                  <a:lnTo>
                    <a:pt x="19249" y="1166"/>
                  </a:lnTo>
                  <a:lnTo>
                    <a:pt x="19227" y="1154"/>
                  </a:lnTo>
                  <a:lnTo>
                    <a:pt x="19205" y="1138"/>
                  </a:lnTo>
                  <a:lnTo>
                    <a:pt x="19173" y="1126"/>
                  </a:lnTo>
                  <a:lnTo>
                    <a:pt x="19151" y="1115"/>
                  </a:lnTo>
                  <a:lnTo>
                    <a:pt x="19117" y="1106"/>
                  </a:lnTo>
                  <a:lnTo>
                    <a:pt x="19087" y="1095"/>
                  </a:lnTo>
                  <a:lnTo>
                    <a:pt x="19053" y="1090"/>
                  </a:lnTo>
                  <a:lnTo>
                    <a:pt x="19024" y="1084"/>
                  </a:lnTo>
                  <a:lnTo>
                    <a:pt x="18987" y="1082"/>
                  </a:lnTo>
                  <a:lnTo>
                    <a:pt x="18950" y="1080"/>
                  </a:lnTo>
                  <a:lnTo>
                    <a:pt x="18334" y="1080"/>
                  </a:lnTo>
                  <a:lnTo>
                    <a:pt x="18297" y="1079"/>
                  </a:lnTo>
                  <a:lnTo>
                    <a:pt x="18258" y="1078"/>
                  </a:lnTo>
                  <a:lnTo>
                    <a:pt x="18224" y="1072"/>
                  </a:lnTo>
                  <a:lnTo>
                    <a:pt x="18192" y="1067"/>
                  </a:lnTo>
                  <a:lnTo>
                    <a:pt x="18162" y="1056"/>
                  </a:lnTo>
                  <a:lnTo>
                    <a:pt x="18103" y="1038"/>
                  </a:lnTo>
                  <a:lnTo>
                    <a:pt x="18081" y="1024"/>
                  </a:lnTo>
                  <a:lnTo>
                    <a:pt x="18057" y="1008"/>
                  </a:lnTo>
                  <a:lnTo>
                    <a:pt x="18032" y="995"/>
                  </a:lnTo>
                  <a:lnTo>
                    <a:pt x="18018" y="982"/>
                  </a:lnTo>
                  <a:lnTo>
                    <a:pt x="18000" y="962"/>
                  </a:lnTo>
                  <a:lnTo>
                    <a:pt x="17986" y="944"/>
                  </a:lnTo>
                  <a:lnTo>
                    <a:pt x="17981" y="926"/>
                  </a:lnTo>
                  <a:lnTo>
                    <a:pt x="17973" y="907"/>
                  </a:lnTo>
                  <a:lnTo>
                    <a:pt x="17973" y="866"/>
                  </a:lnTo>
                  <a:lnTo>
                    <a:pt x="17981" y="849"/>
                  </a:lnTo>
                  <a:lnTo>
                    <a:pt x="17986" y="830"/>
                  </a:lnTo>
                  <a:lnTo>
                    <a:pt x="18000" y="809"/>
                  </a:lnTo>
                  <a:lnTo>
                    <a:pt x="18018" y="797"/>
                  </a:lnTo>
                  <a:lnTo>
                    <a:pt x="18032" y="782"/>
                  </a:lnTo>
                  <a:lnTo>
                    <a:pt x="18057" y="763"/>
                  </a:lnTo>
                  <a:lnTo>
                    <a:pt x="18081" y="751"/>
                  </a:lnTo>
                  <a:lnTo>
                    <a:pt x="18103" y="738"/>
                  </a:lnTo>
                  <a:lnTo>
                    <a:pt x="18133" y="723"/>
                  </a:lnTo>
                  <a:lnTo>
                    <a:pt x="18162" y="717"/>
                  </a:lnTo>
                  <a:lnTo>
                    <a:pt x="18192" y="709"/>
                  </a:lnTo>
                  <a:lnTo>
                    <a:pt x="18224" y="702"/>
                  </a:lnTo>
                  <a:lnTo>
                    <a:pt x="18258" y="697"/>
                  </a:lnTo>
                  <a:lnTo>
                    <a:pt x="18297" y="694"/>
                  </a:lnTo>
                  <a:lnTo>
                    <a:pt x="19691" y="694"/>
                  </a:lnTo>
                  <a:lnTo>
                    <a:pt x="19725" y="687"/>
                  </a:lnTo>
                  <a:lnTo>
                    <a:pt x="19794" y="679"/>
                  </a:lnTo>
                  <a:lnTo>
                    <a:pt x="19824" y="669"/>
                  </a:lnTo>
                  <a:lnTo>
                    <a:pt x="19855" y="662"/>
                  </a:lnTo>
                  <a:lnTo>
                    <a:pt x="19882" y="647"/>
                  </a:lnTo>
                  <a:lnTo>
                    <a:pt x="19902" y="635"/>
                  </a:lnTo>
                  <a:lnTo>
                    <a:pt x="19929" y="625"/>
                  </a:lnTo>
                  <a:lnTo>
                    <a:pt x="19949" y="609"/>
                  </a:lnTo>
                  <a:lnTo>
                    <a:pt x="19968" y="591"/>
                  </a:lnTo>
                  <a:lnTo>
                    <a:pt x="19983" y="574"/>
                  </a:lnTo>
                  <a:lnTo>
                    <a:pt x="19988" y="557"/>
                  </a:lnTo>
                  <a:lnTo>
                    <a:pt x="20005" y="538"/>
                  </a:lnTo>
                  <a:lnTo>
                    <a:pt x="20008" y="518"/>
                  </a:lnTo>
                  <a:lnTo>
                    <a:pt x="20010" y="500"/>
                  </a:lnTo>
                  <a:lnTo>
                    <a:pt x="20008" y="481"/>
                  </a:lnTo>
                  <a:lnTo>
                    <a:pt x="20005" y="460"/>
                  </a:lnTo>
                  <a:lnTo>
                    <a:pt x="19988" y="440"/>
                  </a:lnTo>
                  <a:lnTo>
                    <a:pt x="19983" y="425"/>
                  </a:lnTo>
                  <a:lnTo>
                    <a:pt x="19968" y="406"/>
                  </a:lnTo>
                  <a:lnTo>
                    <a:pt x="19929" y="374"/>
                  </a:lnTo>
                  <a:lnTo>
                    <a:pt x="19902" y="361"/>
                  </a:lnTo>
                  <a:lnTo>
                    <a:pt x="19882" y="348"/>
                  </a:lnTo>
                  <a:lnTo>
                    <a:pt x="19855" y="338"/>
                  </a:lnTo>
                  <a:lnTo>
                    <a:pt x="19824" y="328"/>
                  </a:lnTo>
                  <a:lnTo>
                    <a:pt x="19794" y="320"/>
                  </a:lnTo>
                  <a:lnTo>
                    <a:pt x="19760" y="314"/>
                  </a:lnTo>
                  <a:lnTo>
                    <a:pt x="19691" y="306"/>
                  </a:lnTo>
                  <a:lnTo>
                    <a:pt x="19654" y="304"/>
                  </a:lnTo>
                  <a:lnTo>
                    <a:pt x="17328" y="304"/>
                  </a:lnTo>
                  <a:lnTo>
                    <a:pt x="17289" y="302"/>
                  </a:lnTo>
                  <a:lnTo>
                    <a:pt x="17252" y="297"/>
                  </a:lnTo>
                  <a:lnTo>
                    <a:pt x="17220" y="290"/>
                  </a:lnTo>
                  <a:lnTo>
                    <a:pt x="17191" y="282"/>
                  </a:lnTo>
                  <a:lnTo>
                    <a:pt x="17164" y="272"/>
                  </a:lnTo>
                  <a:lnTo>
                    <a:pt x="17132" y="260"/>
                  </a:lnTo>
                  <a:lnTo>
                    <a:pt x="17105" y="249"/>
                  </a:lnTo>
                  <a:lnTo>
                    <a:pt x="17083" y="236"/>
                  </a:lnTo>
                  <a:lnTo>
                    <a:pt x="17066" y="220"/>
                  </a:lnTo>
                  <a:lnTo>
                    <a:pt x="17046" y="202"/>
                  </a:lnTo>
                  <a:lnTo>
                    <a:pt x="17036" y="188"/>
                  </a:lnTo>
                  <a:lnTo>
                    <a:pt x="17019" y="171"/>
                  </a:lnTo>
                  <a:lnTo>
                    <a:pt x="17007" y="149"/>
                  </a:lnTo>
                  <a:lnTo>
                    <a:pt x="17002" y="112"/>
                  </a:lnTo>
                  <a:lnTo>
                    <a:pt x="17004" y="89"/>
                  </a:lnTo>
                  <a:lnTo>
                    <a:pt x="17007" y="72"/>
                  </a:lnTo>
                  <a:lnTo>
                    <a:pt x="17019" y="53"/>
                  </a:lnTo>
                  <a:lnTo>
                    <a:pt x="17036" y="37"/>
                  </a:lnTo>
                  <a:lnTo>
                    <a:pt x="17046" y="19"/>
                  </a:lnTo>
                  <a:lnTo>
                    <a:pt x="17066" y="1"/>
                  </a:lnTo>
                  <a:lnTo>
                    <a:pt x="17066" y="0"/>
                  </a:lnTo>
                  <a:lnTo>
                    <a:pt x="0" y="0"/>
                  </a:lnTo>
                  <a:lnTo>
                    <a:pt x="0" y="21600"/>
                  </a:lnTo>
                  <a:lnTo>
                    <a:pt x="19733" y="21600"/>
                  </a:lnTo>
                  <a:lnTo>
                    <a:pt x="19738" y="21597"/>
                  </a:lnTo>
                  <a:lnTo>
                    <a:pt x="19767" y="21583"/>
                  </a:lnTo>
                  <a:lnTo>
                    <a:pt x="19792" y="21569"/>
                  </a:lnTo>
                  <a:lnTo>
                    <a:pt x="19816" y="21553"/>
                  </a:lnTo>
                  <a:lnTo>
                    <a:pt x="19826" y="21537"/>
                  </a:lnTo>
                  <a:lnTo>
                    <a:pt x="19841" y="21519"/>
                  </a:lnTo>
                  <a:lnTo>
                    <a:pt x="19855" y="21503"/>
                  </a:lnTo>
                  <a:lnTo>
                    <a:pt x="19860" y="21483"/>
                  </a:lnTo>
                  <a:lnTo>
                    <a:pt x="19868" y="21463"/>
                  </a:lnTo>
                  <a:lnTo>
                    <a:pt x="19875" y="21445"/>
                  </a:lnTo>
                  <a:lnTo>
                    <a:pt x="19868" y="21427"/>
                  </a:lnTo>
                  <a:lnTo>
                    <a:pt x="19860" y="21407"/>
                  </a:lnTo>
                  <a:lnTo>
                    <a:pt x="19855" y="21388"/>
                  </a:lnTo>
                  <a:lnTo>
                    <a:pt x="19826" y="21354"/>
                  </a:lnTo>
                  <a:lnTo>
                    <a:pt x="19816" y="21338"/>
                  </a:lnTo>
                  <a:lnTo>
                    <a:pt x="19792" y="21320"/>
                  </a:lnTo>
                  <a:lnTo>
                    <a:pt x="19767" y="21308"/>
                  </a:lnTo>
                  <a:lnTo>
                    <a:pt x="19738" y="21296"/>
                  </a:lnTo>
                  <a:lnTo>
                    <a:pt x="19711" y="21283"/>
                  </a:lnTo>
                  <a:lnTo>
                    <a:pt x="19684" y="21275"/>
                  </a:lnTo>
                  <a:lnTo>
                    <a:pt x="19652" y="21264"/>
                  </a:lnTo>
                  <a:lnTo>
                    <a:pt x="19620" y="21260"/>
                  </a:lnTo>
                  <a:lnTo>
                    <a:pt x="19588" y="21254"/>
                  </a:lnTo>
                  <a:lnTo>
                    <a:pt x="19554" y="21252"/>
                  </a:lnTo>
                  <a:lnTo>
                    <a:pt x="18606" y="21252"/>
                  </a:lnTo>
                  <a:lnTo>
                    <a:pt x="18565" y="21248"/>
                  </a:lnTo>
                  <a:lnTo>
                    <a:pt x="18526" y="21247"/>
                  </a:lnTo>
                  <a:lnTo>
                    <a:pt x="18501" y="21240"/>
                  </a:lnTo>
                  <a:lnTo>
                    <a:pt x="18464" y="21238"/>
                  </a:lnTo>
                  <a:lnTo>
                    <a:pt x="18435" y="21227"/>
                  </a:lnTo>
                  <a:lnTo>
                    <a:pt x="18405" y="21219"/>
                  </a:lnTo>
                  <a:lnTo>
                    <a:pt x="18376" y="21208"/>
                  </a:lnTo>
                  <a:lnTo>
                    <a:pt x="18354" y="21194"/>
                  </a:lnTo>
                  <a:lnTo>
                    <a:pt x="18329" y="21179"/>
                  </a:lnTo>
                  <a:lnTo>
                    <a:pt x="18307" y="21167"/>
                  </a:lnTo>
                  <a:lnTo>
                    <a:pt x="18287" y="21152"/>
                  </a:lnTo>
                  <a:lnTo>
                    <a:pt x="18275" y="21135"/>
                  </a:lnTo>
                  <a:lnTo>
                    <a:pt x="18265" y="21118"/>
                  </a:lnTo>
                  <a:lnTo>
                    <a:pt x="18253" y="21098"/>
                  </a:lnTo>
                  <a:lnTo>
                    <a:pt x="18248" y="21078"/>
                  </a:lnTo>
                  <a:lnTo>
                    <a:pt x="18248" y="21037"/>
                  </a:lnTo>
                  <a:lnTo>
                    <a:pt x="18253" y="21018"/>
                  </a:lnTo>
                  <a:lnTo>
                    <a:pt x="18265" y="21001"/>
                  </a:lnTo>
                  <a:lnTo>
                    <a:pt x="18275" y="20982"/>
                  </a:lnTo>
                  <a:lnTo>
                    <a:pt x="18287" y="20966"/>
                  </a:lnTo>
                  <a:lnTo>
                    <a:pt x="18307" y="20949"/>
                  </a:lnTo>
                  <a:lnTo>
                    <a:pt x="18329" y="20934"/>
                  </a:lnTo>
                  <a:lnTo>
                    <a:pt x="18354" y="20921"/>
                  </a:lnTo>
                  <a:lnTo>
                    <a:pt x="18376" y="20906"/>
                  </a:lnTo>
                  <a:lnTo>
                    <a:pt x="18405" y="20898"/>
                  </a:lnTo>
                  <a:lnTo>
                    <a:pt x="18435" y="20883"/>
                  </a:lnTo>
                  <a:lnTo>
                    <a:pt x="18464" y="20879"/>
                  </a:lnTo>
                  <a:lnTo>
                    <a:pt x="18501" y="20871"/>
                  </a:lnTo>
                  <a:lnTo>
                    <a:pt x="18526" y="20867"/>
                  </a:lnTo>
                  <a:lnTo>
                    <a:pt x="18565" y="20862"/>
                  </a:lnTo>
                  <a:lnTo>
                    <a:pt x="20172" y="20862"/>
                  </a:lnTo>
                  <a:lnTo>
                    <a:pt x="20209" y="20861"/>
                  </a:lnTo>
                  <a:lnTo>
                    <a:pt x="20273" y="20847"/>
                  </a:lnTo>
                  <a:lnTo>
                    <a:pt x="20314" y="20838"/>
                  </a:lnTo>
                  <a:lnTo>
                    <a:pt x="20341" y="20829"/>
                  </a:lnTo>
                  <a:lnTo>
                    <a:pt x="20361" y="20817"/>
                  </a:lnTo>
                  <a:lnTo>
                    <a:pt x="20388" y="20803"/>
                  </a:lnTo>
                  <a:lnTo>
                    <a:pt x="20415" y="20793"/>
                  </a:lnTo>
                  <a:lnTo>
                    <a:pt x="20434" y="20779"/>
                  </a:lnTo>
                  <a:lnTo>
                    <a:pt x="20452" y="20761"/>
                  </a:lnTo>
                  <a:lnTo>
                    <a:pt x="20469" y="20746"/>
                  </a:lnTo>
                  <a:lnTo>
                    <a:pt x="20476" y="20726"/>
                  </a:lnTo>
                  <a:lnTo>
                    <a:pt x="20486" y="20710"/>
                  </a:lnTo>
                  <a:lnTo>
                    <a:pt x="20488" y="20690"/>
                  </a:lnTo>
                  <a:lnTo>
                    <a:pt x="20491" y="20668"/>
                  </a:lnTo>
                  <a:lnTo>
                    <a:pt x="20486" y="20630"/>
                  </a:lnTo>
                  <a:lnTo>
                    <a:pt x="20476" y="20610"/>
                  </a:lnTo>
                  <a:lnTo>
                    <a:pt x="20469" y="20593"/>
                  </a:lnTo>
                  <a:lnTo>
                    <a:pt x="20452" y="20576"/>
                  </a:lnTo>
                  <a:lnTo>
                    <a:pt x="20434" y="20561"/>
                  </a:lnTo>
                  <a:lnTo>
                    <a:pt x="20415" y="20545"/>
                  </a:lnTo>
                  <a:lnTo>
                    <a:pt x="20388" y="20530"/>
                  </a:lnTo>
                  <a:lnTo>
                    <a:pt x="20361" y="20520"/>
                  </a:lnTo>
                  <a:lnTo>
                    <a:pt x="20341" y="20509"/>
                  </a:lnTo>
                  <a:lnTo>
                    <a:pt x="20314" y="20498"/>
                  </a:lnTo>
                  <a:lnTo>
                    <a:pt x="20273" y="20489"/>
                  </a:lnTo>
                  <a:lnTo>
                    <a:pt x="20241" y="20485"/>
                  </a:lnTo>
                  <a:lnTo>
                    <a:pt x="20209" y="20480"/>
                  </a:lnTo>
                  <a:lnTo>
                    <a:pt x="20172" y="20476"/>
                  </a:lnTo>
                  <a:lnTo>
                    <a:pt x="20138" y="20474"/>
                  </a:lnTo>
                  <a:lnTo>
                    <a:pt x="18123" y="20474"/>
                  </a:lnTo>
                  <a:lnTo>
                    <a:pt x="18091" y="20472"/>
                  </a:lnTo>
                  <a:lnTo>
                    <a:pt x="18054" y="20465"/>
                  </a:lnTo>
                  <a:lnTo>
                    <a:pt x="18020" y="20461"/>
                  </a:lnTo>
                  <a:lnTo>
                    <a:pt x="17986" y="20453"/>
                  </a:lnTo>
                  <a:lnTo>
                    <a:pt x="17959" y="20444"/>
                  </a:lnTo>
                  <a:lnTo>
                    <a:pt x="17934" y="20430"/>
                  </a:lnTo>
                  <a:lnTo>
                    <a:pt x="17907" y="20420"/>
                  </a:lnTo>
                  <a:lnTo>
                    <a:pt x="17880" y="20402"/>
                  </a:lnTo>
                  <a:lnTo>
                    <a:pt x="17868" y="20390"/>
                  </a:lnTo>
                  <a:lnTo>
                    <a:pt x="17841" y="20374"/>
                  </a:lnTo>
                  <a:lnTo>
                    <a:pt x="17834" y="20356"/>
                  </a:lnTo>
                  <a:lnTo>
                    <a:pt x="17816" y="20340"/>
                  </a:lnTo>
                  <a:lnTo>
                    <a:pt x="17814" y="20321"/>
                  </a:lnTo>
                  <a:lnTo>
                    <a:pt x="17809" y="20301"/>
                  </a:lnTo>
                  <a:lnTo>
                    <a:pt x="17807" y="20283"/>
                  </a:lnTo>
                  <a:lnTo>
                    <a:pt x="17809" y="20260"/>
                  </a:lnTo>
                  <a:lnTo>
                    <a:pt x="17814" y="20243"/>
                  </a:lnTo>
                  <a:lnTo>
                    <a:pt x="17816" y="20223"/>
                  </a:lnTo>
                  <a:lnTo>
                    <a:pt x="17834" y="20207"/>
                  </a:lnTo>
                  <a:lnTo>
                    <a:pt x="17841" y="20189"/>
                  </a:lnTo>
                  <a:lnTo>
                    <a:pt x="17868" y="20173"/>
                  </a:lnTo>
                  <a:lnTo>
                    <a:pt x="17880" y="20161"/>
                  </a:lnTo>
                  <a:lnTo>
                    <a:pt x="17907" y="20145"/>
                  </a:lnTo>
                  <a:lnTo>
                    <a:pt x="17934" y="20131"/>
                  </a:lnTo>
                  <a:lnTo>
                    <a:pt x="17959" y="20119"/>
                  </a:lnTo>
                  <a:lnTo>
                    <a:pt x="17986" y="20111"/>
                  </a:lnTo>
                  <a:lnTo>
                    <a:pt x="18054" y="20095"/>
                  </a:lnTo>
                  <a:lnTo>
                    <a:pt x="18091" y="20093"/>
                  </a:lnTo>
                  <a:lnTo>
                    <a:pt x="18123" y="20089"/>
                  </a:lnTo>
                  <a:lnTo>
                    <a:pt x="18162" y="20085"/>
                  </a:lnTo>
                  <a:lnTo>
                    <a:pt x="19144" y="20085"/>
                  </a:lnTo>
                  <a:lnTo>
                    <a:pt x="19173" y="20084"/>
                  </a:lnTo>
                  <a:lnTo>
                    <a:pt x="19208" y="20080"/>
                  </a:lnTo>
                  <a:lnTo>
                    <a:pt x="19271" y="20063"/>
                  </a:lnTo>
                  <a:lnTo>
                    <a:pt x="19301" y="20052"/>
                  </a:lnTo>
                  <a:lnTo>
                    <a:pt x="19328" y="20045"/>
                  </a:lnTo>
                  <a:lnTo>
                    <a:pt x="19355" y="20029"/>
                  </a:lnTo>
                  <a:lnTo>
                    <a:pt x="19374" y="20016"/>
                  </a:lnTo>
                  <a:lnTo>
                    <a:pt x="19397" y="20001"/>
                  </a:lnTo>
                  <a:lnTo>
                    <a:pt x="19419" y="19985"/>
                  </a:lnTo>
                  <a:lnTo>
                    <a:pt x="19431" y="19968"/>
                  </a:lnTo>
                  <a:lnTo>
                    <a:pt x="19443" y="19952"/>
                  </a:lnTo>
                  <a:lnTo>
                    <a:pt x="19451" y="19931"/>
                  </a:lnTo>
                  <a:lnTo>
                    <a:pt x="19458" y="19914"/>
                  </a:lnTo>
                  <a:lnTo>
                    <a:pt x="19458" y="19874"/>
                  </a:lnTo>
                  <a:lnTo>
                    <a:pt x="19451" y="19855"/>
                  </a:lnTo>
                  <a:lnTo>
                    <a:pt x="19443" y="19838"/>
                  </a:lnTo>
                  <a:lnTo>
                    <a:pt x="19431" y="19816"/>
                  </a:lnTo>
                  <a:lnTo>
                    <a:pt x="19419" y="19800"/>
                  </a:lnTo>
                  <a:lnTo>
                    <a:pt x="19397" y="19786"/>
                  </a:lnTo>
                  <a:lnTo>
                    <a:pt x="19374" y="19772"/>
                  </a:lnTo>
                  <a:lnTo>
                    <a:pt x="19355" y="19756"/>
                  </a:lnTo>
                  <a:lnTo>
                    <a:pt x="19328" y="19744"/>
                  </a:lnTo>
                  <a:lnTo>
                    <a:pt x="19301" y="19730"/>
                  </a:lnTo>
                  <a:lnTo>
                    <a:pt x="19271" y="19723"/>
                  </a:lnTo>
                  <a:lnTo>
                    <a:pt x="19237" y="19718"/>
                  </a:lnTo>
                  <a:lnTo>
                    <a:pt x="19208" y="19708"/>
                  </a:lnTo>
                  <a:lnTo>
                    <a:pt x="19173" y="19703"/>
                  </a:lnTo>
                  <a:lnTo>
                    <a:pt x="19144" y="19702"/>
                  </a:lnTo>
                  <a:lnTo>
                    <a:pt x="17385" y="19702"/>
                  </a:lnTo>
                  <a:lnTo>
                    <a:pt x="17350" y="19698"/>
                  </a:lnTo>
                  <a:lnTo>
                    <a:pt x="17316" y="19695"/>
                  </a:lnTo>
                  <a:lnTo>
                    <a:pt x="17281" y="19691"/>
                  </a:lnTo>
                  <a:lnTo>
                    <a:pt x="17250" y="19684"/>
                  </a:lnTo>
                  <a:lnTo>
                    <a:pt x="17186" y="19667"/>
                  </a:lnTo>
                  <a:lnTo>
                    <a:pt x="17164" y="19656"/>
                  </a:lnTo>
                  <a:lnTo>
                    <a:pt x="17132" y="19643"/>
                  </a:lnTo>
                  <a:lnTo>
                    <a:pt x="17110" y="19630"/>
                  </a:lnTo>
                  <a:lnTo>
                    <a:pt x="17090" y="19613"/>
                  </a:lnTo>
                  <a:lnTo>
                    <a:pt x="17070" y="19594"/>
                  </a:lnTo>
                  <a:lnTo>
                    <a:pt x="17063" y="19582"/>
                  </a:lnTo>
                  <a:lnTo>
                    <a:pt x="17046" y="19565"/>
                  </a:lnTo>
                  <a:lnTo>
                    <a:pt x="17039" y="19545"/>
                  </a:lnTo>
                  <a:lnTo>
                    <a:pt x="17036" y="19523"/>
                  </a:lnTo>
                  <a:lnTo>
                    <a:pt x="17029" y="19505"/>
                  </a:lnTo>
                  <a:lnTo>
                    <a:pt x="17036" y="19485"/>
                  </a:lnTo>
                  <a:lnTo>
                    <a:pt x="17039" y="19467"/>
                  </a:lnTo>
                  <a:lnTo>
                    <a:pt x="17046" y="19447"/>
                  </a:lnTo>
                  <a:lnTo>
                    <a:pt x="17063" y="19430"/>
                  </a:lnTo>
                  <a:lnTo>
                    <a:pt x="17070" y="19413"/>
                  </a:lnTo>
                  <a:lnTo>
                    <a:pt x="17090" y="19398"/>
                  </a:lnTo>
                  <a:lnTo>
                    <a:pt x="17110" y="19382"/>
                  </a:lnTo>
                  <a:lnTo>
                    <a:pt x="17132" y="19367"/>
                  </a:lnTo>
                  <a:lnTo>
                    <a:pt x="17164" y="19357"/>
                  </a:lnTo>
                  <a:lnTo>
                    <a:pt x="17186" y="19346"/>
                  </a:lnTo>
                  <a:lnTo>
                    <a:pt x="17215" y="19337"/>
                  </a:lnTo>
                  <a:lnTo>
                    <a:pt x="17250" y="19327"/>
                  </a:lnTo>
                  <a:lnTo>
                    <a:pt x="17281" y="19319"/>
                  </a:lnTo>
                  <a:lnTo>
                    <a:pt x="17316" y="19317"/>
                  </a:lnTo>
                  <a:lnTo>
                    <a:pt x="17350" y="19313"/>
                  </a:lnTo>
                  <a:lnTo>
                    <a:pt x="20503" y="19313"/>
                  </a:lnTo>
                  <a:lnTo>
                    <a:pt x="20503" y="19309"/>
                  </a:lnTo>
                  <a:lnTo>
                    <a:pt x="20533" y="19303"/>
                  </a:lnTo>
                  <a:lnTo>
                    <a:pt x="20567" y="19302"/>
                  </a:lnTo>
                  <a:lnTo>
                    <a:pt x="20592" y="19294"/>
                  </a:lnTo>
                  <a:lnTo>
                    <a:pt x="20619" y="19286"/>
                  </a:lnTo>
                  <a:lnTo>
                    <a:pt x="20643" y="19277"/>
                  </a:lnTo>
                  <a:lnTo>
                    <a:pt x="20670" y="19265"/>
                  </a:lnTo>
                  <a:lnTo>
                    <a:pt x="20692" y="19254"/>
                  </a:lnTo>
                  <a:lnTo>
                    <a:pt x="20712" y="19245"/>
                  </a:lnTo>
                  <a:lnTo>
                    <a:pt x="20734" y="19230"/>
                  </a:lnTo>
                  <a:lnTo>
                    <a:pt x="20751" y="19217"/>
                  </a:lnTo>
                  <a:lnTo>
                    <a:pt x="20766" y="19201"/>
                  </a:lnTo>
                  <a:lnTo>
                    <a:pt x="20776" y="19186"/>
                  </a:lnTo>
                  <a:lnTo>
                    <a:pt x="20785" y="19168"/>
                  </a:lnTo>
                  <a:lnTo>
                    <a:pt x="20790" y="19154"/>
                  </a:lnTo>
                  <a:lnTo>
                    <a:pt x="20793" y="19134"/>
                  </a:lnTo>
                  <a:lnTo>
                    <a:pt x="20798" y="19117"/>
                  </a:lnTo>
                  <a:lnTo>
                    <a:pt x="20793" y="19100"/>
                  </a:lnTo>
                  <a:lnTo>
                    <a:pt x="20790" y="19082"/>
                  </a:lnTo>
                  <a:lnTo>
                    <a:pt x="20785" y="19065"/>
                  </a:lnTo>
                  <a:lnTo>
                    <a:pt x="20776" y="19048"/>
                  </a:lnTo>
                  <a:lnTo>
                    <a:pt x="20766" y="19036"/>
                  </a:lnTo>
                  <a:lnTo>
                    <a:pt x="20751" y="19021"/>
                  </a:lnTo>
                  <a:lnTo>
                    <a:pt x="20734" y="19006"/>
                  </a:lnTo>
                  <a:lnTo>
                    <a:pt x="20712" y="18992"/>
                  </a:lnTo>
                  <a:lnTo>
                    <a:pt x="20692" y="18980"/>
                  </a:lnTo>
                  <a:lnTo>
                    <a:pt x="20670" y="18969"/>
                  </a:lnTo>
                  <a:lnTo>
                    <a:pt x="20643" y="18957"/>
                  </a:lnTo>
                  <a:lnTo>
                    <a:pt x="20619" y="18952"/>
                  </a:lnTo>
                  <a:lnTo>
                    <a:pt x="20592" y="18944"/>
                  </a:lnTo>
                  <a:lnTo>
                    <a:pt x="20567" y="18937"/>
                  </a:lnTo>
                  <a:lnTo>
                    <a:pt x="20533" y="18930"/>
                  </a:lnTo>
                  <a:lnTo>
                    <a:pt x="20503" y="18924"/>
                  </a:lnTo>
                  <a:lnTo>
                    <a:pt x="20503" y="18922"/>
                  </a:lnTo>
                  <a:lnTo>
                    <a:pt x="18793" y="18922"/>
                  </a:lnTo>
                  <a:lnTo>
                    <a:pt x="18761" y="18920"/>
                  </a:lnTo>
                  <a:lnTo>
                    <a:pt x="18732" y="18913"/>
                  </a:lnTo>
                  <a:lnTo>
                    <a:pt x="18700" y="18909"/>
                  </a:lnTo>
                  <a:lnTo>
                    <a:pt x="18668" y="18901"/>
                  </a:lnTo>
                  <a:lnTo>
                    <a:pt x="18631" y="18891"/>
                  </a:lnTo>
                  <a:lnTo>
                    <a:pt x="18606" y="18880"/>
                  </a:lnTo>
                  <a:lnTo>
                    <a:pt x="18584" y="18867"/>
                  </a:lnTo>
                  <a:lnTo>
                    <a:pt x="18562" y="18855"/>
                  </a:lnTo>
                  <a:lnTo>
                    <a:pt x="18538" y="18839"/>
                  </a:lnTo>
                  <a:lnTo>
                    <a:pt x="18523" y="18823"/>
                  </a:lnTo>
                  <a:lnTo>
                    <a:pt x="18503" y="18805"/>
                  </a:lnTo>
                  <a:lnTo>
                    <a:pt x="18499" y="18785"/>
                  </a:lnTo>
                  <a:lnTo>
                    <a:pt x="18486" y="18768"/>
                  </a:lnTo>
                  <a:lnTo>
                    <a:pt x="18481" y="18751"/>
                  </a:lnTo>
                  <a:lnTo>
                    <a:pt x="18481" y="18708"/>
                  </a:lnTo>
                  <a:lnTo>
                    <a:pt x="18486" y="18687"/>
                  </a:lnTo>
                  <a:lnTo>
                    <a:pt x="18499" y="18672"/>
                  </a:lnTo>
                  <a:lnTo>
                    <a:pt x="18503" y="18653"/>
                  </a:lnTo>
                  <a:lnTo>
                    <a:pt x="18523" y="18637"/>
                  </a:lnTo>
                  <a:lnTo>
                    <a:pt x="18538" y="18621"/>
                  </a:lnTo>
                  <a:lnTo>
                    <a:pt x="18562" y="18605"/>
                  </a:lnTo>
                  <a:lnTo>
                    <a:pt x="18584" y="18595"/>
                  </a:lnTo>
                  <a:lnTo>
                    <a:pt x="18606" y="18581"/>
                  </a:lnTo>
                  <a:lnTo>
                    <a:pt x="18631" y="18569"/>
                  </a:lnTo>
                  <a:lnTo>
                    <a:pt x="18668" y="18560"/>
                  </a:lnTo>
                  <a:lnTo>
                    <a:pt x="18700" y="18551"/>
                  </a:lnTo>
                  <a:lnTo>
                    <a:pt x="18732" y="18544"/>
                  </a:lnTo>
                  <a:lnTo>
                    <a:pt x="18761" y="18541"/>
                  </a:lnTo>
                  <a:lnTo>
                    <a:pt x="18793" y="18536"/>
                  </a:lnTo>
                  <a:lnTo>
                    <a:pt x="20960" y="18536"/>
                  </a:lnTo>
                  <a:lnTo>
                    <a:pt x="20991" y="18531"/>
                  </a:lnTo>
                  <a:lnTo>
                    <a:pt x="21028" y="18528"/>
                  </a:lnTo>
                  <a:lnTo>
                    <a:pt x="21055" y="18520"/>
                  </a:lnTo>
                  <a:lnTo>
                    <a:pt x="21092" y="18515"/>
                  </a:lnTo>
                  <a:lnTo>
                    <a:pt x="21119" y="18504"/>
                  </a:lnTo>
                  <a:lnTo>
                    <a:pt x="21141" y="18494"/>
                  </a:lnTo>
                  <a:lnTo>
                    <a:pt x="21171" y="18478"/>
                  </a:lnTo>
                  <a:lnTo>
                    <a:pt x="21193" y="18464"/>
                  </a:lnTo>
                  <a:lnTo>
                    <a:pt x="21217" y="18450"/>
                  </a:lnTo>
                  <a:lnTo>
                    <a:pt x="21234" y="18432"/>
                  </a:lnTo>
                  <a:lnTo>
                    <a:pt x="21252" y="18418"/>
                  </a:lnTo>
                  <a:lnTo>
                    <a:pt x="21259" y="18399"/>
                  </a:lnTo>
                  <a:lnTo>
                    <a:pt x="21264" y="18380"/>
                  </a:lnTo>
                  <a:lnTo>
                    <a:pt x="21276" y="18363"/>
                  </a:lnTo>
                  <a:lnTo>
                    <a:pt x="21276" y="18322"/>
                  </a:lnTo>
                  <a:lnTo>
                    <a:pt x="21264" y="18303"/>
                  </a:lnTo>
                  <a:lnTo>
                    <a:pt x="21259" y="18286"/>
                  </a:lnTo>
                  <a:lnTo>
                    <a:pt x="21252" y="18264"/>
                  </a:lnTo>
                  <a:lnTo>
                    <a:pt x="21234" y="18248"/>
                  </a:lnTo>
                  <a:lnTo>
                    <a:pt x="21217" y="18234"/>
                  </a:lnTo>
                  <a:lnTo>
                    <a:pt x="21193" y="18220"/>
                  </a:lnTo>
                  <a:lnTo>
                    <a:pt x="21171" y="18204"/>
                  </a:lnTo>
                  <a:lnTo>
                    <a:pt x="21141" y="18192"/>
                  </a:lnTo>
                  <a:lnTo>
                    <a:pt x="21119" y="18180"/>
                  </a:lnTo>
                  <a:lnTo>
                    <a:pt x="21092" y="18173"/>
                  </a:lnTo>
                  <a:lnTo>
                    <a:pt x="21055" y="18162"/>
                  </a:lnTo>
                  <a:lnTo>
                    <a:pt x="21028" y="18158"/>
                  </a:lnTo>
                  <a:lnTo>
                    <a:pt x="20991" y="18150"/>
                  </a:lnTo>
                  <a:lnTo>
                    <a:pt x="20960" y="18150"/>
                  </a:lnTo>
                  <a:lnTo>
                    <a:pt x="20918" y="18149"/>
                  </a:lnTo>
                  <a:lnTo>
                    <a:pt x="17529" y="18149"/>
                  </a:lnTo>
                  <a:lnTo>
                    <a:pt x="17495" y="18145"/>
                  </a:lnTo>
                  <a:lnTo>
                    <a:pt x="17456" y="18139"/>
                  </a:lnTo>
                  <a:lnTo>
                    <a:pt x="17424" y="18134"/>
                  </a:lnTo>
                  <a:lnTo>
                    <a:pt x="17397" y="18126"/>
                  </a:lnTo>
                  <a:lnTo>
                    <a:pt x="17367" y="18115"/>
                  </a:lnTo>
                  <a:lnTo>
                    <a:pt x="17340" y="18103"/>
                  </a:lnTo>
                  <a:lnTo>
                    <a:pt x="17313" y="18093"/>
                  </a:lnTo>
                  <a:lnTo>
                    <a:pt x="17289" y="18078"/>
                  </a:lnTo>
                  <a:lnTo>
                    <a:pt x="17267" y="18063"/>
                  </a:lnTo>
                  <a:lnTo>
                    <a:pt x="17250" y="18047"/>
                  </a:lnTo>
                  <a:lnTo>
                    <a:pt x="17237" y="18027"/>
                  </a:lnTo>
                  <a:lnTo>
                    <a:pt x="17223" y="18014"/>
                  </a:lnTo>
                  <a:lnTo>
                    <a:pt x="17215" y="17993"/>
                  </a:lnTo>
                  <a:lnTo>
                    <a:pt x="17213" y="17973"/>
                  </a:lnTo>
                  <a:lnTo>
                    <a:pt x="17213" y="17937"/>
                  </a:lnTo>
                  <a:lnTo>
                    <a:pt x="17215" y="17914"/>
                  </a:lnTo>
                  <a:lnTo>
                    <a:pt x="17223" y="17895"/>
                  </a:lnTo>
                  <a:lnTo>
                    <a:pt x="17237" y="17878"/>
                  </a:lnTo>
                  <a:lnTo>
                    <a:pt x="17250" y="17863"/>
                  </a:lnTo>
                  <a:lnTo>
                    <a:pt x="17267" y="17847"/>
                  </a:lnTo>
                  <a:lnTo>
                    <a:pt x="17289" y="17831"/>
                  </a:lnTo>
                  <a:lnTo>
                    <a:pt x="17313" y="17816"/>
                  </a:lnTo>
                  <a:lnTo>
                    <a:pt x="17340" y="17804"/>
                  </a:lnTo>
                  <a:lnTo>
                    <a:pt x="17367" y="17794"/>
                  </a:lnTo>
                  <a:lnTo>
                    <a:pt x="17397" y="17784"/>
                  </a:lnTo>
                  <a:lnTo>
                    <a:pt x="17424" y="17777"/>
                  </a:lnTo>
                  <a:lnTo>
                    <a:pt x="17456" y="17768"/>
                  </a:lnTo>
                  <a:lnTo>
                    <a:pt x="17495" y="17765"/>
                  </a:lnTo>
                  <a:lnTo>
                    <a:pt x="17529" y="17761"/>
                  </a:lnTo>
                  <a:lnTo>
                    <a:pt x="19267" y="17761"/>
                  </a:lnTo>
                  <a:lnTo>
                    <a:pt x="19301" y="17758"/>
                  </a:lnTo>
                  <a:lnTo>
                    <a:pt x="19338" y="17757"/>
                  </a:lnTo>
                  <a:lnTo>
                    <a:pt x="19372" y="17752"/>
                  </a:lnTo>
                  <a:lnTo>
                    <a:pt x="19406" y="17745"/>
                  </a:lnTo>
                  <a:lnTo>
                    <a:pt x="19433" y="17736"/>
                  </a:lnTo>
                  <a:lnTo>
                    <a:pt x="19463" y="17729"/>
                  </a:lnTo>
                  <a:lnTo>
                    <a:pt x="19497" y="17714"/>
                  </a:lnTo>
                  <a:lnTo>
                    <a:pt x="19519" y="17702"/>
                  </a:lnTo>
                  <a:lnTo>
                    <a:pt x="19539" y="17689"/>
                  </a:lnTo>
                  <a:lnTo>
                    <a:pt x="19566" y="17676"/>
                  </a:lnTo>
                  <a:lnTo>
                    <a:pt x="19581" y="17658"/>
                  </a:lnTo>
                  <a:lnTo>
                    <a:pt x="19590" y="17642"/>
                  </a:lnTo>
                  <a:lnTo>
                    <a:pt x="19605" y="17624"/>
                  </a:lnTo>
                  <a:lnTo>
                    <a:pt x="19615" y="17604"/>
                  </a:lnTo>
                  <a:lnTo>
                    <a:pt x="19622" y="17586"/>
                  </a:lnTo>
                  <a:lnTo>
                    <a:pt x="19622" y="17546"/>
                  </a:lnTo>
                  <a:lnTo>
                    <a:pt x="19615" y="17526"/>
                  </a:lnTo>
                  <a:lnTo>
                    <a:pt x="19605" y="17510"/>
                  </a:lnTo>
                  <a:lnTo>
                    <a:pt x="19590" y="17492"/>
                  </a:lnTo>
                  <a:lnTo>
                    <a:pt x="19581" y="17476"/>
                  </a:lnTo>
                  <a:lnTo>
                    <a:pt x="19566" y="17457"/>
                  </a:lnTo>
                  <a:lnTo>
                    <a:pt x="19539" y="17443"/>
                  </a:lnTo>
                  <a:lnTo>
                    <a:pt x="19519" y="17428"/>
                  </a:lnTo>
                  <a:lnTo>
                    <a:pt x="19497" y="17419"/>
                  </a:lnTo>
                  <a:lnTo>
                    <a:pt x="19463" y="17405"/>
                  </a:lnTo>
                  <a:lnTo>
                    <a:pt x="19433" y="17395"/>
                  </a:lnTo>
                  <a:lnTo>
                    <a:pt x="19406" y="17387"/>
                  </a:lnTo>
                  <a:lnTo>
                    <a:pt x="19372" y="17384"/>
                  </a:lnTo>
                  <a:lnTo>
                    <a:pt x="19338" y="17375"/>
                  </a:lnTo>
                  <a:lnTo>
                    <a:pt x="19301" y="17373"/>
                  </a:lnTo>
                  <a:lnTo>
                    <a:pt x="19267" y="17371"/>
                  </a:lnTo>
                  <a:lnTo>
                    <a:pt x="17672" y="17371"/>
                  </a:lnTo>
                  <a:lnTo>
                    <a:pt x="17637" y="17368"/>
                  </a:lnTo>
                  <a:lnTo>
                    <a:pt x="17605" y="17363"/>
                  </a:lnTo>
                  <a:lnTo>
                    <a:pt x="17571" y="17357"/>
                  </a:lnTo>
                  <a:lnTo>
                    <a:pt x="17542" y="17349"/>
                  </a:lnTo>
                  <a:lnTo>
                    <a:pt x="17512" y="17340"/>
                  </a:lnTo>
                  <a:lnTo>
                    <a:pt x="17485" y="17328"/>
                  </a:lnTo>
                  <a:lnTo>
                    <a:pt x="17456" y="17316"/>
                  </a:lnTo>
                  <a:lnTo>
                    <a:pt x="17434" y="17301"/>
                  </a:lnTo>
                  <a:lnTo>
                    <a:pt x="17414" y="17285"/>
                  </a:lnTo>
                  <a:lnTo>
                    <a:pt x="17397" y="17269"/>
                  </a:lnTo>
                  <a:lnTo>
                    <a:pt x="17382" y="17255"/>
                  </a:lnTo>
                  <a:lnTo>
                    <a:pt x="17370" y="17237"/>
                  </a:lnTo>
                  <a:lnTo>
                    <a:pt x="17362" y="17219"/>
                  </a:lnTo>
                  <a:lnTo>
                    <a:pt x="17353" y="17200"/>
                  </a:lnTo>
                  <a:lnTo>
                    <a:pt x="17353" y="17160"/>
                  </a:lnTo>
                  <a:lnTo>
                    <a:pt x="17362" y="17140"/>
                  </a:lnTo>
                  <a:lnTo>
                    <a:pt x="17370" y="17120"/>
                  </a:lnTo>
                  <a:lnTo>
                    <a:pt x="17382" y="17104"/>
                  </a:lnTo>
                  <a:lnTo>
                    <a:pt x="17397" y="17086"/>
                  </a:lnTo>
                  <a:lnTo>
                    <a:pt x="17414" y="17068"/>
                  </a:lnTo>
                  <a:lnTo>
                    <a:pt x="17434" y="17055"/>
                  </a:lnTo>
                  <a:lnTo>
                    <a:pt x="17456" y="17042"/>
                  </a:lnTo>
                  <a:lnTo>
                    <a:pt x="17485" y="17028"/>
                  </a:lnTo>
                  <a:lnTo>
                    <a:pt x="17512" y="17019"/>
                  </a:lnTo>
                  <a:lnTo>
                    <a:pt x="17542" y="17010"/>
                  </a:lnTo>
                  <a:lnTo>
                    <a:pt x="17571" y="16998"/>
                  </a:lnTo>
                  <a:lnTo>
                    <a:pt x="17605" y="16992"/>
                  </a:lnTo>
                  <a:lnTo>
                    <a:pt x="17637" y="16987"/>
                  </a:lnTo>
                  <a:lnTo>
                    <a:pt x="17672" y="16986"/>
                  </a:lnTo>
                  <a:lnTo>
                    <a:pt x="17713" y="16984"/>
                  </a:lnTo>
                  <a:lnTo>
                    <a:pt x="18987" y="16984"/>
                  </a:lnTo>
                  <a:lnTo>
                    <a:pt x="19024" y="16979"/>
                  </a:lnTo>
                  <a:lnTo>
                    <a:pt x="19053" y="16978"/>
                  </a:lnTo>
                  <a:lnTo>
                    <a:pt x="19087" y="16968"/>
                  </a:lnTo>
                  <a:lnTo>
                    <a:pt x="19117" y="16962"/>
                  </a:lnTo>
                  <a:lnTo>
                    <a:pt x="19151" y="16951"/>
                  </a:lnTo>
                  <a:lnTo>
                    <a:pt x="19173" y="16942"/>
                  </a:lnTo>
                  <a:lnTo>
                    <a:pt x="19205" y="16930"/>
                  </a:lnTo>
                  <a:lnTo>
                    <a:pt x="19249" y="16898"/>
                  </a:lnTo>
                  <a:lnTo>
                    <a:pt x="19267" y="16883"/>
                  </a:lnTo>
                  <a:lnTo>
                    <a:pt x="19274" y="16866"/>
                  </a:lnTo>
                  <a:lnTo>
                    <a:pt x="19291" y="16848"/>
                  </a:lnTo>
                  <a:lnTo>
                    <a:pt x="19301" y="16828"/>
                  </a:lnTo>
                  <a:lnTo>
                    <a:pt x="19301" y="16748"/>
                  </a:lnTo>
                  <a:lnTo>
                    <a:pt x="19291" y="16735"/>
                  </a:lnTo>
                  <a:lnTo>
                    <a:pt x="19274" y="16714"/>
                  </a:lnTo>
                  <a:lnTo>
                    <a:pt x="19267" y="16695"/>
                  </a:lnTo>
                  <a:lnTo>
                    <a:pt x="19249" y="16685"/>
                  </a:lnTo>
                  <a:lnTo>
                    <a:pt x="19227" y="16669"/>
                  </a:lnTo>
                  <a:lnTo>
                    <a:pt x="19205" y="16657"/>
                  </a:lnTo>
                  <a:lnTo>
                    <a:pt x="19173" y="16641"/>
                  </a:lnTo>
                  <a:lnTo>
                    <a:pt x="19151" y="16629"/>
                  </a:lnTo>
                  <a:lnTo>
                    <a:pt x="19117" y="16619"/>
                  </a:lnTo>
                  <a:lnTo>
                    <a:pt x="19087" y="16613"/>
                  </a:lnTo>
                  <a:lnTo>
                    <a:pt x="19053" y="16606"/>
                  </a:lnTo>
                  <a:lnTo>
                    <a:pt x="19024" y="16602"/>
                  </a:lnTo>
                  <a:lnTo>
                    <a:pt x="18987" y="16595"/>
                  </a:lnTo>
                  <a:lnTo>
                    <a:pt x="18297" y="16595"/>
                  </a:lnTo>
                  <a:lnTo>
                    <a:pt x="18258" y="16593"/>
                  </a:lnTo>
                  <a:lnTo>
                    <a:pt x="18224" y="16587"/>
                  </a:lnTo>
                  <a:lnTo>
                    <a:pt x="18192" y="16583"/>
                  </a:lnTo>
                  <a:lnTo>
                    <a:pt x="18162" y="16571"/>
                  </a:lnTo>
                  <a:lnTo>
                    <a:pt x="18133" y="16561"/>
                  </a:lnTo>
                  <a:lnTo>
                    <a:pt x="18103" y="16551"/>
                  </a:lnTo>
                  <a:lnTo>
                    <a:pt x="18081" y="16539"/>
                  </a:lnTo>
                  <a:lnTo>
                    <a:pt x="18057" y="16527"/>
                  </a:lnTo>
                  <a:lnTo>
                    <a:pt x="18032" y="16514"/>
                  </a:lnTo>
                  <a:lnTo>
                    <a:pt x="18018" y="16495"/>
                  </a:lnTo>
                  <a:lnTo>
                    <a:pt x="18000" y="16478"/>
                  </a:lnTo>
                  <a:lnTo>
                    <a:pt x="17986" y="16461"/>
                  </a:lnTo>
                  <a:lnTo>
                    <a:pt x="17981" y="16441"/>
                  </a:lnTo>
                  <a:lnTo>
                    <a:pt x="17973" y="16422"/>
                  </a:lnTo>
                  <a:lnTo>
                    <a:pt x="17973" y="16385"/>
                  </a:lnTo>
                  <a:lnTo>
                    <a:pt x="17981" y="16365"/>
                  </a:lnTo>
                  <a:lnTo>
                    <a:pt x="17986" y="16346"/>
                  </a:lnTo>
                  <a:lnTo>
                    <a:pt x="18000" y="16329"/>
                  </a:lnTo>
                  <a:lnTo>
                    <a:pt x="18018" y="16312"/>
                  </a:lnTo>
                  <a:lnTo>
                    <a:pt x="18032" y="16293"/>
                  </a:lnTo>
                  <a:lnTo>
                    <a:pt x="18057" y="16278"/>
                  </a:lnTo>
                  <a:lnTo>
                    <a:pt x="18081" y="16266"/>
                  </a:lnTo>
                  <a:lnTo>
                    <a:pt x="18103" y="16253"/>
                  </a:lnTo>
                  <a:lnTo>
                    <a:pt x="18133" y="16242"/>
                  </a:lnTo>
                  <a:lnTo>
                    <a:pt x="18192" y="16224"/>
                  </a:lnTo>
                  <a:lnTo>
                    <a:pt x="18224" y="16220"/>
                  </a:lnTo>
                  <a:lnTo>
                    <a:pt x="18258" y="16213"/>
                  </a:lnTo>
                  <a:lnTo>
                    <a:pt x="18297" y="16212"/>
                  </a:lnTo>
                  <a:lnTo>
                    <a:pt x="18334" y="16210"/>
                  </a:lnTo>
                  <a:lnTo>
                    <a:pt x="19654" y="16210"/>
                  </a:lnTo>
                  <a:lnTo>
                    <a:pt x="19691" y="16208"/>
                  </a:lnTo>
                  <a:lnTo>
                    <a:pt x="19725" y="16205"/>
                  </a:lnTo>
                  <a:lnTo>
                    <a:pt x="19760" y="16201"/>
                  </a:lnTo>
                  <a:lnTo>
                    <a:pt x="19794" y="16193"/>
                  </a:lnTo>
                  <a:lnTo>
                    <a:pt x="19824" y="16186"/>
                  </a:lnTo>
                  <a:lnTo>
                    <a:pt x="19855" y="16177"/>
                  </a:lnTo>
                  <a:lnTo>
                    <a:pt x="19882" y="16165"/>
                  </a:lnTo>
                  <a:lnTo>
                    <a:pt x="19902" y="16150"/>
                  </a:lnTo>
                  <a:lnTo>
                    <a:pt x="19929" y="16138"/>
                  </a:lnTo>
                  <a:lnTo>
                    <a:pt x="19949" y="16124"/>
                  </a:lnTo>
                  <a:lnTo>
                    <a:pt x="19968" y="16106"/>
                  </a:lnTo>
                  <a:lnTo>
                    <a:pt x="19983" y="16090"/>
                  </a:lnTo>
                  <a:lnTo>
                    <a:pt x="19988" y="16072"/>
                  </a:lnTo>
                  <a:lnTo>
                    <a:pt x="20005" y="16054"/>
                  </a:lnTo>
                  <a:lnTo>
                    <a:pt x="20008" y="16034"/>
                  </a:lnTo>
                  <a:lnTo>
                    <a:pt x="20010" y="16013"/>
                  </a:lnTo>
                  <a:lnTo>
                    <a:pt x="20005" y="15976"/>
                  </a:lnTo>
                  <a:lnTo>
                    <a:pt x="19988" y="15957"/>
                  </a:lnTo>
                  <a:lnTo>
                    <a:pt x="19983" y="15940"/>
                  </a:lnTo>
                  <a:lnTo>
                    <a:pt x="19968" y="15921"/>
                  </a:lnTo>
                  <a:lnTo>
                    <a:pt x="19949" y="15905"/>
                  </a:lnTo>
                  <a:lnTo>
                    <a:pt x="19929" y="15891"/>
                  </a:lnTo>
                  <a:lnTo>
                    <a:pt x="19882" y="15865"/>
                  </a:lnTo>
                  <a:lnTo>
                    <a:pt x="19855" y="15853"/>
                  </a:lnTo>
                  <a:lnTo>
                    <a:pt x="19824" y="15843"/>
                  </a:lnTo>
                  <a:lnTo>
                    <a:pt x="19794" y="15833"/>
                  </a:lnTo>
                  <a:lnTo>
                    <a:pt x="19760" y="15831"/>
                  </a:lnTo>
                  <a:lnTo>
                    <a:pt x="19725" y="15823"/>
                  </a:lnTo>
                  <a:lnTo>
                    <a:pt x="19691" y="15821"/>
                  </a:lnTo>
                  <a:lnTo>
                    <a:pt x="17355" y="15821"/>
                  </a:lnTo>
                  <a:lnTo>
                    <a:pt x="17328" y="15820"/>
                  </a:lnTo>
                  <a:lnTo>
                    <a:pt x="17289" y="15817"/>
                  </a:lnTo>
                  <a:lnTo>
                    <a:pt x="17252" y="15811"/>
                  </a:lnTo>
                  <a:lnTo>
                    <a:pt x="17220" y="15805"/>
                  </a:lnTo>
                  <a:lnTo>
                    <a:pt x="17191" y="15797"/>
                  </a:lnTo>
                  <a:lnTo>
                    <a:pt x="17164" y="15787"/>
                  </a:lnTo>
                  <a:lnTo>
                    <a:pt x="17132" y="15776"/>
                  </a:lnTo>
                  <a:lnTo>
                    <a:pt x="17105" y="15763"/>
                  </a:lnTo>
                  <a:lnTo>
                    <a:pt x="17083" y="15751"/>
                  </a:lnTo>
                  <a:lnTo>
                    <a:pt x="17066" y="15733"/>
                  </a:lnTo>
                  <a:lnTo>
                    <a:pt x="17046" y="15720"/>
                  </a:lnTo>
                  <a:lnTo>
                    <a:pt x="17036" y="15701"/>
                  </a:lnTo>
                  <a:lnTo>
                    <a:pt x="17019" y="15684"/>
                  </a:lnTo>
                  <a:lnTo>
                    <a:pt x="17007" y="15667"/>
                  </a:lnTo>
                  <a:lnTo>
                    <a:pt x="17004" y="15648"/>
                  </a:lnTo>
                  <a:lnTo>
                    <a:pt x="17002" y="15626"/>
                  </a:lnTo>
                  <a:lnTo>
                    <a:pt x="17004" y="15606"/>
                  </a:lnTo>
                  <a:lnTo>
                    <a:pt x="17007" y="15587"/>
                  </a:lnTo>
                  <a:lnTo>
                    <a:pt x="17019" y="15568"/>
                  </a:lnTo>
                  <a:lnTo>
                    <a:pt x="17036" y="15551"/>
                  </a:lnTo>
                  <a:lnTo>
                    <a:pt x="17046" y="15532"/>
                  </a:lnTo>
                  <a:lnTo>
                    <a:pt x="17066" y="15516"/>
                  </a:lnTo>
                  <a:lnTo>
                    <a:pt x="17083" y="15503"/>
                  </a:lnTo>
                  <a:lnTo>
                    <a:pt x="17105" y="15490"/>
                  </a:lnTo>
                  <a:lnTo>
                    <a:pt x="17132" y="15476"/>
                  </a:lnTo>
                  <a:lnTo>
                    <a:pt x="17164" y="15466"/>
                  </a:lnTo>
                  <a:lnTo>
                    <a:pt x="17191" y="15458"/>
                  </a:lnTo>
                  <a:lnTo>
                    <a:pt x="17220" y="15447"/>
                  </a:lnTo>
                  <a:lnTo>
                    <a:pt x="17252" y="15440"/>
                  </a:lnTo>
                  <a:lnTo>
                    <a:pt x="17289" y="15435"/>
                  </a:lnTo>
                  <a:lnTo>
                    <a:pt x="17328" y="15434"/>
                  </a:lnTo>
                  <a:lnTo>
                    <a:pt x="17355" y="15432"/>
                  </a:lnTo>
                  <a:lnTo>
                    <a:pt x="19144" y="15432"/>
                  </a:lnTo>
                  <a:lnTo>
                    <a:pt x="19186" y="15431"/>
                  </a:lnTo>
                  <a:lnTo>
                    <a:pt x="19215" y="15428"/>
                  </a:lnTo>
                  <a:lnTo>
                    <a:pt x="19249" y="15424"/>
                  </a:lnTo>
                  <a:lnTo>
                    <a:pt x="19286" y="15416"/>
                  </a:lnTo>
                  <a:lnTo>
                    <a:pt x="19318" y="15407"/>
                  </a:lnTo>
                  <a:lnTo>
                    <a:pt x="19340" y="15396"/>
                  </a:lnTo>
                  <a:lnTo>
                    <a:pt x="19372" y="15390"/>
                  </a:lnTo>
                  <a:lnTo>
                    <a:pt x="19397" y="15376"/>
                  </a:lnTo>
                  <a:lnTo>
                    <a:pt x="19421" y="15362"/>
                  </a:lnTo>
                  <a:lnTo>
                    <a:pt x="19438" y="15347"/>
                  </a:lnTo>
                  <a:lnTo>
                    <a:pt x="19458" y="15330"/>
                  </a:lnTo>
                  <a:lnTo>
                    <a:pt x="19475" y="15314"/>
                  </a:lnTo>
                  <a:lnTo>
                    <a:pt x="19487" y="15295"/>
                  </a:lnTo>
                  <a:lnTo>
                    <a:pt x="19497" y="15278"/>
                  </a:lnTo>
                  <a:lnTo>
                    <a:pt x="19500" y="15259"/>
                  </a:lnTo>
                  <a:lnTo>
                    <a:pt x="19500" y="15218"/>
                  </a:lnTo>
                  <a:lnTo>
                    <a:pt x="19497" y="15199"/>
                  </a:lnTo>
                  <a:lnTo>
                    <a:pt x="19487" y="15181"/>
                  </a:lnTo>
                  <a:lnTo>
                    <a:pt x="19475" y="15161"/>
                  </a:lnTo>
                  <a:lnTo>
                    <a:pt x="19458" y="15149"/>
                  </a:lnTo>
                  <a:lnTo>
                    <a:pt x="19438" y="15131"/>
                  </a:lnTo>
                  <a:lnTo>
                    <a:pt x="19421" y="15115"/>
                  </a:lnTo>
                  <a:lnTo>
                    <a:pt x="19397" y="15103"/>
                  </a:lnTo>
                  <a:lnTo>
                    <a:pt x="19372" y="15089"/>
                  </a:lnTo>
                  <a:lnTo>
                    <a:pt x="19340" y="15078"/>
                  </a:lnTo>
                  <a:lnTo>
                    <a:pt x="19318" y="15067"/>
                  </a:lnTo>
                  <a:lnTo>
                    <a:pt x="19286" y="15061"/>
                  </a:lnTo>
                  <a:lnTo>
                    <a:pt x="19249" y="15053"/>
                  </a:lnTo>
                  <a:lnTo>
                    <a:pt x="19215" y="15050"/>
                  </a:lnTo>
                  <a:lnTo>
                    <a:pt x="19186" y="15043"/>
                  </a:lnTo>
                  <a:lnTo>
                    <a:pt x="17880" y="15043"/>
                  </a:lnTo>
                  <a:lnTo>
                    <a:pt x="17841" y="15039"/>
                  </a:lnTo>
                  <a:lnTo>
                    <a:pt x="17814" y="15034"/>
                  </a:lnTo>
                  <a:lnTo>
                    <a:pt x="17775" y="15033"/>
                  </a:lnTo>
                  <a:lnTo>
                    <a:pt x="17750" y="15022"/>
                  </a:lnTo>
                  <a:lnTo>
                    <a:pt x="17718" y="15013"/>
                  </a:lnTo>
                  <a:lnTo>
                    <a:pt x="17689" y="14999"/>
                  </a:lnTo>
                  <a:lnTo>
                    <a:pt x="17667" y="14987"/>
                  </a:lnTo>
                  <a:lnTo>
                    <a:pt x="17647" y="14973"/>
                  </a:lnTo>
                  <a:lnTo>
                    <a:pt x="17620" y="14958"/>
                  </a:lnTo>
                  <a:lnTo>
                    <a:pt x="17605" y="14945"/>
                  </a:lnTo>
                  <a:lnTo>
                    <a:pt x="17591" y="14924"/>
                  </a:lnTo>
                  <a:lnTo>
                    <a:pt x="17578" y="14906"/>
                  </a:lnTo>
                  <a:lnTo>
                    <a:pt x="17569" y="14889"/>
                  </a:lnTo>
                  <a:lnTo>
                    <a:pt x="17564" y="14869"/>
                  </a:lnTo>
                  <a:lnTo>
                    <a:pt x="17564" y="14833"/>
                  </a:lnTo>
                  <a:lnTo>
                    <a:pt x="17569" y="14812"/>
                  </a:lnTo>
                  <a:lnTo>
                    <a:pt x="17578" y="14793"/>
                  </a:lnTo>
                  <a:lnTo>
                    <a:pt x="17591" y="14777"/>
                  </a:lnTo>
                  <a:lnTo>
                    <a:pt x="17605" y="14758"/>
                  </a:lnTo>
                  <a:lnTo>
                    <a:pt x="17620" y="14744"/>
                  </a:lnTo>
                  <a:lnTo>
                    <a:pt x="17647" y="14726"/>
                  </a:lnTo>
                  <a:lnTo>
                    <a:pt x="17667" y="14714"/>
                  </a:lnTo>
                  <a:lnTo>
                    <a:pt x="17689" y="14700"/>
                  </a:lnTo>
                  <a:lnTo>
                    <a:pt x="17718" y="14690"/>
                  </a:lnTo>
                  <a:lnTo>
                    <a:pt x="17750" y="14680"/>
                  </a:lnTo>
                  <a:lnTo>
                    <a:pt x="17775" y="14669"/>
                  </a:lnTo>
                  <a:lnTo>
                    <a:pt x="17814" y="14666"/>
                  </a:lnTo>
                  <a:lnTo>
                    <a:pt x="17841" y="14661"/>
                  </a:lnTo>
                  <a:lnTo>
                    <a:pt x="17880" y="14658"/>
                  </a:lnTo>
                  <a:lnTo>
                    <a:pt x="17917" y="14656"/>
                  </a:lnTo>
                  <a:lnTo>
                    <a:pt x="20150" y="14656"/>
                  </a:lnTo>
                  <a:lnTo>
                    <a:pt x="20187" y="14652"/>
                  </a:lnTo>
                  <a:lnTo>
                    <a:pt x="20219" y="14648"/>
                  </a:lnTo>
                  <a:lnTo>
                    <a:pt x="20250" y="14641"/>
                  </a:lnTo>
                  <a:lnTo>
                    <a:pt x="20285" y="14633"/>
                  </a:lnTo>
                  <a:lnTo>
                    <a:pt x="20314" y="14625"/>
                  </a:lnTo>
                  <a:lnTo>
                    <a:pt x="20341" y="14613"/>
                  </a:lnTo>
                  <a:lnTo>
                    <a:pt x="20361" y="14600"/>
                  </a:lnTo>
                  <a:lnTo>
                    <a:pt x="20385" y="14586"/>
                  </a:lnTo>
                  <a:lnTo>
                    <a:pt x="20407" y="14573"/>
                  </a:lnTo>
                  <a:lnTo>
                    <a:pt x="20425" y="14553"/>
                  </a:lnTo>
                  <a:lnTo>
                    <a:pt x="20442" y="14537"/>
                  </a:lnTo>
                  <a:lnTo>
                    <a:pt x="20452" y="14521"/>
                  </a:lnTo>
                  <a:lnTo>
                    <a:pt x="20459" y="14504"/>
                  </a:lnTo>
                  <a:lnTo>
                    <a:pt x="20469" y="14481"/>
                  </a:lnTo>
                  <a:lnTo>
                    <a:pt x="20471" y="14463"/>
                  </a:lnTo>
                  <a:lnTo>
                    <a:pt x="20469" y="14443"/>
                  </a:lnTo>
                  <a:lnTo>
                    <a:pt x="20459" y="14425"/>
                  </a:lnTo>
                  <a:lnTo>
                    <a:pt x="20452" y="14405"/>
                  </a:lnTo>
                  <a:lnTo>
                    <a:pt x="20442" y="14388"/>
                  </a:lnTo>
                  <a:lnTo>
                    <a:pt x="20425" y="14372"/>
                  </a:lnTo>
                  <a:lnTo>
                    <a:pt x="20407" y="14353"/>
                  </a:lnTo>
                  <a:lnTo>
                    <a:pt x="20385" y="14340"/>
                  </a:lnTo>
                  <a:lnTo>
                    <a:pt x="20361" y="14324"/>
                  </a:lnTo>
                  <a:lnTo>
                    <a:pt x="20341" y="14316"/>
                  </a:lnTo>
                  <a:lnTo>
                    <a:pt x="20314" y="14300"/>
                  </a:lnTo>
                  <a:lnTo>
                    <a:pt x="20285" y="14293"/>
                  </a:lnTo>
                  <a:lnTo>
                    <a:pt x="20250" y="14285"/>
                  </a:lnTo>
                  <a:lnTo>
                    <a:pt x="20219" y="14276"/>
                  </a:lnTo>
                  <a:lnTo>
                    <a:pt x="20187" y="14273"/>
                  </a:lnTo>
                  <a:lnTo>
                    <a:pt x="20150" y="14269"/>
                  </a:lnTo>
                  <a:lnTo>
                    <a:pt x="19004" y="14269"/>
                  </a:lnTo>
                  <a:lnTo>
                    <a:pt x="18965" y="14268"/>
                  </a:lnTo>
                  <a:lnTo>
                    <a:pt x="18930" y="14267"/>
                  </a:lnTo>
                  <a:lnTo>
                    <a:pt x="18896" y="14259"/>
                  </a:lnTo>
                  <a:lnTo>
                    <a:pt x="18867" y="14253"/>
                  </a:lnTo>
                  <a:lnTo>
                    <a:pt x="18835" y="14245"/>
                  </a:lnTo>
                  <a:lnTo>
                    <a:pt x="18803" y="14236"/>
                  </a:lnTo>
                  <a:lnTo>
                    <a:pt x="18773" y="14224"/>
                  </a:lnTo>
                  <a:lnTo>
                    <a:pt x="18749" y="14212"/>
                  </a:lnTo>
                  <a:lnTo>
                    <a:pt x="18732" y="14198"/>
                  </a:lnTo>
                  <a:lnTo>
                    <a:pt x="18707" y="14186"/>
                  </a:lnTo>
                  <a:lnTo>
                    <a:pt x="18687" y="14168"/>
                  </a:lnTo>
                  <a:lnTo>
                    <a:pt x="18673" y="14152"/>
                  </a:lnTo>
                  <a:lnTo>
                    <a:pt x="18663" y="14132"/>
                  </a:lnTo>
                  <a:lnTo>
                    <a:pt x="18653" y="14115"/>
                  </a:lnTo>
                  <a:lnTo>
                    <a:pt x="18648" y="14095"/>
                  </a:lnTo>
                  <a:lnTo>
                    <a:pt x="18648" y="14054"/>
                  </a:lnTo>
                  <a:lnTo>
                    <a:pt x="18653" y="14036"/>
                  </a:lnTo>
                  <a:lnTo>
                    <a:pt x="18663" y="14016"/>
                  </a:lnTo>
                  <a:lnTo>
                    <a:pt x="18673" y="13999"/>
                  </a:lnTo>
                  <a:lnTo>
                    <a:pt x="18687" y="13982"/>
                  </a:lnTo>
                  <a:lnTo>
                    <a:pt x="18707" y="13967"/>
                  </a:lnTo>
                  <a:lnTo>
                    <a:pt x="18732" y="13951"/>
                  </a:lnTo>
                  <a:lnTo>
                    <a:pt x="18749" y="13938"/>
                  </a:lnTo>
                  <a:lnTo>
                    <a:pt x="18773" y="13926"/>
                  </a:lnTo>
                  <a:lnTo>
                    <a:pt x="18803" y="13914"/>
                  </a:lnTo>
                  <a:lnTo>
                    <a:pt x="18867" y="13895"/>
                  </a:lnTo>
                  <a:lnTo>
                    <a:pt x="18896" y="13891"/>
                  </a:lnTo>
                  <a:lnTo>
                    <a:pt x="18930" y="13884"/>
                  </a:lnTo>
                  <a:lnTo>
                    <a:pt x="18965" y="13880"/>
                  </a:lnTo>
                  <a:lnTo>
                    <a:pt x="21256" y="13880"/>
                  </a:lnTo>
                  <a:lnTo>
                    <a:pt x="21291" y="13879"/>
                  </a:lnTo>
                  <a:lnTo>
                    <a:pt x="21323" y="13872"/>
                  </a:lnTo>
                  <a:lnTo>
                    <a:pt x="21355" y="13863"/>
                  </a:lnTo>
                  <a:lnTo>
                    <a:pt x="21387" y="13859"/>
                  </a:lnTo>
                  <a:lnTo>
                    <a:pt x="21418" y="13849"/>
                  </a:lnTo>
                  <a:lnTo>
                    <a:pt x="21443" y="13838"/>
                  </a:lnTo>
                  <a:lnTo>
                    <a:pt x="21472" y="13825"/>
                  </a:lnTo>
                  <a:lnTo>
                    <a:pt x="21494" y="13813"/>
                  </a:lnTo>
                  <a:lnTo>
                    <a:pt x="21509" y="13795"/>
                  </a:lnTo>
                  <a:lnTo>
                    <a:pt x="21534" y="13778"/>
                  </a:lnTo>
                  <a:lnTo>
                    <a:pt x="21544" y="13762"/>
                  </a:lnTo>
                  <a:lnTo>
                    <a:pt x="21558" y="13745"/>
                  </a:lnTo>
                  <a:lnTo>
                    <a:pt x="21568" y="13727"/>
                  </a:lnTo>
                  <a:lnTo>
                    <a:pt x="21573" y="13707"/>
                  </a:lnTo>
                  <a:lnTo>
                    <a:pt x="21575" y="13689"/>
                  </a:lnTo>
                  <a:lnTo>
                    <a:pt x="21573" y="13667"/>
                  </a:lnTo>
                  <a:lnTo>
                    <a:pt x="21568" y="13650"/>
                  </a:lnTo>
                  <a:lnTo>
                    <a:pt x="21558" y="13627"/>
                  </a:lnTo>
                  <a:lnTo>
                    <a:pt x="21544" y="13611"/>
                  </a:lnTo>
                  <a:lnTo>
                    <a:pt x="21534" y="13597"/>
                  </a:lnTo>
                  <a:lnTo>
                    <a:pt x="21509" y="13578"/>
                  </a:lnTo>
                  <a:lnTo>
                    <a:pt x="21494" y="13563"/>
                  </a:lnTo>
                  <a:lnTo>
                    <a:pt x="21472" y="13549"/>
                  </a:lnTo>
                  <a:lnTo>
                    <a:pt x="21443" y="13537"/>
                  </a:lnTo>
                  <a:lnTo>
                    <a:pt x="21418" y="13525"/>
                  </a:lnTo>
                  <a:lnTo>
                    <a:pt x="21387" y="13515"/>
                  </a:lnTo>
                  <a:lnTo>
                    <a:pt x="21355" y="13509"/>
                  </a:lnTo>
                  <a:lnTo>
                    <a:pt x="21323" y="13501"/>
                  </a:lnTo>
                  <a:lnTo>
                    <a:pt x="21291" y="13500"/>
                  </a:lnTo>
                  <a:lnTo>
                    <a:pt x="21256" y="13497"/>
                  </a:lnTo>
                  <a:lnTo>
                    <a:pt x="21220" y="13493"/>
                  </a:lnTo>
                  <a:lnTo>
                    <a:pt x="17537" y="13493"/>
                  </a:lnTo>
                  <a:lnTo>
                    <a:pt x="17502" y="13490"/>
                  </a:lnTo>
                  <a:lnTo>
                    <a:pt x="17465" y="13489"/>
                  </a:lnTo>
                  <a:lnTo>
                    <a:pt x="17434" y="13488"/>
                  </a:lnTo>
                  <a:lnTo>
                    <a:pt x="17397" y="13480"/>
                  </a:lnTo>
                  <a:lnTo>
                    <a:pt x="17367" y="13469"/>
                  </a:lnTo>
                  <a:lnTo>
                    <a:pt x="17340" y="13458"/>
                  </a:lnTo>
                  <a:lnTo>
                    <a:pt x="17308" y="13450"/>
                  </a:lnTo>
                  <a:lnTo>
                    <a:pt x="17286" y="13437"/>
                  </a:lnTo>
                  <a:lnTo>
                    <a:pt x="17237" y="13410"/>
                  </a:lnTo>
                  <a:lnTo>
                    <a:pt x="17213" y="13377"/>
                  </a:lnTo>
                  <a:lnTo>
                    <a:pt x="17198" y="13360"/>
                  </a:lnTo>
                  <a:lnTo>
                    <a:pt x="17186" y="13337"/>
                  </a:lnTo>
                  <a:lnTo>
                    <a:pt x="17186" y="13318"/>
                  </a:lnTo>
                  <a:lnTo>
                    <a:pt x="17183" y="13301"/>
                  </a:lnTo>
                  <a:lnTo>
                    <a:pt x="17186" y="13280"/>
                  </a:lnTo>
                  <a:lnTo>
                    <a:pt x="17186" y="13260"/>
                  </a:lnTo>
                  <a:lnTo>
                    <a:pt x="17198" y="13242"/>
                  </a:lnTo>
                  <a:lnTo>
                    <a:pt x="17213" y="13225"/>
                  </a:lnTo>
                  <a:lnTo>
                    <a:pt x="17223" y="13208"/>
                  </a:lnTo>
                  <a:lnTo>
                    <a:pt x="17237" y="13192"/>
                  </a:lnTo>
                  <a:lnTo>
                    <a:pt x="17262" y="13176"/>
                  </a:lnTo>
                  <a:lnTo>
                    <a:pt x="17286" y="13162"/>
                  </a:lnTo>
                  <a:lnTo>
                    <a:pt x="17308" y="13152"/>
                  </a:lnTo>
                  <a:lnTo>
                    <a:pt x="17340" y="13139"/>
                  </a:lnTo>
                  <a:lnTo>
                    <a:pt x="17367" y="13131"/>
                  </a:lnTo>
                  <a:lnTo>
                    <a:pt x="17397" y="13123"/>
                  </a:lnTo>
                  <a:lnTo>
                    <a:pt x="17434" y="13115"/>
                  </a:lnTo>
                  <a:lnTo>
                    <a:pt x="17465" y="13109"/>
                  </a:lnTo>
                  <a:lnTo>
                    <a:pt x="17502" y="13107"/>
                  </a:lnTo>
                  <a:lnTo>
                    <a:pt x="19271" y="13107"/>
                  </a:lnTo>
                  <a:lnTo>
                    <a:pt x="19301" y="13100"/>
                  </a:lnTo>
                  <a:lnTo>
                    <a:pt x="19338" y="13096"/>
                  </a:lnTo>
                  <a:lnTo>
                    <a:pt x="19372" y="13089"/>
                  </a:lnTo>
                  <a:lnTo>
                    <a:pt x="19406" y="13079"/>
                  </a:lnTo>
                  <a:lnTo>
                    <a:pt x="19433" y="13073"/>
                  </a:lnTo>
                  <a:lnTo>
                    <a:pt x="19458" y="13061"/>
                  </a:lnTo>
                  <a:lnTo>
                    <a:pt x="19487" y="13045"/>
                  </a:lnTo>
                  <a:lnTo>
                    <a:pt x="19509" y="13035"/>
                  </a:lnTo>
                  <a:lnTo>
                    <a:pt x="19524" y="13020"/>
                  </a:lnTo>
                  <a:lnTo>
                    <a:pt x="19549" y="13001"/>
                  </a:lnTo>
                  <a:lnTo>
                    <a:pt x="19566" y="12988"/>
                  </a:lnTo>
                  <a:lnTo>
                    <a:pt x="19573" y="12968"/>
                  </a:lnTo>
                  <a:lnTo>
                    <a:pt x="19583" y="12952"/>
                  </a:lnTo>
                  <a:lnTo>
                    <a:pt x="19590" y="12932"/>
                  </a:lnTo>
                  <a:lnTo>
                    <a:pt x="19590" y="12895"/>
                  </a:lnTo>
                  <a:lnTo>
                    <a:pt x="19583" y="12873"/>
                  </a:lnTo>
                  <a:lnTo>
                    <a:pt x="19573" y="12853"/>
                  </a:lnTo>
                  <a:lnTo>
                    <a:pt x="19566" y="12835"/>
                  </a:lnTo>
                  <a:lnTo>
                    <a:pt x="19549" y="12819"/>
                  </a:lnTo>
                  <a:lnTo>
                    <a:pt x="19524" y="12804"/>
                  </a:lnTo>
                  <a:lnTo>
                    <a:pt x="19509" y="12788"/>
                  </a:lnTo>
                  <a:lnTo>
                    <a:pt x="19487" y="12772"/>
                  </a:lnTo>
                  <a:lnTo>
                    <a:pt x="19458" y="12762"/>
                  </a:lnTo>
                  <a:lnTo>
                    <a:pt x="19433" y="12751"/>
                  </a:lnTo>
                  <a:lnTo>
                    <a:pt x="19406" y="12742"/>
                  </a:lnTo>
                  <a:lnTo>
                    <a:pt x="19338" y="12726"/>
                  </a:lnTo>
                  <a:lnTo>
                    <a:pt x="19301" y="12723"/>
                  </a:lnTo>
                  <a:lnTo>
                    <a:pt x="19271" y="12718"/>
                  </a:lnTo>
                  <a:lnTo>
                    <a:pt x="19235" y="12716"/>
                  </a:lnTo>
                  <a:lnTo>
                    <a:pt x="18791" y="12716"/>
                  </a:lnTo>
                  <a:lnTo>
                    <a:pt x="18751" y="12715"/>
                  </a:lnTo>
                  <a:lnTo>
                    <a:pt x="18687" y="12702"/>
                  </a:lnTo>
                  <a:lnTo>
                    <a:pt x="18653" y="12695"/>
                  </a:lnTo>
                  <a:lnTo>
                    <a:pt x="18629" y="12687"/>
                  </a:lnTo>
                  <a:lnTo>
                    <a:pt x="18602" y="12672"/>
                  </a:lnTo>
                  <a:lnTo>
                    <a:pt x="18570" y="12662"/>
                  </a:lnTo>
                  <a:lnTo>
                    <a:pt x="18552" y="12647"/>
                  </a:lnTo>
                  <a:lnTo>
                    <a:pt x="18526" y="12632"/>
                  </a:lnTo>
                  <a:lnTo>
                    <a:pt x="18516" y="12616"/>
                  </a:lnTo>
                  <a:lnTo>
                    <a:pt x="18499" y="12598"/>
                  </a:lnTo>
                  <a:lnTo>
                    <a:pt x="18486" y="12582"/>
                  </a:lnTo>
                  <a:lnTo>
                    <a:pt x="18474" y="12562"/>
                  </a:lnTo>
                  <a:lnTo>
                    <a:pt x="18469" y="12543"/>
                  </a:lnTo>
                  <a:lnTo>
                    <a:pt x="18467" y="12526"/>
                  </a:lnTo>
                  <a:lnTo>
                    <a:pt x="18469" y="12502"/>
                  </a:lnTo>
                  <a:lnTo>
                    <a:pt x="18474" y="12483"/>
                  </a:lnTo>
                  <a:lnTo>
                    <a:pt x="18486" y="12464"/>
                  </a:lnTo>
                  <a:lnTo>
                    <a:pt x="18499" y="12450"/>
                  </a:lnTo>
                  <a:lnTo>
                    <a:pt x="18516" y="12428"/>
                  </a:lnTo>
                  <a:lnTo>
                    <a:pt x="18526" y="12415"/>
                  </a:lnTo>
                  <a:lnTo>
                    <a:pt x="18552" y="12399"/>
                  </a:lnTo>
                  <a:lnTo>
                    <a:pt x="18570" y="12387"/>
                  </a:lnTo>
                  <a:lnTo>
                    <a:pt x="18602" y="12374"/>
                  </a:lnTo>
                  <a:lnTo>
                    <a:pt x="18629" y="12363"/>
                  </a:lnTo>
                  <a:lnTo>
                    <a:pt x="18653" y="12353"/>
                  </a:lnTo>
                  <a:lnTo>
                    <a:pt x="18687" y="12345"/>
                  </a:lnTo>
                  <a:lnTo>
                    <a:pt x="18719" y="12338"/>
                  </a:lnTo>
                  <a:lnTo>
                    <a:pt x="18751" y="12333"/>
                  </a:lnTo>
                  <a:lnTo>
                    <a:pt x="18791" y="12329"/>
                  </a:lnTo>
                  <a:lnTo>
                    <a:pt x="20005" y="12329"/>
                  </a:lnTo>
                  <a:lnTo>
                    <a:pt x="20039" y="12326"/>
                  </a:lnTo>
                  <a:lnTo>
                    <a:pt x="20076" y="12323"/>
                  </a:lnTo>
                  <a:lnTo>
                    <a:pt x="20108" y="12315"/>
                  </a:lnTo>
                  <a:lnTo>
                    <a:pt x="20138" y="12307"/>
                  </a:lnTo>
                  <a:lnTo>
                    <a:pt x="20169" y="12295"/>
                  </a:lnTo>
                  <a:lnTo>
                    <a:pt x="20199" y="12285"/>
                  </a:lnTo>
                  <a:lnTo>
                    <a:pt x="20223" y="12273"/>
                  </a:lnTo>
                  <a:lnTo>
                    <a:pt x="20250" y="12257"/>
                  </a:lnTo>
                  <a:lnTo>
                    <a:pt x="20268" y="12243"/>
                  </a:lnTo>
                  <a:lnTo>
                    <a:pt x="20285" y="12229"/>
                  </a:lnTo>
                  <a:lnTo>
                    <a:pt x="20300" y="12210"/>
                  </a:lnTo>
                  <a:lnTo>
                    <a:pt x="20314" y="12195"/>
                  </a:lnTo>
                  <a:lnTo>
                    <a:pt x="20319" y="12174"/>
                  </a:lnTo>
                  <a:lnTo>
                    <a:pt x="20324" y="12155"/>
                  </a:lnTo>
                  <a:lnTo>
                    <a:pt x="20327" y="12135"/>
                  </a:lnTo>
                  <a:lnTo>
                    <a:pt x="20324" y="12115"/>
                  </a:lnTo>
                  <a:lnTo>
                    <a:pt x="20319" y="12094"/>
                  </a:lnTo>
                  <a:lnTo>
                    <a:pt x="20314" y="12079"/>
                  </a:lnTo>
                  <a:lnTo>
                    <a:pt x="20300" y="12060"/>
                  </a:lnTo>
                  <a:lnTo>
                    <a:pt x="20285" y="12044"/>
                  </a:lnTo>
                  <a:lnTo>
                    <a:pt x="20268" y="12026"/>
                  </a:lnTo>
                  <a:lnTo>
                    <a:pt x="20250" y="12014"/>
                  </a:lnTo>
                  <a:lnTo>
                    <a:pt x="20223" y="12001"/>
                  </a:lnTo>
                  <a:lnTo>
                    <a:pt x="20199" y="11984"/>
                  </a:lnTo>
                  <a:lnTo>
                    <a:pt x="20169" y="11972"/>
                  </a:lnTo>
                  <a:lnTo>
                    <a:pt x="20138" y="11964"/>
                  </a:lnTo>
                  <a:lnTo>
                    <a:pt x="20108" y="11957"/>
                  </a:lnTo>
                  <a:lnTo>
                    <a:pt x="20076" y="11950"/>
                  </a:lnTo>
                  <a:lnTo>
                    <a:pt x="20039" y="11946"/>
                  </a:lnTo>
                  <a:lnTo>
                    <a:pt x="20005" y="11945"/>
                  </a:lnTo>
                  <a:lnTo>
                    <a:pt x="17924" y="11945"/>
                  </a:lnTo>
                  <a:lnTo>
                    <a:pt x="17892" y="11941"/>
                  </a:lnTo>
                  <a:lnTo>
                    <a:pt x="17853" y="11936"/>
                  </a:lnTo>
                  <a:lnTo>
                    <a:pt x="17816" y="11934"/>
                  </a:lnTo>
                  <a:lnTo>
                    <a:pt x="17787" y="11926"/>
                  </a:lnTo>
                  <a:lnTo>
                    <a:pt x="17753" y="11918"/>
                  </a:lnTo>
                  <a:lnTo>
                    <a:pt x="17726" y="11909"/>
                  </a:lnTo>
                  <a:lnTo>
                    <a:pt x="17696" y="11900"/>
                  </a:lnTo>
                  <a:lnTo>
                    <a:pt x="17669" y="11886"/>
                  </a:lnTo>
                  <a:lnTo>
                    <a:pt x="17650" y="11872"/>
                  </a:lnTo>
                  <a:lnTo>
                    <a:pt x="17632" y="11856"/>
                  </a:lnTo>
                  <a:lnTo>
                    <a:pt x="17610" y="11842"/>
                  </a:lnTo>
                  <a:lnTo>
                    <a:pt x="17598" y="11825"/>
                  </a:lnTo>
                  <a:lnTo>
                    <a:pt x="17586" y="11805"/>
                  </a:lnTo>
                  <a:lnTo>
                    <a:pt x="17578" y="11786"/>
                  </a:lnTo>
                  <a:lnTo>
                    <a:pt x="17571" y="11765"/>
                  </a:lnTo>
                  <a:lnTo>
                    <a:pt x="17569" y="11748"/>
                  </a:lnTo>
                  <a:lnTo>
                    <a:pt x="17571" y="11729"/>
                  </a:lnTo>
                  <a:lnTo>
                    <a:pt x="17578" y="11708"/>
                  </a:lnTo>
                  <a:lnTo>
                    <a:pt x="17586" y="11691"/>
                  </a:lnTo>
                  <a:lnTo>
                    <a:pt x="17610" y="11656"/>
                  </a:lnTo>
                  <a:lnTo>
                    <a:pt x="17632" y="11640"/>
                  </a:lnTo>
                  <a:lnTo>
                    <a:pt x="17650" y="11624"/>
                  </a:lnTo>
                  <a:lnTo>
                    <a:pt x="17669" y="11609"/>
                  </a:lnTo>
                  <a:lnTo>
                    <a:pt x="17696" y="11599"/>
                  </a:lnTo>
                  <a:lnTo>
                    <a:pt x="17726" y="11588"/>
                  </a:lnTo>
                  <a:lnTo>
                    <a:pt x="17753" y="11579"/>
                  </a:lnTo>
                  <a:lnTo>
                    <a:pt x="17787" y="11569"/>
                  </a:lnTo>
                  <a:lnTo>
                    <a:pt x="17816" y="11564"/>
                  </a:lnTo>
                  <a:lnTo>
                    <a:pt x="17853" y="11556"/>
                  </a:lnTo>
                  <a:lnTo>
                    <a:pt x="17892" y="11555"/>
                  </a:lnTo>
                  <a:lnTo>
                    <a:pt x="18329" y="11555"/>
                  </a:lnTo>
                  <a:lnTo>
                    <a:pt x="18366" y="11553"/>
                  </a:lnTo>
                  <a:lnTo>
                    <a:pt x="18400" y="11552"/>
                  </a:lnTo>
                  <a:lnTo>
                    <a:pt x="18437" y="11544"/>
                  </a:lnTo>
                  <a:lnTo>
                    <a:pt x="18467" y="11540"/>
                  </a:lnTo>
                  <a:lnTo>
                    <a:pt x="18501" y="11529"/>
                  </a:lnTo>
                  <a:lnTo>
                    <a:pt x="18526" y="11521"/>
                  </a:lnTo>
                  <a:lnTo>
                    <a:pt x="18552" y="11508"/>
                  </a:lnTo>
                  <a:lnTo>
                    <a:pt x="18582" y="11497"/>
                  </a:lnTo>
                  <a:lnTo>
                    <a:pt x="18606" y="11483"/>
                  </a:lnTo>
                  <a:lnTo>
                    <a:pt x="18624" y="11467"/>
                  </a:lnTo>
                  <a:lnTo>
                    <a:pt x="18643" y="11453"/>
                  </a:lnTo>
                  <a:lnTo>
                    <a:pt x="18658" y="11436"/>
                  </a:lnTo>
                  <a:lnTo>
                    <a:pt x="18670" y="11416"/>
                  </a:lnTo>
                  <a:lnTo>
                    <a:pt x="18678" y="11400"/>
                  </a:lnTo>
                  <a:lnTo>
                    <a:pt x="18685" y="11379"/>
                  </a:lnTo>
                  <a:lnTo>
                    <a:pt x="18685" y="11339"/>
                  </a:lnTo>
                  <a:lnTo>
                    <a:pt x="18678" y="11320"/>
                  </a:lnTo>
                  <a:lnTo>
                    <a:pt x="18670" y="11300"/>
                  </a:lnTo>
                  <a:lnTo>
                    <a:pt x="18658" y="11284"/>
                  </a:lnTo>
                  <a:lnTo>
                    <a:pt x="18643" y="11267"/>
                  </a:lnTo>
                  <a:lnTo>
                    <a:pt x="18624" y="11252"/>
                  </a:lnTo>
                  <a:lnTo>
                    <a:pt x="18606" y="11238"/>
                  </a:lnTo>
                  <a:lnTo>
                    <a:pt x="18582" y="11222"/>
                  </a:lnTo>
                  <a:lnTo>
                    <a:pt x="18552" y="11208"/>
                  </a:lnTo>
                  <a:lnTo>
                    <a:pt x="18526" y="11200"/>
                  </a:lnTo>
                  <a:lnTo>
                    <a:pt x="18501" y="11190"/>
                  </a:lnTo>
                  <a:lnTo>
                    <a:pt x="18467" y="11182"/>
                  </a:lnTo>
                  <a:lnTo>
                    <a:pt x="18437" y="11174"/>
                  </a:lnTo>
                  <a:lnTo>
                    <a:pt x="18400" y="11171"/>
                  </a:lnTo>
                  <a:lnTo>
                    <a:pt x="18366" y="11170"/>
                  </a:lnTo>
                  <a:lnTo>
                    <a:pt x="18329" y="11164"/>
                  </a:lnTo>
                  <a:lnTo>
                    <a:pt x="17002" y="11164"/>
                  </a:lnTo>
                  <a:lnTo>
                    <a:pt x="16965" y="11162"/>
                  </a:lnTo>
                  <a:lnTo>
                    <a:pt x="16935" y="11156"/>
                  </a:lnTo>
                  <a:lnTo>
                    <a:pt x="16896" y="11151"/>
                  </a:lnTo>
                  <a:lnTo>
                    <a:pt x="16867" y="11143"/>
                  </a:lnTo>
                  <a:lnTo>
                    <a:pt x="16835" y="11132"/>
                  </a:lnTo>
                  <a:lnTo>
                    <a:pt x="16815" y="11120"/>
                  </a:lnTo>
                  <a:lnTo>
                    <a:pt x="16788" y="11110"/>
                  </a:lnTo>
                  <a:lnTo>
                    <a:pt x="16761" y="11096"/>
                  </a:lnTo>
                  <a:lnTo>
                    <a:pt x="16737" y="11082"/>
                  </a:lnTo>
                  <a:lnTo>
                    <a:pt x="16722" y="11063"/>
                  </a:lnTo>
                  <a:lnTo>
                    <a:pt x="16712" y="11048"/>
                  </a:lnTo>
                  <a:lnTo>
                    <a:pt x="16700" y="11028"/>
                  </a:lnTo>
                  <a:lnTo>
                    <a:pt x="16685" y="11010"/>
                  </a:lnTo>
                  <a:lnTo>
                    <a:pt x="16685" y="10992"/>
                  </a:lnTo>
                  <a:lnTo>
                    <a:pt x="16680" y="10973"/>
                  </a:lnTo>
                  <a:lnTo>
                    <a:pt x="16685" y="10953"/>
                  </a:lnTo>
                  <a:lnTo>
                    <a:pt x="16685" y="10934"/>
                  </a:lnTo>
                  <a:lnTo>
                    <a:pt x="16700" y="10915"/>
                  </a:lnTo>
                  <a:lnTo>
                    <a:pt x="16712" y="10897"/>
                  </a:lnTo>
                  <a:lnTo>
                    <a:pt x="16722" y="10879"/>
                  </a:lnTo>
                  <a:lnTo>
                    <a:pt x="16737" y="10863"/>
                  </a:lnTo>
                  <a:lnTo>
                    <a:pt x="16761" y="10847"/>
                  </a:lnTo>
                  <a:lnTo>
                    <a:pt x="16788" y="10835"/>
                  </a:lnTo>
                  <a:lnTo>
                    <a:pt x="16815" y="10822"/>
                  </a:lnTo>
                  <a:lnTo>
                    <a:pt x="16835" y="10811"/>
                  </a:lnTo>
                  <a:lnTo>
                    <a:pt x="16867" y="10802"/>
                  </a:lnTo>
                  <a:lnTo>
                    <a:pt x="16896" y="10793"/>
                  </a:lnTo>
                  <a:lnTo>
                    <a:pt x="16935" y="10786"/>
                  </a:lnTo>
                  <a:lnTo>
                    <a:pt x="16965" y="10781"/>
                  </a:lnTo>
                  <a:lnTo>
                    <a:pt x="17039" y="10778"/>
                  </a:lnTo>
                  <a:lnTo>
                    <a:pt x="18400" y="10778"/>
                  </a:lnTo>
                  <a:lnTo>
                    <a:pt x="18437" y="10774"/>
                  </a:lnTo>
                  <a:lnTo>
                    <a:pt x="18469" y="10770"/>
                  </a:lnTo>
                  <a:lnTo>
                    <a:pt x="18501" y="10763"/>
                  </a:lnTo>
                  <a:lnTo>
                    <a:pt x="18530" y="10757"/>
                  </a:lnTo>
                  <a:lnTo>
                    <a:pt x="18565" y="10746"/>
                  </a:lnTo>
                  <a:lnTo>
                    <a:pt x="18589" y="10735"/>
                  </a:lnTo>
                  <a:lnTo>
                    <a:pt x="18643" y="10706"/>
                  </a:lnTo>
                  <a:lnTo>
                    <a:pt x="18658" y="10691"/>
                  </a:lnTo>
                  <a:lnTo>
                    <a:pt x="18678" y="10678"/>
                  </a:lnTo>
                  <a:lnTo>
                    <a:pt x="18690" y="10659"/>
                  </a:lnTo>
                  <a:lnTo>
                    <a:pt x="18705" y="10643"/>
                  </a:lnTo>
                  <a:lnTo>
                    <a:pt x="18712" y="10622"/>
                  </a:lnTo>
                  <a:lnTo>
                    <a:pt x="18719" y="10604"/>
                  </a:lnTo>
                  <a:lnTo>
                    <a:pt x="18719" y="10566"/>
                  </a:lnTo>
                  <a:lnTo>
                    <a:pt x="18705" y="10526"/>
                  </a:lnTo>
                  <a:lnTo>
                    <a:pt x="18690" y="10509"/>
                  </a:lnTo>
                  <a:lnTo>
                    <a:pt x="18678" y="10492"/>
                  </a:lnTo>
                  <a:lnTo>
                    <a:pt x="18658" y="10480"/>
                  </a:lnTo>
                  <a:lnTo>
                    <a:pt x="18643" y="10462"/>
                  </a:lnTo>
                  <a:lnTo>
                    <a:pt x="18616" y="10448"/>
                  </a:lnTo>
                  <a:lnTo>
                    <a:pt x="18589" y="10436"/>
                  </a:lnTo>
                  <a:lnTo>
                    <a:pt x="18565" y="10421"/>
                  </a:lnTo>
                  <a:lnTo>
                    <a:pt x="18530" y="10413"/>
                  </a:lnTo>
                  <a:lnTo>
                    <a:pt x="18501" y="10404"/>
                  </a:lnTo>
                  <a:lnTo>
                    <a:pt x="18437" y="10393"/>
                  </a:lnTo>
                  <a:lnTo>
                    <a:pt x="18400" y="10393"/>
                  </a:lnTo>
                  <a:lnTo>
                    <a:pt x="18366" y="10392"/>
                  </a:lnTo>
                  <a:lnTo>
                    <a:pt x="17750" y="10392"/>
                  </a:lnTo>
                  <a:lnTo>
                    <a:pt x="17713" y="10385"/>
                  </a:lnTo>
                  <a:lnTo>
                    <a:pt x="17672" y="10382"/>
                  </a:lnTo>
                  <a:lnTo>
                    <a:pt x="17647" y="10376"/>
                  </a:lnTo>
                  <a:lnTo>
                    <a:pt x="17610" y="10366"/>
                  </a:lnTo>
                  <a:lnTo>
                    <a:pt x="17578" y="10354"/>
                  </a:lnTo>
                  <a:lnTo>
                    <a:pt x="17554" y="10345"/>
                  </a:lnTo>
                  <a:lnTo>
                    <a:pt x="17529" y="10333"/>
                  </a:lnTo>
                  <a:lnTo>
                    <a:pt x="17505" y="10320"/>
                  </a:lnTo>
                  <a:lnTo>
                    <a:pt x="17485" y="10304"/>
                  </a:lnTo>
                  <a:lnTo>
                    <a:pt x="17468" y="10288"/>
                  </a:lnTo>
                  <a:lnTo>
                    <a:pt x="17453" y="10270"/>
                  </a:lnTo>
                  <a:lnTo>
                    <a:pt x="17441" y="10253"/>
                  </a:lnTo>
                  <a:lnTo>
                    <a:pt x="17434" y="10235"/>
                  </a:lnTo>
                  <a:lnTo>
                    <a:pt x="17424" y="10219"/>
                  </a:lnTo>
                  <a:lnTo>
                    <a:pt x="17424" y="10179"/>
                  </a:lnTo>
                  <a:lnTo>
                    <a:pt x="17434" y="10156"/>
                  </a:lnTo>
                  <a:lnTo>
                    <a:pt x="17441" y="10140"/>
                  </a:lnTo>
                  <a:lnTo>
                    <a:pt x="17453" y="10121"/>
                  </a:lnTo>
                  <a:lnTo>
                    <a:pt x="17468" y="10103"/>
                  </a:lnTo>
                  <a:lnTo>
                    <a:pt x="17485" y="10087"/>
                  </a:lnTo>
                  <a:lnTo>
                    <a:pt x="17505" y="10072"/>
                  </a:lnTo>
                  <a:lnTo>
                    <a:pt x="17529" y="10057"/>
                  </a:lnTo>
                  <a:lnTo>
                    <a:pt x="17554" y="10045"/>
                  </a:lnTo>
                  <a:lnTo>
                    <a:pt x="17578" y="10035"/>
                  </a:lnTo>
                  <a:lnTo>
                    <a:pt x="17610" y="10025"/>
                  </a:lnTo>
                  <a:lnTo>
                    <a:pt x="17647" y="10017"/>
                  </a:lnTo>
                  <a:lnTo>
                    <a:pt x="17672" y="10011"/>
                  </a:lnTo>
                  <a:lnTo>
                    <a:pt x="17713" y="10008"/>
                  </a:lnTo>
                  <a:lnTo>
                    <a:pt x="17750" y="10003"/>
                  </a:lnTo>
                  <a:lnTo>
                    <a:pt x="19431" y="10003"/>
                  </a:lnTo>
                  <a:lnTo>
                    <a:pt x="19463" y="10000"/>
                  </a:lnTo>
                  <a:lnTo>
                    <a:pt x="19500" y="10000"/>
                  </a:lnTo>
                  <a:lnTo>
                    <a:pt x="19536" y="9993"/>
                  </a:lnTo>
                  <a:lnTo>
                    <a:pt x="19571" y="9987"/>
                  </a:lnTo>
                  <a:lnTo>
                    <a:pt x="19603" y="9979"/>
                  </a:lnTo>
                  <a:lnTo>
                    <a:pt x="19632" y="9968"/>
                  </a:lnTo>
                  <a:lnTo>
                    <a:pt x="19659" y="9960"/>
                  </a:lnTo>
                  <a:lnTo>
                    <a:pt x="19681" y="9945"/>
                  </a:lnTo>
                  <a:lnTo>
                    <a:pt x="19706" y="9935"/>
                  </a:lnTo>
                  <a:lnTo>
                    <a:pt x="19725" y="9917"/>
                  </a:lnTo>
                  <a:lnTo>
                    <a:pt x="19740" y="9901"/>
                  </a:lnTo>
                  <a:lnTo>
                    <a:pt x="19757" y="9884"/>
                  </a:lnTo>
                  <a:lnTo>
                    <a:pt x="19772" y="9867"/>
                  </a:lnTo>
                  <a:lnTo>
                    <a:pt x="19774" y="9848"/>
                  </a:lnTo>
                  <a:lnTo>
                    <a:pt x="19784" y="9827"/>
                  </a:lnTo>
                  <a:lnTo>
                    <a:pt x="19792" y="9808"/>
                  </a:lnTo>
                  <a:lnTo>
                    <a:pt x="19784" y="9786"/>
                  </a:lnTo>
                  <a:lnTo>
                    <a:pt x="19774" y="9771"/>
                  </a:lnTo>
                  <a:lnTo>
                    <a:pt x="19772" y="9752"/>
                  </a:lnTo>
                  <a:lnTo>
                    <a:pt x="19757" y="9735"/>
                  </a:lnTo>
                  <a:lnTo>
                    <a:pt x="19740" y="9716"/>
                  </a:lnTo>
                  <a:lnTo>
                    <a:pt x="19725" y="9699"/>
                  </a:lnTo>
                  <a:lnTo>
                    <a:pt x="19706" y="9684"/>
                  </a:lnTo>
                  <a:lnTo>
                    <a:pt x="19681" y="9672"/>
                  </a:lnTo>
                  <a:lnTo>
                    <a:pt x="19659" y="9662"/>
                  </a:lnTo>
                  <a:lnTo>
                    <a:pt x="19632" y="9648"/>
                  </a:lnTo>
                  <a:lnTo>
                    <a:pt x="19603" y="9639"/>
                  </a:lnTo>
                  <a:lnTo>
                    <a:pt x="19571" y="9630"/>
                  </a:lnTo>
                  <a:lnTo>
                    <a:pt x="19536" y="9627"/>
                  </a:lnTo>
                  <a:lnTo>
                    <a:pt x="19500" y="9618"/>
                  </a:lnTo>
                  <a:lnTo>
                    <a:pt x="19463" y="9616"/>
                  </a:lnTo>
                  <a:lnTo>
                    <a:pt x="19431" y="9612"/>
                  </a:lnTo>
                  <a:lnTo>
                    <a:pt x="18265" y="9612"/>
                  </a:lnTo>
                  <a:lnTo>
                    <a:pt x="18234" y="9611"/>
                  </a:lnTo>
                  <a:lnTo>
                    <a:pt x="18197" y="9604"/>
                  </a:lnTo>
                  <a:lnTo>
                    <a:pt x="18162" y="9598"/>
                  </a:lnTo>
                  <a:lnTo>
                    <a:pt x="18133" y="9591"/>
                  </a:lnTo>
                  <a:lnTo>
                    <a:pt x="18101" y="9582"/>
                  </a:lnTo>
                  <a:lnTo>
                    <a:pt x="18072" y="9567"/>
                  </a:lnTo>
                  <a:lnTo>
                    <a:pt x="18052" y="9558"/>
                  </a:lnTo>
                  <a:lnTo>
                    <a:pt x="18030" y="9546"/>
                  </a:lnTo>
                  <a:lnTo>
                    <a:pt x="18003" y="9529"/>
                  </a:lnTo>
                  <a:lnTo>
                    <a:pt x="17986" y="9513"/>
                  </a:lnTo>
                  <a:lnTo>
                    <a:pt x="17973" y="9495"/>
                  </a:lnTo>
                  <a:lnTo>
                    <a:pt x="17959" y="9477"/>
                  </a:lnTo>
                  <a:lnTo>
                    <a:pt x="17951" y="9462"/>
                  </a:lnTo>
                  <a:lnTo>
                    <a:pt x="17946" y="9441"/>
                  </a:lnTo>
                  <a:lnTo>
                    <a:pt x="17946" y="9401"/>
                  </a:lnTo>
                  <a:lnTo>
                    <a:pt x="17951" y="9382"/>
                  </a:lnTo>
                  <a:lnTo>
                    <a:pt x="17959" y="9363"/>
                  </a:lnTo>
                  <a:lnTo>
                    <a:pt x="17973" y="9345"/>
                  </a:lnTo>
                  <a:lnTo>
                    <a:pt x="17986" y="9326"/>
                  </a:lnTo>
                  <a:lnTo>
                    <a:pt x="18003" y="9311"/>
                  </a:lnTo>
                  <a:lnTo>
                    <a:pt x="18030" y="9294"/>
                  </a:lnTo>
                  <a:lnTo>
                    <a:pt x="18052" y="9283"/>
                  </a:lnTo>
                  <a:lnTo>
                    <a:pt x="18072" y="9269"/>
                  </a:lnTo>
                  <a:lnTo>
                    <a:pt x="18101" y="9261"/>
                  </a:lnTo>
                  <a:lnTo>
                    <a:pt x="18133" y="9247"/>
                  </a:lnTo>
                  <a:lnTo>
                    <a:pt x="18162" y="9239"/>
                  </a:lnTo>
                  <a:lnTo>
                    <a:pt x="18197" y="9235"/>
                  </a:lnTo>
                  <a:lnTo>
                    <a:pt x="18234" y="9229"/>
                  </a:lnTo>
                  <a:lnTo>
                    <a:pt x="18265" y="9227"/>
                  </a:lnTo>
                  <a:lnTo>
                    <a:pt x="18302" y="9226"/>
                  </a:lnTo>
                  <a:lnTo>
                    <a:pt x="18903" y="9226"/>
                  </a:lnTo>
                  <a:lnTo>
                    <a:pt x="18935" y="9222"/>
                  </a:lnTo>
                  <a:lnTo>
                    <a:pt x="18970" y="9218"/>
                  </a:lnTo>
                  <a:lnTo>
                    <a:pt x="19004" y="9211"/>
                  </a:lnTo>
                  <a:lnTo>
                    <a:pt x="19038" y="9203"/>
                  </a:lnTo>
                  <a:lnTo>
                    <a:pt x="19065" y="9193"/>
                  </a:lnTo>
                  <a:lnTo>
                    <a:pt x="19090" y="9183"/>
                  </a:lnTo>
                  <a:lnTo>
                    <a:pt x="19117" y="9169"/>
                  </a:lnTo>
                  <a:lnTo>
                    <a:pt x="19144" y="9157"/>
                  </a:lnTo>
                  <a:lnTo>
                    <a:pt x="19156" y="9142"/>
                  </a:lnTo>
                  <a:lnTo>
                    <a:pt x="19186" y="9126"/>
                  </a:lnTo>
                  <a:lnTo>
                    <a:pt x="19198" y="9105"/>
                  </a:lnTo>
                  <a:lnTo>
                    <a:pt x="19208" y="9090"/>
                  </a:lnTo>
                  <a:lnTo>
                    <a:pt x="19215" y="9072"/>
                  </a:lnTo>
                  <a:lnTo>
                    <a:pt x="19217" y="9050"/>
                  </a:lnTo>
                  <a:lnTo>
                    <a:pt x="19225" y="9032"/>
                  </a:lnTo>
                  <a:lnTo>
                    <a:pt x="19217" y="9012"/>
                  </a:lnTo>
                  <a:lnTo>
                    <a:pt x="19215" y="8992"/>
                  </a:lnTo>
                  <a:lnTo>
                    <a:pt x="19208" y="8974"/>
                  </a:lnTo>
                  <a:lnTo>
                    <a:pt x="19198" y="8956"/>
                  </a:lnTo>
                  <a:lnTo>
                    <a:pt x="19186" y="8940"/>
                  </a:lnTo>
                  <a:lnTo>
                    <a:pt x="19156" y="8922"/>
                  </a:lnTo>
                  <a:lnTo>
                    <a:pt x="19144" y="8910"/>
                  </a:lnTo>
                  <a:lnTo>
                    <a:pt x="19117" y="8898"/>
                  </a:lnTo>
                  <a:lnTo>
                    <a:pt x="19090" y="8884"/>
                  </a:lnTo>
                  <a:lnTo>
                    <a:pt x="19065" y="8872"/>
                  </a:lnTo>
                  <a:lnTo>
                    <a:pt x="19038" y="8864"/>
                  </a:lnTo>
                  <a:lnTo>
                    <a:pt x="19004" y="8854"/>
                  </a:lnTo>
                  <a:lnTo>
                    <a:pt x="18970" y="8846"/>
                  </a:lnTo>
                  <a:lnTo>
                    <a:pt x="18935" y="8844"/>
                  </a:lnTo>
                  <a:lnTo>
                    <a:pt x="18903" y="8838"/>
                  </a:lnTo>
                  <a:lnTo>
                    <a:pt x="18091" y="8838"/>
                  </a:lnTo>
                  <a:lnTo>
                    <a:pt x="18062" y="8836"/>
                  </a:lnTo>
                  <a:lnTo>
                    <a:pt x="18030" y="8834"/>
                  </a:lnTo>
                  <a:lnTo>
                    <a:pt x="17986" y="8830"/>
                  </a:lnTo>
                  <a:lnTo>
                    <a:pt x="17959" y="8824"/>
                  </a:lnTo>
                  <a:lnTo>
                    <a:pt x="17924" y="8813"/>
                  </a:lnTo>
                  <a:lnTo>
                    <a:pt x="17897" y="8803"/>
                  </a:lnTo>
                  <a:lnTo>
                    <a:pt x="17870" y="8796"/>
                  </a:lnTo>
                  <a:lnTo>
                    <a:pt x="17841" y="8781"/>
                  </a:lnTo>
                  <a:lnTo>
                    <a:pt x="17819" y="8767"/>
                  </a:lnTo>
                  <a:lnTo>
                    <a:pt x="17799" y="8753"/>
                  </a:lnTo>
                  <a:lnTo>
                    <a:pt x="17780" y="8736"/>
                  </a:lnTo>
                  <a:lnTo>
                    <a:pt x="17770" y="8719"/>
                  </a:lnTo>
                  <a:lnTo>
                    <a:pt x="17753" y="8701"/>
                  </a:lnTo>
                  <a:lnTo>
                    <a:pt x="17750" y="8683"/>
                  </a:lnTo>
                  <a:lnTo>
                    <a:pt x="17738" y="8665"/>
                  </a:lnTo>
                  <a:lnTo>
                    <a:pt x="17738" y="8624"/>
                  </a:lnTo>
                  <a:lnTo>
                    <a:pt x="17750" y="8605"/>
                  </a:lnTo>
                  <a:lnTo>
                    <a:pt x="17753" y="8585"/>
                  </a:lnTo>
                  <a:lnTo>
                    <a:pt x="17770" y="8568"/>
                  </a:lnTo>
                  <a:lnTo>
                    <a:pt x="17780" y="8555"/>
                  </a:lnTo>
                  <a:lnTo>
                    <a:pt x="17799" y="8536"/>
                  </a:lnTo>
                  <a:lnTo>
                    <a:pt x="17819" y="8521"/>
                  </a:lnTo>
                  <a:lnTo>
                    <a:pt x="17841" y="8508"/>
                  </a:lnTo>
                  <a:lnTo>
                    <a:pt x="17870" y="8495"/>
                  </a:lnTo>
                  <a:lnTo>
                    <a:pt x="17897" y="8483"/>
                  </a:lnTo>
                  <a:lnTo>
                    <a:pt x="17924" y="8473"/>
                  </a:lnTo>
                  <a:lnTo>
                    <a:pt x="17959" y="8465"/>
                  </a:lnTo>
                  <a:lnTo>
                    <a:pt x="17986" y="8461"/>
                  </a:lnTo>
                  <a:lnTo>
                    <a:pt x="18030" y="8454"/>
                  </a:lnTo>
                  <a:lnTo>
                    <a:pt x="18062" y="8451"/>
                  </a:lnTo>
                  <a:lnTo>
                    <a:pt x="21242" y="8451"/>
                  </a:lnTo>
                  <a:lnTo>
                    <a:pt x="21276" y="8450"/>
                  </a:lnTo>
                  <a:lnTo>
                    <a:pt x="21318" y="8448"/>
                  </a:lnTo>
                  <a:lnTo>
                    <a:pt x="21345" y="8440"/>
                  </a:lnTo>
                  <a:lnTo>
                    <a:pt x="21382" y="8432"/>
                  </a:lnTo>
                  <a:lnTo>
                    <a:pt x="21409" y="8427"/>
                  </a:lnTo>
                  <a:lnTo>
                    <a:pt x="21443" y="8419"/>
                  </a:lnTo>
                  <a:lnTo>
                    <a:pt x="21472" y="8406"/>
                  </a:lnTo>
                  <a:lnTo>
                    <a:pt x="21494" y="8394"/>
                  </a:lnTo>
                  <a:lnTo>
                    <a:pt x="21521" y="8383"/>
                  </a:lnTo>
                  <a:lnTo>
                    <a:pt x="21539" y="8366"/>
                  </a:lnTo>
                  <a:lnTo>
                    <a:pt x="21556" y="8350"/>
                  </a:lnTo>
                  <a:lnTo>
                    <a:pt x="21573" y="8332"/>
                  </a:lnTo>
                  <a:lnTo>
                    <a:pt x="21585" y="8315"/>
                  </a:lnTo>
                  <a:lnTo>
                    <a:pt x="21590" y="8296"/>
                  </a:lnTo>
                  <a:lnTo>
                    <a:pt x="21595" y="8275"/>
                  </a:lnTo>
                  <a:lnTo>
                    <a:pt x="21600" y="8255"/>
                  </a:lnTo>
                  <a:lnTo>
                    <a:pt x="21595" y="8238"/>
                  </a:lnTo>
                  <a:close/>
                </a:path>
              </a:pathLst>
            </a:custGeom>
            <a:solidFill>
              <a:schemeClr val="accent4"/>
            </a:solidFill>
            <a:ln w="12700" cap="flat">
              <a:noFill/>
              <a:miter lim="400000"/>
            </a:ln>
            <a:effectLst/>
          </p:spPr>
          <p:txBody>
            <a:bodyPr wrap="square" lIns="137160" tIns="137160" rIns="137160" bIns="137160" numCol="1" anchor="t">
              <a:noAutofit/>
            </a:bodyPr>
            <a:lstStyle/>
            <a:p>
              <a:pPr/>
            </a:p>
          </p:txBody>
        </p:sp>
      </p:grpSp>
      <p:sp>
        <p:nvSpPr>
          <p:cNvPr id="128" name="Click to Edit Master Title Style"/>
          <p:cNvSpPr txBox="1"/>
          <p:nvPr>
            <p:ph type="title" hasCustomPrompt="1"/>
          </p:nvPr>
        </p:nvSpPr>
        <p:spPr>
          <a:xfrm>
            <a:off x="3509962" y="1728383"/>
            <a:ext cx="5321303" cy="793705"/>
          </a:xfrm>
          <a:prstGeom prst="rect">
            <a:avLst/>
          </a:prstGeom>
        </p:spPr>
        <p:txBody>
          <a:bodyPr anchor="b"/>
          <a:lstStyle>
            <a:lvl1pPr>
              <a:lnSpc>
                <a:spcPct val="90000"/>
              </a:lnSpc>
              <a:spcBef>
                <a:spcPts val="0"/>
              </a:spcBef>
              <a:defRPr sz="3200"/>
            </a:lvl1pPr>
          </a:lstStyle>
          <a:p>
            <a:pPr/>
            <a:r>
              <a:t>Click to Edit Master Title Style</a:t>
            </a:r>
          </a:p>
        </p:txBody>
      </p:sp>
      <p:sp>
        <p:nvSpPr>
          <p:cNvPr id="129" name="Body Level One…"/>
          <p:cNvSpPr txBox="1"/>
          <p:nvPr>
            <p:ph type="body" sz="quarter" idx="1" hasCustomPrompt="1"/>
          </p:nvPr>
        </p:nvSpPr>
        <p:spPr>
          <a:xfrm>
            <a:off x="3509962" y="2546255"/>
            <a:ext cx="5321303" cy="565618"/>
          </a:xfrm>
          <a:prstGeom prst="rect">
            <a:avLst/>
          </a:prstGeom>
        </p:spPr>
        <p:txBody>
          <a:bodyPr>
            <a:normAutofit fontScale="100000" lnSpcReduction="0"/>
          </a:bodyPr>
          <a:lstStyle>
            <a:lvl1pPr marL="0" indent="0">
              <a:lnSpc>
                <a:spcPct val="90000"/>
              </a:lnSpc>
              <a:spcBef>
                <a:spcPts val="0"/>
              </a:spcBef>
              <a:buClrTx/>
              <a:buSzTx/>
              <a:buFontTx/>
              <a:buNone/>
              <a:defRPr sz="2000"/>
            </a:lvl1pPr>
            <a:lvl2pPr marL="0" indent="457200">
              <a:lnSpc>
                <a:spcPct val="90000"/>
              </a:lnSpc>
              <a:spcBef>
                <a:spcPts val="0"/>
              </a:spcBef>
              <a:buClrTx/>
              <a:buSzTx/>
              <a:buFontTx/>
              <a:buNone/>
              <a:defRPr sz="2000"/>
            </a:lvl2pPr>
            <a:lvl3pPr marL="0" indent="914400">
              <a:lnSpc>
                <a:spcPct val="90000"/>
              </a:lnSpc>
              <a:spcBef>
                <a:spcPts val="0"/>
              </a:spcBef>
              <a:buClrTx/>
              <a:buSzTx/>
              <a:buFontTx/>
              <a:buNone/>
              <a:defRPr sz="2000"/>
            </a:lvl3pPr>
            <a:lvl4pPr marL="0" indent="1371600">
              <a:lnSpc>
                <a:spcPct val="90000"/>
              </a:lnSpc>
              <a:spcBef>
                <a:spcPts val="0"/>
              </a:spcBef>
              <a:buClrTx/>
              <a:buSzTx/>
              <a:buFontTx/>
              <a:buNone/>
              <a:defRPr sz="2000"/>
            </a:lvl4pPr>
            <a:lvl5pPr marL="0" indent="1828800">
              <a:lnSpc>
                <a:spcPct val="90000"/>
              </a:lnSpc>
              <a:spcBef>
                <a:spcPts val="0"/>
              </a:spcBef>
              <a:buClrTx/>
              <a:buSzTx/>
              <a:buFontTx/>
              <a:buNone/>
              <a:defRPr sz="2000"/>
            </a:lvl5pPr>
          </a:lstStyle>
          <a:p>
            <a:pPr/>
            <a:r>
              <a:t>Click to Edit Master Subtitle Style</a:t>
            </a:r>
          </a:p>
          <a:p>
            <a:pPr lvl="1"/>
            <a:r>
              <a:t/>
            </a:r>
          </a:p>
          <a:p>
            <a:pPr lvl="2"/>
            <a:r>
              <a:t/>
            </a:r>
          </a:p>
          <a:p>
            <a:pPr lvl="3"/>
            <a:r>
              <a:t/>
            </a:r>
          </a:p>
          <a:p>
            <a:pPr lvl="4"/>
            <a:r>
              <a:t/>
            </a:r>
          </a:p>
        </p:txBody>
      </p:sp>
      <p:grpSp>
        <p:nvGrpSpPr>
          <p:cNvPr id="132" name="Group 29"/>
          <p:cNvGrpSpPr/>
          <p:nvPr/>
        </p:nvGrpSpPr>
        <p:grpSpPr>
          <a:xfrm>
            <a:off x="312738" y="4829754"/>
            <a:ext cx="8518647" cy="137174"/>
            <a:chOff x="0" y="0"/>
            <a:chExt cx="8518646" cy="137173"/>
          </a:xfrm>
        </p:grpSpPr>
        <p:sp>
          <p:nvSpPr>
            <p:cNvPr id="130"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131"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133" name="Freeform 5"/>
          <p:cNvSpPr/>
          <p:nvPr/>
        </p:nvSpPr>
        <p:spPr>
          <a:xfrm>
            <a:off x="312739" y="481012"/>
            <a:ext cx="1642777" cy="448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8"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3"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3"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8"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8" y="13698"/>
                </a:lnTo>
                <a:lnTo>
                  <a:pt x="18218"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8"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8"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8"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3" y="14798"/>
                </a:lnTo>
                <a:lnTo>
                  <a:pt x="8238" y="14822"/>
                </a:lnTo>
                <a:lnTo>
                  <a:pt x="8264" y="14842"/>
                </a:lnTo>
                <a:lnTo>
                  <a:pt x="8289" y="14859"/>
                </a:lnTo>
                <a:lnTo>
                  <a:pt x="8317" y="14877"/>
                </a:lnTo>
                <a:lnTo>
                  <a:pt x="8344" y="14890"/>
                </a:lnTo>
                <a:lnTo>
                  <a:pt x="8370" y="14904"/>
                </a:lnTo>
                <a:lnTo>
                  <a:pt x="8397" y="14911"/>
                </a:lnTo>
                <a:lnTo>
                  <a:pt x="8425" y="14918"/>
                </a:lnTo>
                <a:lnTo>
                  <a:pt x="8453"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8"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3"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3"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3"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8"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8"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8"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8" y="6864"/>
                </a:lnTo>
                <a:lnTo>
                  <a:pt x="1716" y="6923"/>
                </a:lnTo>
                <a:lnTo>
                  <a:pt x="1768" y="7040"/>
                </a:lnTo>
                <a:lnTo>
                  <a:pt x="1793" y="7108"/>
                </a:lnTo>
                <a:lnTo>
                  <a:pt x="1819" y="7174"/>
                </a:lnTo>
                <a:lnTo>
                  <a:pt x="1842" y="7239"/>
                </a:lnTo>
                <a:lnTo>
                  <a:pt x="1868"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8" y="14279"/>
                </a:lnTo>
                <a:lnTo>
                  <a:pt x="1842" y="14354"/>
                </a:lnTo>
                <a:lnTo>
                  <a:pt x="1819" y="14419"/>
                </a:lnTo>
                <a:lnTo>
                  <a:pt x="1768" y="14550"/>
                </a:lnTo>
                <a:lnTo>
                  <a:pt x="1716" y="14674"/>
                </a:lnTo>
                <a:lnTo>
                  <a:pt x="1688"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8" y="15382"/>
                </a:lnTo>
                <a:lnTo>
                  <a:pt x="12638"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1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Divider slide 3">
    <p:spTree>
      <p:nvGrpSpPr>
        <p:cNvPr id="1" name=""/>
        <p:cNvGrpSpPr/>
        <p:nvPr/>
      </p:nvGrpSpPr>
      <p:grpSpPr>
        <a:xfrm>
          <a:off x="0" y="0"/>
          <a:ext cx="0" cy="0"/>
          <a:chOff x="0" y="0"/>
          <a:chExt cx="0" cy="0"/>
        </a:xfrm>
      </p:grpSpPr>
      <p:pic>
        <p:nvPicPr>
          <p:cNvPr id="141"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144" name="Group 59"/>
          <p:cNvGrpSpPr/>
          <p:nvPr/>
        </p:nvGrpSpPr>
        <p:grpSpPr>
          <a:xfrm>
            <a:off x="312738" y="4829754"/>
            <a:ext cx="8518647" cy="137174"/>
            <a:chOff x="0" y="0"/>
            <a:chExt cx="8518646" cy="137173"/>
          </a:xfrm>
        </p:grpSpPr>
        <p:sp>
          <p:nvSpPr>
            <p:cNvPr id="142"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143"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145"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146" name="Picture 19" descr="Picture 19"/>
          <p:cNvPicPr>
            <a:picLocks noChangeAspect="1"/>
          </p:cNvPicPr>
          <p:nvPr/>
        </p:nvPicPr>
        <p:blipFill>
          <a:blip r:embed="rId3">
            <a:extLst/>
          </a:blip>
          <a:stretch>
            <a:fillRect/>
          </a:stretch>
        </p:blipFill>
        <p:spPr>
          <a:xfrm>
            <a:off x="0" y="-1429"/>
            <a:ext cx="9144000" cy="5151121"/>
          </a:xfrm>
          <a:prstGeom prst="rect">
            <a:avLst/>
          </a:prstGeom>
          <a:ln w="12700">
            <a:miter lim="400000"/>
          </a:ln>
        </p:spPr>
      </p:pic>
      <p:grpSp>
        <p:nvGrpSpPr>
          <p:cNvPr id="149" name="Group 9"/>
          <p:cNvGrpSpPr/>
          <p:nvPr/>
        </p:nvGrpSpPr>
        <p:grpSpPr>
          <a:xfrm>
            <a:off x="0" y="-1"/>
            <a:ext cx="3190875" cy="5148265"/>
            <a:chOff x="0" y="0"/>
            <a:chExt cx="3190875" cy="5148263"/>
          </a:xfrm>
        </p:grpSpPr>
        <p:sp>
          <p:nvSpPr>
            <p:cNvPr id="147" name="Freeform 11"/>
            <p:cNvSpPr/>
            <p:nvPr/>
          </p:nvSpPr>
          <p:spPr>
            <a:xfrm>
              <a:off x="0" y="-1"/>
              <a:ext cx="3190875" cy="5148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81" y="13280"/>
                  </a:moveTo>
                  <a:lnTo>
                    <a:pt x="21183" y="13301"/>
                  </a:lnTo>
                  <a:lnTo>
                    <a:pt x="21181" y="13318"/>
                  </a:lnTo>
                  <a:lnTo>
                    <a:pt x="21177" y="13337"/>
                  </a:lnTo>
                  <a:lnTo>
                    <a:pt x="21172" y="13360"/>
                  </a:lnTo>
                  <a:lnTo>
                    <a:pt x="21162" y="13377"/>
                  </a:lnTo>
                  <a:lnTo>
                    <a:pt x="21147" y="13390"/>
                  </a:lnTo>
                  <a:lnTo>
                    <a:pt x="21129" y="13410"/>
                  </a:lnTo>
                  <a:lnTo>
                    <a:pt x="21091" y="13437"/>
                  </a:lnTo>
                  <a:lnTo>
                    <a:pt x="21065" y="13450"/>
                  </a:lnTo>
                  <a:lnTo>
                    <a:pt x="21020" y="13469"/>
                  </a:lnTo>
                  <a:lnTo>
                    <a:pt x="20992" y="13480"/>
                  </a:lnTo>
                  <a:lnTo>
                    <a:pt x="20960" y="13488"/>
                  </a:lnTo>
                  <a:lnTo>
                    <a:pt x="20929" y="13489"/>
                  </a:lnTo>
                  <a:lnTo>
                    <a:pt x="20901" y="13490"/>
                  </a:lnTo>
                  <a:lnTo>
                    <a:pt x="20869" y="13493"/>
                  </a:lnTo>
                  <a:lnTo>
                    <a:pt x="20212" y="13493"/>
                  </a:lnTo>
                  <a:lnTo>
                    <a:pt x="20173" y="13490"/>
                  </a:lnTo>
                  <a:lnTo>
                    <a:pt x="20143" y="13489"/>
                  </a:lnTo>
                  <a:lnTo>
                    <a:pt x="20119" y="13488"/>
                  </a:lnTo>
                  <a:lnTo>
                    <a:pt x="20083" y="13480"/>
                  </a:lnTo>
                  <a:lnTo>
                    <a:pt x="20061" y="13469"/>
                  </a:lnTo>
                  <a:lnTo>
                    <a:pt x="20035" y="13458"/>
                  </a:lnTo>
                  <a:lnTo>
                    <a:pt x="20007" y="13450"/>
                  </a:lnTo>
                  <a:lnTo>
                    <a:pt x="19992" y="13437"/>
                  </a:lnTo>
                  <a:lnTo>
                    <a:pt x="19967" y="13424"/>
                  </a:lnTo>
                  <a:lnTo>
                    <a:pt x="19949" y="13410"/>
                  </a:lnTo>
                  <a:lnTo>
                    <a:pt x="19930" y="13390"/>
                  </a:lnTo>
                  <a:lnTo>
                    <a:pt x="19919" y="13377"/>
                  </a:lnTo>
                  <a:lnTo>
                    <a:pt x="19911" y="13360"/>
                  </a:lnTo>
                  <a:lnTo>
                    <a:pt x="19900" y="13337"/>
                  </a:lnTo>
                  <a:lnTo>
                    <a:pt x="19893" y="13318"/>
                  </a:lnTo>
                  <a:lnTo>
                    <a:pt x="19893" y="13280"/>
                  </a:lnTo>
                  <a:lnTo>
                    <a:pt x="19900" y="13260"/>
                  </a:lnTo>
                  <a:lnTo>
                    <a:pt x="19911" y="13242"/>
                  </a:lnTo>
                  <a:lnTo>
                    <a:pt x="19919" y="13225"/>
                  </a:lnTo>
                  <a:lnTo>
                    <a:pt x="19930" y="13208"/>
                  </a:lnTo>
                  <a:lnTo>
                    <a:pt x="19949" y="13192"/>
                  </a:lnTo>
                  <a:lnTo>
                    <a:pt x="19967" y="13176"/>
                  </a:lnTo>
                  <a:lnTo>
                    <a:pt x="19992" y="13162"/>
                  </a:lnTo>
                  <a:lnTo>
                    <a:pt x="20007" y="13152"/>
                  </a:lnTo>
                  <a:lnTo>
                    <a:pt x="20035" y="13139"/>
                  </a:lnTo>
                  <a:lnTo>
                    <a:pt x="20061" y="13131"/>
                  </a:lnTo>
                  <a:lnTo>
                    <a:pt x="20083" y="13123"/>
                  </a:lnTo>
                  <a:lnTo>
                    <a:pt x="20119" y="13115"/>
                  </a:lnTo>
                  <a:lnTo>
                    <a:pt x="20143" y="13109"/>
                  </a:lnTo>
                  <a:lnTo>
                    <a:pt x="20173" y="13107"/>
                  </a:lnTo>
                  <a:lnTo>
                    <a:pt x="20901" y="13107"/>
                  </a:lnTo>
                  <a:lnTo>
                    <a:pt x="20929" y="13109"/>
                  </a:lnTo>
                  <a:lnTo>
                    <a:pt x="20960" y="13115"/>
                  </a:lnTo>
                  <a:lnTo>
                    <a:pt x="20992" y="13123"/>
                  </a:lnTo>
                  <a:lnTo>
                    <a:pt x="21020" y="13131"/>
                  </a:lnTo>
                  <a:lnTo>
                    <a:pt x="21045" y="13139"/>
                  </a:lnTo>
                  <a:lnTo>
                    <a:pt x="21065" y="13152"/>
                  </a:lnTo>
                  <a:lnTo>
                    <a:pt x="21091" y="13162"/>
                  </a:lnTo>
                  <a:lnTo>
                    <a:pt x="21110" y="13176"/>
                  </a:lnTo>
                  <a:lnTo>
                    <a:pt x="21129" y="13192"/>
                  </a:lnTo>
                  <a:lnTo>
                    <a:pt x="21147" y="13208"/>
                  </a:lnTo>
                  <a:lnTo>
                    <a:pt x="21162" y="13225"/>
                  </a:lnTo>
                  <a:lnTo>
                    <a:pt x="21172" y="13242"/>
                  </a:lnTo>
                  <a:lnTo>
                    <a:pt x="21177" y="13260"/>
                  </a:lnTo>
                  <a:lnTo>
                    <a:pt x="21181" y="13280"/>
                  </a:lnTo>
                  <a:close/>
                  <a:moveTo>
                    <a:pt x="21011" y="14253"/>
                  </a:moveTo>
                  <a:lnTo>
                    <a:pt x="21045" y="14245"/>
                  </a:lnTo>
                  <a:lnTo>
                    <a:pt x="21065" y="14236"/>
                  </a:lnTo>
                  <a:lnTo>
                    <a:pt x="21091" y="14224"/>
                  </a:lnTo>
                  <a:lnTo>
                    <a:pt x="21110" y="14212"/>
                  </a:lnTo>
                  <a:lnTo>
                    <a:pt x="21131" y="14198"/>
                  </a:lnTo>
                  <a:lnTo>
                    <a:pt x="21149" y="14186"/>
                  </a:lnTo>
                  <a:lnTo>
                    <a:pt x="21166" y="14168"/>
                  </a:lnTo>
                  <a:lnTo>
                    <a:pt x="21177" y="14152"/>
                  </a:lnTo>
                  <a:lnTo>
                    <a:pt x="21189" y="14132"/>
                  </a:lnTo>
                  <a:lnTo>
                    <a:pt x="21200" y="14115"/>
                  </a:lnTo>
                  <a:lnTo>
                    <a:pt x="21202" y="14095"/>
                  </a:lnTo>
                  <a:lnTo>
                    <a:pt x="21202" y="14054"/>
                  </a:lnTo>
                  <a:lnTo>
                    <a:pt x="21200" y="14036"/>
                  </a:lnTo>
                  <a:lnTo>
                    <a:pt x="21189" y="14016"/>
                  </a:lnTo>
                  <a:lnTo>
                    <a:pt x="21177" y="13999"/>
                  </a:lnTo>
                  <a:lnTo>
                    <a:pt x="21166" y="13982"/>
                  </a:lnTo>
                  <a:lnTo>
                    <a:pt x="21149" y="13967"/>
                  </a:lnTo>
                  <a:lnTo>
                    <a:pt x="21131" y="13951"/>
                  </a:lnTo>
                  <a:lnTo>
                    <a:pt x="21091" y="13926"/>
                  </a:lnTo>
                  <a:lnTo>
                    <a:pt x="21065" y="13914"/>
                  </a:lnTo>
                  <a:lnTo>
                    <a:pt x="21045" y="13904"/>
                  </a:lnTo>
                  <a:lnTo>
                    <a:pt x="21011" y="13895"/>
                  </a:lnTo>
                  <a:lnTo>
                    <a:pt x="20983" y="13891"/>
                  </a:lnTo>
                  <a:lnTo>
                    <a:pt x="20955" y="13884"/>
                  </a:lnTo>
                  <a:lnTo>
                    <a:pt x="20923" y="13880"/>
                  </a:lnTo>
                  <a:lnTo>
                    <a:pt x="20861" y="13880"/>
                  </a:lnTo>
                  <a:lnTo>
                    <a:pt x="20828" y="13884"/>
                  </a:lnTo>
                  <a:lnTo>
                    <a:pt x="20796" y="13891"/>
                  </a:lnTo>
                  <a:lnTo>
                    <a:pt x="20766" y="13895"/>
                  </a:lnTo>
                  <a:lnTo>
                    <a:pt x="20740" y="13904"/>
                  </a:lnTo>
                  <a:lnTo>
                    <a:pt x="20712" y="13914"/>
                  </a:lnTo>
                  <a:lnTo>
                    <a:pt x="20693" y="13926"/>
                  </a:lnTo>
                  <a:lnTo>
                    <a:pt x="20669" y="13938"/>
                  </a:lnTo>
                  <a:lnTo>
                    <a:pt x="20648" y="13951"/>
                  </a:lnTo>
                  <a:lnTo>
                    <a:pt x="20633" y="13967"/>
                  </a:lnTo>
                  <a:lnTo>
                    <a:pt x="20613" y="13982"/>
                  </a:lnTo>
                  <a:lnTo>
                    <a:pt x="20603" y="13999"/>
                  </a:lnTo>
                  <a:lnTo>
                    <a:pt x="20590" y="14016"/>
                  </a:lnTo>
                  <a:lnTo>
                    <a:pt x="20588" y="14036"/>
                  </a:lnTo>
                  <a:lnTo>
                    <a:pt x="20579" y="14054"/>
                  </a:lnTo>
                  <a:lnTo>
                    <a:pt x="20577" y="14072"/>
                  </a:lnTo>
                  <a:lnTo>
                    <a:pt x="20579" y="14095"/>
                  </a:lnTo>
                  <a:lnTo>
                    <a:pt x="20588" y="14115"/>
                  </a:lnTo>
                  <a:lnTo>
                    <a:pt x="20590" y="14132"/>
                  </a:lnTo>
                  <a:lnTo>
                    <a:pt x="20603" y="14152"/>
                  </a:lnTo>
                  <a:lnTo>
                    <a:pt x="20613" y="14168"/>
                  </a:lnTo>
                  <a:lnTo>
                    <a:pt x="20633" y="14186"/>
                  </a:lnTo>
                  <a:lnTo>
                    <a:pt x="20648" y="14198"/>
                  </a:lnTo>
                  <a:lnTo>
                    <a:pt x="20669" y="14212"/>
                  </a:lnTo>
                  <a:lnTo>
                    <a:pt x="20693" y="14224"/>
                  </a:lnTo>
                  <a:lnTo>
                    <a:pt x="20712" y="14236"/>
                  </a:lnTo>
                  <a:lnTo>
                    <a:pt x="20740" y="14245"/>
                  </a:lnTo>
                  <a:lnTo>
                    <a:pt x="20766" y="14253"/>
                  </a:lnTo>
                  <a:lnTo>
                    <a:pt x="20796" y="14259"/>
                  </a:lnTo>
                  <a:lnTo>
                    <a:pt x="20828" y="14267"/>
                  </a:lnTo>
                  <a:lnTo>
                    <a:pt x="20861" y="14268"/>
                  </a:lnTo>
                  <a:lnTo>
                    <a:pt x="20889" y="14269"/>
                  </a:lnTo>
                  <a:lnTo>
                    <a:pt x="20923" y="14268"/>
                  </a:lnTo>
                  <a:lnTo>
                    <a:pt x="20955" y="14267"/>
                  </a:lnTo>
                  <a:lnTo>
                    <a:pt x="20983" y="14259"/>
                  </a:lnTo>
                  <a:lnTo>
                    <a:pt x="21011" y="14253"/>
                  </a:lnTo>
                  <a:close/>
                  <a:moveTo>
                    <a:pt x="18924" y="7676"/>
                  </a:moveTo>
                  <a:lnTo>
                    <a:pt x="18892" y="7682"/>
                  </a:lnTo>
                  <a:lnTo>
                    <a:pt x="18864" y="7684"/>
                  </a:lnTo>
                  <a:lnTo>
                    <a:pt x="18836" y="7688"/>
                  </a:lnTo>
                  <a:lnTo>
                    <a:pt x="18808" y="7700"/>
                  </a:lnTo>
                  <a:lnTo>
                    <a:pt x="18780" y="7706"/>
                  </a:lnTo>
                  <a:lnTo>
                    <a:pt x="18759" y="7721"/>
                  </a:lnTo>
                  <a:lnTo>
                    <a:pt x="18735" y="7730"/>
                  </a:lnTo>
                  <a:lnTo>
                    <a:pt x="18718" y="7746"/>
                  </a:lnTo>
                  <a:lnTo>
                    <a:pt x="18696" y="7759"/>
                  </a:lnTo>
                  <a:lnTo>
                    <a:pt x="18679" y="7775"/>
                  </a:lnTo>
                  <a:lnTo>
                    <a:pt x="18666" y="7794"/>
                  </a:lnTo>
                  <a:lnTo>
                    <a:pt x="18651" y="7813"/>
                  </a:lnTo>
                  <a:lnTo>
                    <a:pt x="18649" y="7829"/>
                  </a:lnTo>
                  <a:lnTo>
                    <a:pt x="18645" y="7847"/>
                  </a:lnTo>
                  <a:lnTo>
                    <a:pt x="18645" y="7889"/>
                  </a:lnTo>
                  <a:lnTo>
                    <a:pt x="18649" y="7910"/>
                  </a:lnTo>
                  <a:lnTo>
                    <a:pt x="18651" y="7927"/>
                  </a:lnTo>
                  <a:lnTo>
                    <a:pt x="18666" y="7946"/>
                  </a:lnTo>
                  <a:lnTo>
                    <a:pt x="18679" y="7959"/>
                  </a:lnTo>
                  <a:lnTo>
                    <a:pt x="18696" y="7975"/>
                  </a:lnTo>
                  <a:lnTo>
                    <a:pt x="18718" y="7993"/>
                  </a:lnTo>
                  <a:lnTo>
                    <a:pt x="18759" y="8018"/>
                  </a:lnTo>
                  <a:lnTo>
                    <a:pt x="18780" y="8030"/>
                  </a:lnTo>
                  <a:lnTo>
                    <a:pt x="18808" y="8039"/>
                  </a:lnTo>
                  <a:lnTo>
                    <a:pt x="18836" y="8047"/>
                  </a:lnTo>
                  <a:lnTo>
                    <a:pt x="18864" y="8054"/>
                  </a:lnTo>
                  <a:lnTo>
                    <a:pt x="18892" y="8059"/>
                  </a:lnTo>
                  <a:lnTo>
                    <a:pt x="18924" y="8063"/>
                  </a:lnTo>
                  <a:lnTo>
                    <a:pt x="20179" y="8063"/>
                  </a:lnTo>
                  <a:lnTo>
                    <a:pt x="20212" y="8059"/>
                  </a:lnTo>
                  <a:lnTo>
                    <a:pt x="20242" y="8054"/>
                  </a:lnTo>
                  <a:lnTo>
                    <a:pt x="20267" y="8047"/>
                  </a:lnTo>
                  <a:lnTo>
                    <a:pt x="20298" y="8039"/>
                  </a:lnTo>
                  <a:lnTo>
                    <a:pt x="20323" y="8030"/>
                  </a:lnTo>
                  <a:lnTo>
                    <a:pt x="20349" y="8018"/>
                  </a:lnTo>
                  <a:lnTo>
                    <a:pt x="20371" y="8003"/>
                  </a:lnTo>
                  <a:lnTo>
                    <a:pt x="20388" y="7993"/>
                  </a:lnTo>
                  <a:lnTo>
                    <a:pt x="20405" y="7975"/>
                  </a:lnTo>
                  <a:lnTo>
                    <a:pt x="20422" y="7959"/>
                  </a:lnTo>
                  <a:lnTo>
                    <a:pt x="20435" y="7946"/>
                  </a:lnTo>
                  <a:lnTo>
                    <a:pt x="20448" y="7927"/>
                  </a:lnTo>
                  <a:lnTo>
                    <a:pt x="20452" y="7910"/>
                  </a:lnTo>
                  <a:lnTo>
                    <a:pt x="20459" y="7889"/>
                  </a:lnTo>
                  <a:lnTo>
                    <a:pt x="20459" y="7830"/>
                  </a:lnTo>
                  <a:lnTo>
                    <a:pt x="20448" y="7814"/>
                  </a:lnTo>
                  <a:lnTo>
                    <a:pt x="20437" y="7795"/>
                  </a:lnTo>
                  <a:lnTo>
                    <a:pt x="20427" y="7783"/>
                  </a:lnTo>
                  <a:lnTo>
                    <a:pt x="20411" y="7762"/>
                  </a:lnTo>
                  <a:lnTo>
                    <a:pt x="20390" y="7747"/>
                  </a:lnTo>
                  <a:lnTo>
                    <a:pt x="20375" y="7737"/>
                  </a:lnTo>
                  <a:lnTo>
                    <a:pt x="20323" y="7710"/>
                  </a:lnTo>
                  <a:lnTo>
                    <a:pt x="20295" y="7702"/>
                  </a:lnTo>
                  <a:lnTo>
                    <a:pt x="20261" y="7692"/>
                  </a:lnTo>
                  <a:lnTo>
                    <a:pt x="20224" y="7684"/>
                  </a:lnTo>
                  <a:lnTo>
                    <a:pt x="20186" y="7682"/>
                  </a:lnTo>
                  <a:lnTo>
                    <a:pt x="20141" y="7676"/>
                  </a:lnTo>
                  <a:lnTo>
                    <a:pt x="20098" y="7674"/>
                  </a:lnTo>
                  <a:lnTo>
                    <a:pt x="18956" y="7674"/>
                  </a:lnTo>
                  <a:lnTo>
                    <a:pt x="18924" y="7676"/>
                  </a:lnTo>
                  <a:close/>
                  <a:moveTo>
                    <a:pt x="19713" y="14669"/>
                  </a:moveTo>
                  <a:lnTo>
                    <a:pt x="19689" y="14680"/>
                  </a:lnTo>
                  <a:lnTo>
                    <a:pt x="19661" y="14690"/>
                  </a:lnTo>
                  <a:lnTo>
                    <a:pt x="19640" y="14700"/>
                  </a:lnTo>
                  <a:lnTo>
                    <a:pt x="19614" y="14714"/>
                  </a:lnTo>
                  <a:lnTo>
                    <a:pt x="19595" y="14726"/>
                  </a:lnTo>
                  <a:lnTo>
                    <a:pt x="19580" y="14744"/>
                  </a:lnTo>
                  <a:lnTo>
                    <a:pt x="19565" y="14758"/>
                  </a:lnTo>
                  <a:lnTo>
                    <a:pt x="19545" y="14777"/>
                  </a:lnTo>
                  <a:lnTo>
                    <a:pt x="19539" y="14793"/>
                  </a:lnTo>
                  <a:lnTo>
                    <a:pt x="19530" y="14812"/>
                  </a:lnTo>
                  <a:lnTo>
                    <a:pt x="19526" y="14833"/>
                  </a:lnTo>
                  <a:lnTo>
                    <a:pt x="19526" y="14869"/>
                  </a:lnTo>
                  <a:lnTo>
                    <a:pt x="19530" y="14889"/>
                  </a:lnTo>
                  <a:lnTo>
                    <a:pt x="19539" y="14906"/>
                  </a:lnTo>
                  <a:lnTo>
                    <a:pt x="19545" y="14924"/>
                  </a:lnTo>
                  <a:lnTo>
                    <a:pt x="19565" y="14945"/>
                  </a:lnTo>
                  <a:lnTo>
                    <a:pt x="19580" y="14958"/>
                  </a:lnTo>
                  <a:lnTo>
                    <a:pt x="19595" y="14973"/>
                  </a:lnTo>
                  <a:lnTo>
                    <a:pt x="19614" y="14987"/>
                  </a:lnTo>
                  <a:lnTo>
                    <a:pt x="19640" y="14999"/>
                  </a:lnTo>
                  <a:lnTo>
                    <a:pt x="19661" y="15013"/>
                  </a:lnTo>
                  <a:lnTo>
                    <a:pt x="19689" y="15022"/>
                  </a:lnTo>
                  <a:lnTo>
                    <a:pt x="19713" y="15033"/>
                  </a:lnTo>
                  <a:lnTo>
                    <a:pt x="19745" y="15034"/>
                  </a:lnTo>
                  <a:lnTo>
                    <a:pt x="19771" y="15039"/>
                  </a:lnTo>
                  <a:lnTo>
                    <a:pt x="19803" y="15043"/>
                  </a:lnTo>
                  <a:lnTo>
                    <a:pt x="20298" y="15043"/>
                  </a:lnTo>
                  <a:lnTo>
                    <a:pt x="20330" y="15039"/>
                  </a:lnTo>
                  <a:lnTo>
                    <a:pt x="20356" y="15034"/>
                  </a:lnTo>
                  <a:lnTo>
                    <a:pt x="20388" y="15033"/>
                  </a:lnTo>
                  <a:lnTo>
                    <a:pt x="20411" y="15022"/>
                  </a:lnTo>
                  <a:lnTo>
                    <a:pt x="20442" y="15013"/>
                  </a:lnTo>
                  <a:lnTo>
                    <a:pt x="20463" y="14999"/>
                  </a:lnTo>
                  <a:lnTo>
                    <a:pt x="20487" y="14987"/>
                  </a:lnTo>
                  <a:lnTo>
                    <a:pt x="20508" y="14973"/>
                  </a:lnTo>
                  <a:lnTo>
                    <a:pt x="20523" y="14958"/>
                  </a:lnTo>
                  <a:lnTo>
                    <a:pt x="20540" y="14945"/>
                  </a:lnTo>
                  <a:lnTo>
                    <a:pt x="20551" y="14924"/>
                  </a:lnTo>
                  <a:lnTo>
                    <a:pt x="20564" y="14906"/>
                  </a:lnTo>
                  <a:lnTo>
                    <a:pt x="20568" y="14889"/>
                  </a:lnTo>
                  <a:lnTo>
                    <a:pt x="20577" y="14869"/>
                  </a:lnTo>
                  <a:lnTo>
                    <a:pt x="20577" y="14833"/>
                  </a:lnTo>
                  <a:lnTo>
                    <a:pt x="20568" y="14812"/>
                  </a:lnTo>
                  <a:lnTo>
                    <a:pt x="20564" y="14793"/>
                  </a:lnTo>
                  <a:lnTo>
                    <a:pt x="20551" y="14777"/>
                  </a:lnTo>
                  <a:lnTo>
                    <a:pt x="20540" y="14758"/>
                  </a:lnTo>
                  <a:lnTo>
                    <a:pt x="20523" y="14744"/>
                  </a:lnTo>
                  <a:lnTo>
                    <a:pt x="20508" y="14726"/>
                  </a:lnTo>
                  <a:lnTo>
                    <a:pt x="20487" y="14714"/>
                  </a:lnTo>
                  <a:lnTo>
                    <a:pt x="20463" y="14700"/>
                  </a:lnTo>
                  <a:lnTo>
                    <a:pt x="20442" y="14690"/>
                  </a:lnTo>
                  <a:lnTo>
                    <a:pt x="20411" y="14680"/>
                  </a:lnTo>
                  <a:lnTo>
                    <a:pt x="20388" y="14669"/>
                  </a:lnTo>
                  <a:lnTo>
                    <a:pt x="20356" y="14666"/>
                  </a:lnTo>
                  <a:lnTo>
                    <a:pt x="20330" y="14661"/>
                  </a:lnTo>
                  <a:lnTo>
                    <a:pt x="20265" y="14656"/>
                  </a:lnTo>
                  <a:lnTo>
                    <a:pt x="19838" y="14656"/>
                  </a:lnTo>
                  <a:lnTo>
                    <a:pt x="19803" y="14658"/>
                  </a:lnTo>
                  <a:lnTo>
                    <a:pt x="19771" y="14661"/>
                  </a:lnTo>
                  <a:lnTo>
                    <a:pt x="19745" y="14666"/>
                  </a:lnTo>
                  <a:lnTo>
                    <a:pt x="19713" y="14669"/>
                  </a:lnTo>
                  <a:close/>
                  <a:moveTo>
                    <a:pt x="20603" y="6260"/>
                  </a:moveTo>
                  <a:lnTo>
                    <a:pt x="20590" y="6242"/>
                  </a:lnTo>
                  <a:lnTo>
                    <a:pt x="20579" y="6224"/>
                  </a:lnTo>
                  <a:lnTo>
                    <a:pt x="20545" y="6194"/>
                  </a:lnTo>
                  <a:lnTo>
                    <a:pt x="20523" y="6178"/>
                  </a:lnTo>
                  <a:lnTo>
                    <a:pt x="20506" y="6168"/>
                  </a:lnTo>
                  <a:lnTo>
                    <a:pt x="20478" y="6157"/>
                  </a:lnTo>
                  <a:lnTo>
                    <a:pt x="20427" y="6138"/>
                  </a:lnTo>
                  <a:lnTo>
                    <a:pt x="20399" y="6133"/>
                  </a:lnTo>
                  <a:lnTo>
                    <a:pt x="20368" y="6124"/>
                  </a:lnTo>
                  <a:lnTo>
                    <a:pt x="20334" y="6122"/>
                  </a:lnTo>
                  <a:lnTo>
                    <a:pt x="19982" y="6122"/>
                  </a:lnTo>
                  <a:lnTo>
                    <a:pt x="19954" y="6124"/>
                  </a:lnTo>
                  <a:lnTo>
                    <a:pt x="19924" y="6133"/>
                  </a:lnTo>
                  <a:lnTo>
                    <a:pt x="19893" y="6138"/>
                  </a:lnTo>
                  <a:lnTo>
                    <a:pt x="19838" y="6157"/>
                  </a:lnTo>
                  <a:lnTo>
                    <a:pt x="19816" y="6168"/>
                  </a:lnTo>
                  <a:lnTo>
                    <a:pt x="19773" y="6194"/>
                  </a:lnTo>
                  <a:lnTo>
                    <a:pt x="19756" y="6209"/>
                  </a:lnTo>
                  <a:lnTo>
                    <a:pt x="19745" y="6224"/>
                  </a:lnTo>
                  <a:lnTo>
                    <a:pt x="19728" y="6242"/>
                  </a:lnTo>
                  <a:lnTo>
                    <a:pt x="19717" y="6260"/>
                  </a:lnTo>
                  <a:lnTo>
                    <a:pt x="19711" y="6277"/>
                  </a:lnTo>
                  <a:lnTo>
                    <a:pt x="19707" y="6296"/>
                  </a:lnTo>
                  <a:lnTo>
                    <a:pt x="19700" y="6315"/>
                  </a:lnTo>
                  <a:lnTo>
                    <a:pt x="19707" y="6338"/>
                  </a:lnTo>
                  <a:lnTo>
                    <a:pt x="19711" y="6358"/>
                  </a:lnTo>
                  <a:lnTo>
                    <a:pt x="19717" y="6374"/>
                  </a:lnTo>
                  <a:lnTo>
                    <a:pt x="19728" y="6394"/>
                  </a:lnTo>
                  <a:lnTo>
                    <a:pt x="19745" y="6411"/>
                  </a:lnTo>
                  <a:lnTo>
                    <a:pt x="19756" y="6427"/>
                  </a:lnTo>
                  <a:lnTo>
                    <a:pt x="19773" y="6441"/>
                  </a:lnTo>
                  <a:lnTo>
                    <a:pt x="19816" y="6467"/>
                  </a:lnTo>
                  <a:lnTo>
                    <a:pt x="19838" y="6479"/>
                  </a:lnTo>
                  <a:lnTo>
                    <a:pt x="19866" y="6489"/>
                  </a:lnTo>
                  <a:lnTo>
                    <a:pt x="19893" y="6495"/>
                  </a:lnTo>
                  <a:lnTo>
                    <a:pt x="19924" y="6502"/>
                  </a:lnTo>
                  <a:lnTo>
                    <a:pt x="19954" y="6506"/>
                  </a:lnTo>
                  <a:lnTo>
                    <a:pt x="19982" y="6507"/>
                  </a:lnTo>
                  <a:lnTo>
                    <a:pt x="20018" y="6513"/>
                  </a:lnTo>
                  <a:lnTo>
                    <a:pt x="20302" y="6513"/>
                  </a:lnTo>
                  <a:lnTo>
                    <a:pt x="20334" y="6507"/>
                  </a:lnTo>
                  <a:lnTo>
                    <a:pt x="20368" y="6506"/>
                  </a:lnTo>
                  <a:lnTo>
                    <a:pt x="20399" y="6502"/>
                  </a:lnTo>
                  <a:lnTo>
                    <a:pt x="20427" y="6495"/>
                  </a:lnTo>
                  <a:lnTo>
                    <a:pt x="20452" y="6489"/>
                  </a:lnTo>
                  <a:lnTo>
                    <a:pt x="20478" y="6479"/>
                  </a:lnTo>
                  <a:lnTo>
                    <a:pt x="20506" y="6467"/>
                  </a:lnTo>
                  <a:lnTo>
                    <a:pt x="20523" y="6457"/>
                  </a:lnTo>
                  <a:lnTo>
                    <a:pt x="20545" y="6441"/>
                  </a:lnTo>
                  <a:lnTo>
                    <a:pt x="20562" y="6427"/>
                  </a:lnTo>
                  <a:lnTo>
                    <a:pt x="20579" y="6411"/>
                  </a:lnTo>
                  <a:lnTo>
                    <a:pt x="20590" y="6394"/>
                  </a:lnTo>
                  <a:lnTo>
                    <a:pt x="20603" y="6374"/>
                  </a:lnTo>
                  <a:lnTo>
                    <a:pt x="20613" y="6358"/>
                  </a:lnTo>
                  <a:lnTo>
                    <a:pt x="20613" y="6338"/>
                  </a:lnTo>
                  <a:lnTo>
                    <a:pt x="20618" y="6315"/>
                  </a:lnTo>
                  <a:lnTo>
                    <a:pt x="20613" y="6296"/>
                  </a:lnTo>
                  <a:lnTo>
                    <a:pt x="20613" y="6277"/>
                  </a:lnTo>
                  <a:lnTo>
                    <a:pt x="20603" y="6260"/>
                  </a:lnTo>
                  <a:close/>
                  <a:moveTo>
                    <a:pt x="18707" y="8701"/>
                  </a:moveTo>
                  <a:lnTo>
                    <a:pt x="18722" y="8719"/>
                  </a:lnTo>
                  <a:lnTo>
                    <a:pt x="18735" y="8736"/>
                  </a:lnTo>
                  <a:lnTo>
                    <a:pt x="18752" y="8753"/>
                  </a:lnTo>
                  <a:lnTo>
                    <a:pt x="18772" y="8767"/>
                  </a:lnTo>
                  <a:lnTo>
                    <a:pt x="18789" y="8781"/>
                  </a:lnTo>
                  <a:lnTo>
                    <a:pt x="18810" y="8796"/>
                  </a:lnTo>
                  <a:lnTo>
                    <a:pt x="18836" y="8803"/>
                  </a:lnTo>
                  <a:lnTo>
                    <a:pt x="18864" y="8813"/>
                  </a:lnTo>
                  <a:lnTo>
                    <a:pt x="18885" y="8824"/>
                  </a:lnTo>
                  <a:lnTo>
                    <a:pt x="18916" y="8830"/>
                  </a:lnTo>
                  <a:lnTo>
                    <a:pt x="18946" y="8834"/>
                  </a:lnTo>
                  <a:lnTo>
                    <a:pt x="18980" y="8836"/>
                  </a:lnTo>
                  <a:lnTo>
                    <a:pt x="19014" y="8838"/>
                  </a:lnTo>
                  <a:lnTo>
                    <a:pt x="19040" y="8836"/>
                  </a:lnTo>
                  <a:lnTo>
                    <a:pt x="19072" y="8834"/>
                  </a:lnTo>
                  <a:lnTo>
                    <a:pt x="19105" y="8830"/>
                  </a:lnTo>
                  <a:lnTo>
                    <a:pt x="19133" y="8824"/>
                  </a:lnTo>
                  <a:lnTo>
                    <a:pt x="19184" y="8803"/>
                  </a:lnTo>
                  <a:lnTo>
                    <a:pt x="19214" y="8796"/>
                  </a:lnTo>
                  <a:lnTo>
                    <a:pt x="19234" y="8781"/>
                  </a:lnTo>
                  <a:lnTo>
                    <a:pt x="19251" y="8767"/>
                  </a:lnTo>
                  <a:lnTo>
                    <a:pt x="19272" y="8753"/>
                  </a:lnTo>
                  <a:lnTo>
                    <a:pt x="19287" y="8736"/>
                  </a:lnTo>
                  <a:lnTo>
                    <a:pt x="19309" y="8701"/>
                  </a:lnTo>
                  <a:lnTo>
                    <a:pt x="19317" y="8683"/>
                  </a:lnTo>
                  <a:lnTo>
                    <a:pt x="19322" y="8665"/>
                  </a:lnTo>
                  <a:lnTo>
                    <a:pt x="19322" y="8624"/>
                  </a:lnTo>
                  <a:lnTo>
                    <a:pt x="19317" y="8605"/>
                  </a:lnTo>
                  <a:lnTo>
                    <a:pt x="19309" y="8585"/>
                  </a:lnTo>
                  <a:lnTo>
                    <a:pt x="19298" y="8568"/>
                  </a:lnTo>
                  <a:lnTo>
                    <a:pt x="19272" y="8536"/>
                  </a:lnTo>
                  <a:lnTo>
                    <a:pt x="19251" y="8521"/>
                  </a:lnTo>
                  <a:lnTo>
                    <a:pt x="19234" y="8508"/>
                  </a:lnTo>
                  <a:lnTo>
                    <a:pt x="19214" y="8495"/>
                  </a:lnTo>
                  <a:lnTo>
                    <a:pt x="19184" y="8483"/>
                  </a:lnTo>
                  <a:lnTo>
                    <a:pt x="19158" y="8473"/>
                  </a:lnTo>
                  <a:lnTo>
                    <a:pt x="19133" y="8465"/>
                  </a:lnTo>
                  <a:lnTo>
                    <a:pt x="19105" y="8461"/>
                  </a:lnTo>
                  <a:lnTo>
                    <a:pt x="19072" y="8454"/>
                  </a:lnTo>
                  <a:lnTo>
                    <a:pt x="19040" y="8451"/>
                  </a:lnTo>
                  <a:lnTo>
                    <a:pt x="18980" y="8451"/>
                  </a:lnTo>
                  <a:lnTo>
                    <a:pt x="18946" y="8454"/>
                  </a:lnTo>
                  <a:lnTo>
                    <a:pt x="18916" y="8461"/>
                  </a:lnTo>
                  <a:lnTo>
                    <a:pt x="18885" y="8465"/>
                  </a:lnTo>
                  <a:lnTo>
                    <a:pt x="18864" y="8473"/>
                  </a:lnTo>
                  <a:lnTo>
                    <a:pt x="18836" y="8483"/>
                  </a:lnTo>
                  <a:lnTo>
                    <a:pt x="18810" y="8495"/>
                  </a:lnTo>
                  <a:lnTo>
                    <a:pt x="18789" y="8508"/>
                  </a:lnTo>
                  <a:lnTo>
                    <a:pt x="18772" y="8521"/>
                  </a:lnTo>
                  <a:lnTo>
                    <a:pt x="18752" y="8536"/>
                  </a:lnTo>
                  <a:lnTo>
                    <a:pt x="18735" y="8555"/>
                  </a:lnTo>
                  <a:lnTo>
                    <a:pt x="18722" y="8568"/>
                  </a:lnTo>
                  <a:lnTo>
                    <a:pt x="18707" y="8585"/>
                  </a:lnTo>
                  <a:lnTo>
                    <a:pt x="18703" y="8605"/>
                  </a:lnTo>
                  <a:lnTo>
                    <a:pt x="18699" y="8624"/>
                  </a:lnTo>
                  <a:lnTo>
                    <a:pt x="18699" y="8665"/>
                  </a:lnTo>
                  <a:lnTo>
                    <a:pt x="18703" y="8683"/>
                  </a:lnTo>
                  <a:lnTo>
                    <a:pt x="18707" y="8701"/>
                  </a:lnTo>
                  <a:close/>
                  <a:moveTo>
                    <a:pt x="20977" y="926"/>
                  </a:moveTo>
                  <a:lnTo>
                    <a:pt x="20985" y="944"/>
                  </a:lnTo>
                  <a:lnTo>
                    <a:pt x="21000" y="962"/>
                  </a:lnTo>
                  <a:lnTo>
                    <a:pt x="21011" y="982"/>
                  </a:lnTo>
                  <a:lnTo>
                    <a:pt x="21026" y="995"/>
                  </a:lnTo>
                  <a:lnTo>
                    <a:pt x="21045" y="1008"/>
                  </a:lnTo>
                  <a:lnTo>
                    <a:pt x="21065" y="1024"/>
                  </a:lnTo>
                  <a:lnTo>
                    <a:pt x="21088" y="1038"/>
                  </a:lnTo>
                  <a:lnTo>
                    <a:pt x="21110" y="1047"/>
                  </a:lnTo>
                  <a:lnTo>
                    <a:pt x="21138" y="1056"/>
                  </a:lnTo>
                  <a:lnTo>
                    <a:pt x="21164" y="1067"/>
                  </a:lnTo>
                  <a:lnTo>
                    <a:pt x="21192" y="1072"/>
                  </a:lnTo>
                  <a:lnTo>
                    <a:pt x="21222" y="1078"/>
                  </a:lnTo>
                  <a:lnTo>
                    <a:pt x="21254" y="1079"/>
                  </a:lnTo>
                  <a:lnTo>
                    <a:pt x="21291" y="1080"/>
                  </a:lnTo>
                  <a:lnTo>
                    <a:pt x="21351" y="1078"/>
                  </a:lnTo>
                  <a:lnTo>
                    <a:pt x="21381" y="1072"/>
                  </a:lnTo>
                  <a:lnTo>
                    <a:pt x="21409" y="1067"/>
                  </a:lnTo>
                  <a:lnTo>
                    <a:pt x="21435" y="1056"/>
                  </a:lnTo>
                  <a:lnTo>
                    <a:pt x="21458" y="1047"/>
                  </a:lnTo>
                  <a:lnTo>
                    <a:pt x="21486" y="1038"/>
                  </a:lnTo>
                  <a:lnTo>
                    <a:pt x="21510" y="1024"/>
                  </a:lnTo>
                  <a:lnTo>
                    <a:pt x="21525" y="1008"/>
                  </a:lnTo>
                  <a:lnTo>
                    <a:pt x="21544" y="995"/>
                  </a:lnTo>
                  <a:lnTo>
                    <a:pt x="21561" y="982"/>
                  </a:lnTo>
                  <a:lnTo>
                    <a:pt x="21574" y="962"/>
                  </a:lnTo>
                  <a:lnTo>
                    <a:pt x="21585" y="944"/>
                  </a:lnTo>
                  <a:lnTo>
                    <a:pt x="21596" y="926"/>
                  </a:lnTo>
                  <a:lnTo>
                    <a:pt x="21598" y="907"/>
                  </a:lnTo>
                  <a:lnTo>
                    <a:pt x="21600" y="887"/>
                  </a:lnTo>
                  <a:lnTo>
                    <a:pt x="21598" y="866"/>
                  </a:lnTo>
                  <a:lnTo>
                    <a:pt x="21596" y="849"/>
                  </a:lnTo>
                  <a:lnTo>
                    <a:pt x="21585" y="830"/>
                  </a:lnTo>
                  <a:lnTo>
                    <a:pt x="21574" y="809"/>
                  </a:lnTo>
                  <a:lnTo>
                    <a:pt x="21561" y="797"/>
                  </a:lnTo>
                  <a:lnTo>
                    <a:pt x="21544" y="782"/>
                  </a:lnTo>
                  <a:lnTo>
                    <a:pt x="21525" y="763"/>
                  </a:lnTo>
                  <a:lnTo>
                    <a:pt x="21510" y="751"/>
                  </a:lnTo>
                  <a:lnTo>
                    <a:pt x="21486" y="738"/>
                  </a:lnTo>
                  <a:lnTo>
                    <a:pt x="21458" y="723"/>
                  </a:lnTo>
                  <a:lnTo>
                    <a:pt x="21435" y="717"/>
                  </a:lnTo>
                  <a:lnTo>
                    <a:pt x="21409" y="709"/>
                  </a:lnTo>
                  <a:lnTo>
                    <a:pt x="21381" y="702"/>
                  </a:lnTo>
                  <a:lnTo>
                    <a:pt x="21351" y="697"/>
                  </a:lnTo>
                  <a:lnTo>
                    <a:pt x="21321" y="694"/>
                  </a:lnTo>
                  <a:lnTo>
                    <a:pt x="21254" y="694"/>
                  </a:lnTo>
                  <a:lnTo>
                    <a:pt x="21222" y="697"/>
                  </a:lnTo>
                  <a:lnTo>
                    <a:pt x="21192" y="702"/>
                  </a:lnTo>
                  <a:lnTo>
                    <a:pt x="21164" y="709"/>
                  </a:lnTo>
                  <a:lnTo>
                    <a:pt x="21138" y="717"/>
                  </a:lnTo>
                  <a:lnTo>
                    <a:pt x="21110" y="723"/>
                  </a:lnTo>
                  <a:lnTo>
                    <a:pt x="21088" y="738"/>
                  </a:lnTo>
                  <a:lnTo>
                    <a:pt x="21065" y="751"/>
                  </a:lnTo>
                  <a:lnTo>
                    <a:pt x="21045" y="763"/>
                  </a:lnTo>
                  <a:lnTo>
                    <a:pt x="21026" y="782"/>
                  </a:lnTo>
                  <a:lnTo>
                    <a:pt x="21011" y="797"/>
                  </a:lnTo>
                  <a:lnTo>
                    <a:pt x="21000" y="809"/>
                  </a:lnTo>
                  <a:lnTo>
                    <a:pt x="20985" y="830"/>
                  </a:lnTo>
                  <a:lnTo>
                    <a:pt x="20977" y="849"/>
                  </a:lnTo>
                  <a:lnTo>
                    <a:pt x="20975" y="866"/>
                  </a:lnTo>
                  <a:lnTo>
                    <a:pt x="20972" y="887"/>
                  </a:lnTo>
                  <a:lnTo>
                    <a:pt x="20975" y="907"/>
                  </a:lnTo>
                  <a:lnTo>
                    <a:pt x="20977" y="926"/>
                  </a:lnTo>
                  <a:close/>
                  <a:moveTo>
                    <a:pt x="19668" y="19357"/>
                  </a:moveTo>
                  <a:lnTo>
                    <a:pt x="19642" y="19367"/>
                  </a:lnTo>
                  <a:lnTo>
                    <a:pt x="19623" y="19382"/>
                  </a:lnTo>
                  <a:lnTo>
                    <a:pt x="19601" y="19398"/>
                  </a:lnTo>
                  <a:lnTo>
                    <a:pt x="19588" y="19413"/>
                  </a:lnTo>
                  <a:lnTo>
                    <a:pt x="19571" y="19430"/>
                  </a:lnTo>
                  <a:lnTo>
                    <a:pt x="19567" y="19447"/>
                  </a:lnTo>
                  <a:lnTo>
                    <a:pt x="19556" y="19467"/>
                  </a:lnTo>
                  <a:lnTo>
                    <a:pt x="19554" y="19485"/>
                  </a:lnTo>
                  <a:lnTo>
                    <a:pt x="19550" y="19505"/>
                  </a:lnTo>
                  <a:lnTo>
                    <a:pt x="19554" y="19523"/>
                  </a:lnTo>
                  <a:lnTo>
                    <a:pt x="19556" y="19545"/>
                  </a:lnTo>
                  <a:lnTo>
                    <a:pt x="19567" y="19565"/>
                  </a:lnTo>
                  <a:lnTo>
                    <a:pt x="19571" y="19582"/>
                  </a:lnTo>
                  <a:lnTo>
                    <a:pt x="19588" y="19594"/>
                  </a:lnTo>
                  <a:lnTo>
                    <a:pt x="19601" y="19613"/>
                  </a:lnTo>
                  <a:lnTo>
                    <a:pt x="19623" y="19630"/>
                  </a:lnTo>
                  <a:lnTo>
                    <a:pt x="19642" y="19643"/>
                  </a:lnTo>
                  <a:lnTo>
                    <a:pt x="19668" y="19656"/>
                  </a:lnTo>
                  <a:lnTo>
                    <a:pt x="19691" y="19667"/>
                  </a:lnTo>
                  <a:lnTo>
                    <a:pt x="19713" y="19675"/>
                  </a:lnTo>
                  <a:lnTo>
                    <a:pt x="19745" y="19684"/>
                  </a:lnTo>
                  <a:lnTo>
                    <a:pt x="19771" y="19691"/>
                  </a:lnTo>
                  <a:lnTo>
                    <a:pt x="19803" y="19695"/>
                  </a:lnTo>
                  <a:lnTo>
                    <a:pt x="19835" y="19698"/>
                  </a:lnTo>
                  <a:lnTo>
                    <a:pt x="19861" y="19702"/>
                  </a:lnTo>
                  <a:lnTo>
                    <a:pt x="20549" y="19702"/>
                  </a:lnTo>
                  <a:lnTo>
                    <a:pt x="20579" y="19698"/>
                  </a:lnTo>
                  <a:lnTo>
                    <a:pt x="20613" y="19695"/>
                  </a:lnTo>
                  <a:lnTo>
                    <a:pt x="20641" y="19691"/>
                  </a:lnTo>
                  <a:lnTo>
                    <a:pt x="20669" y="19684"/>
                  </a:lnTo>
                  <a:lnTo>
                    <a:pt x="20725" y="19667"/>
                  </a:lnTo>
                  <a:lnTo>
                    <a:pt x="20753" y="19656"/>
                  </a:lnTo>
                  <a:lnTo>
                    <a:pt x="20770" y="19643"/>
                  </a:lnTo>
                  <a:lnTo>
                    <a:pt x="20792" y="19630"/>
                  </a:lnTo>
                  <a:lnTo>
                    <a:pt x="20811" y="19613"/>
                  </a:lnTo>
                  <a:lnTo>
                    <a:pt x="20828" y="19594"/>
                  </a:lnTo>
                  <a:lnTo>
                    <a:pt x="20837" y="19582"/>
                  </a:lnTo>
                  <a:lnTo>
                    <a:pt x="20846" y="19565"/>
                  </a:lnTo>
                  <a:lnTo>
                    <a:pt x="20856" y="19545"/>
                  </a:lnTo>
                  <a:lnTo>
                    <a:pt x="20865" y="19523"/>
                  </a:lnTo>
                  <a:lnTo>
                    <a:pt x="20865" y="19485"/>
                  </a:lnTo>
                  <a:lnTo>
                    <a:pt x="20856" y="19467"/>
                  </a:lnTo>
                  <a:lnTo>
                    <a:pt x="20846" y="19447"/>
                  </a:lnTo>
                  <a:lnTo>
                    <a:pt x="20828" y="19413"/>
                  </a:lnTo>
                  <a:lnTo>
                    <a:pt x="20811" y="19398"/>
                  </a:lnTo>
                  <a:lnTo>
                    <a:pt x="20792" y="19382"/>
                  </a:lnTo>
                  <a:lnTo>
                    <a:pt x="20770" y="19367"/>
                  </a:lnTo>
                  <a:lnTo>
                    <a:pt x="20753" y="19357"/>
                  </a:lnTo>
                  <a:lnTo>
                    <a:pt x="20725" y="19346"/>
                  </a:lnTo>
                  <a:lnTo>
                    <a:pt x="20699" y="19337"/>
                  </a:lnTo>
                  <a:lnTo>
                    <a:pt x="20669" y="19327"/>
                  </a:lnTo>
                  <a:lnTo>
                    <a:pt x="20641" y="19319"/>
                  </a:lnTo>
                  <a:lnTo>
                    <a:pt x="20613" y="19317"/>
                  </a:lnTo>
                  <a:lnTo>
                    <a:pt x="20579" y="19313"/>
                  </a:lnTo>
                  <a:lnTo>
                    <a:pt x="19835" y="19313"/>
                  </a:lnTo>
                  <a:lnTo>
                    <a:pt x="19803" y="19317"/>
                  </a:lnTo>
                  <a:lnTo>
                    <a:pt x="19771" y="19319"/>
                  </a:lnTo>
                  <a:lnTo>
                    <a:pt x="19745" y="19327"/>
                  </a:lnTo>
                  <a:lnTo>
                    <a:pt x="19713" y="19337"/>
                  </a:lnTo>
                  <a:lnTo>
                    <a:pt x="19691" y="19346"/>
                  </a:lnTo>
                  <a:lnTo>
                    <a:pt x="19668" y="19357"/>
                  </a:lnTo>
                  <a:close/>
                  <a:moveTo>
                    <a:pt x="19216" y="12562"/>
                  </a:moveTo>
                  <a:lnTo>
                    <a:pt x="19221" y="12582"/>
                  </a:lnTo>
                  <a:lnTo>
                    <a:pt x="19236" y="12598"/>
                  </a:lnTo>
                  <a:lnTo>
                    <a:pt x="19249" y="12616"/>
                  </a:lnTo>
                  <a:lnTo>
                    <a:pt x="19264" y="12632"/>
                  </a:lnTo>
                  <a:lnTo>
                    <a:pt x="19287" y="12647"/>
                  </a:lnTo>
                  <a:lnTo>
                    <a:pt x="19302" y="12662"/>
                  </a:lnTo>
                  <a:lnTo>
                    <a:pt x="19322" y="12672"/>
                  </a:lnTo>
                  <a:lnTo>
                    <a:pt x="19348" y="12687"/>
                  </a:lnTo>
                  <a:lnTo>
                    <a:pt x="19376" y="12695"/>
                  </a:lnTo>
                  <a:lnTo>
                    <a:pt x="19399" y="12702"/>
                  </a:lnTo>
                  <a:lnTo>
                    <a:pt x="19431" y="12708"/>
                  </a:lnTo>
                  <a:lnTo>
                    <a:pt x="19461" y="12715"/>
                  </a:lnTo>
                  <a:lnTo>
                    <a:pt x="19489" y="12716"/>
                  </a:lnTo>
                  <a:lnTo>
                    <a:pt x="19556" y="12716"/>
                  </a:lnTo>
                  <a:lnTo>
                    <a:pt x="19586" y="12715"/>
                  </a:lnTo>
                  <a:lnTo>
                    <a:pt x="19618" y="12708"/>
                  </a:lnTo>
                  <a:lnTo>
                    <a:pt x="19644" y="12702"/>
                  </a:lnTo>
                  <a:lnTo>
                    <a:pt x="19674" y="12695"/>
                  </a:lnTo>
                  <a:lnTo>
                    <a:pt x="19698" y="12687"/>
                  </a:lnTo>
                  <a:lnTo>
                    <a:pt x="19726" y="12672"/>
                  </a:lnTo>
                  <a:lnTo>
                    <a:pt x="19747" y="12662"/>
                  </a:lnTo>
                  <a:lnTo>
                    <a:pt x="19765" y="12647"/>
                  </a:lnTo>
                  <a:lnTo>
                    <a:pt x="19784" y="12632"/>
                  </a:lnTo>
                  <a:lnTo>
                    <a:pt x="19801" y="12616"/>
                  </a:lnTo>
                  <a:lnTo>
                    <a:pt x="19814" y="12598"/>
                  </a:lnTo>
                  <a:lnTo>
                    <a:pt x="19820" y="12582"/>
                  </a:lnTo>
                  <a:lnTo>
                    <a:pt x="19827" y="12562"/>
                  </a:lnTo>
                  <a:lnTo>
                    <a:pt x="19835" y="12543"/>
                  </a:lnTo>
                  <a:lnTo>
                    <a:pt x="19838" y="12526"/>
                  </a:lnTo>
                  <a:lnTo>
                    <a:pt x="19835" y="12502"/>
                  </a:lnTo>
                  <a:lnTo>
                    <a:pt x="19827" y="12483"/>
                  </a:lnTo>
                  <a:lnTo>
                    <a:pt x="19820" y="12464"/>
                  </a:lnTo>
                  <a:lnTo>
                    <a:pt x="19814" y="12450"/>
                  </a:lnTo>
                  <a:lnTo>
                    <a:pt x="19801" y="12428"/>
                  </a:lnTo>
                  <a:lnTo>
                    <a:pt x="19784" y="12415"/>
                  </a:lnTo>
                  <a:lnTo>
                    <a:pt x="19765" y="12399"/>
                  </a:lnTo>
                  <a:lnTo>
                    <a:pt x="19747" y="12387"/>
                  </a:lnTo>
                  <a:lnTo>
                    <a:pt x="19726" y="12374"/>
                  </a:lnTo>
                  <a:lnTo>
                    <a:pt x="19698" y="12363"/>
                  </a:lnTo>
                  <a:lnTo>
                    <a:pt x="19674" y="12353"/>
                  </a:lnTo>
                  <a:lnTo>
                    <a:pt x="19644" y="12345"/>
                  </a:lnTo>
                  <a:lnTo>
                    <a:pt x="19618" y="12338"/>
                  </a:lnTo>
                  <a:lnTo>
                    <a:pt x="19586" y="12333"/>
                  </a:lnTo>
                  <a:lnTo>
                    <a:pt x="19556" y="12329"/>
                  </a:lnTo>
                  <a:lnTo>
                    <a:pt x="19489" y="12329"/>
                  </a:lnTo>
                  <a:lnTo>
                    <a:pt x="19461" y="12333"/>
                  </a:lnTo>
                  <a:lnTo>
                    <a:pt x="19431" y="12338"/>
                  </a:lnTo>
                  <a:lnTo>
                    <a:pt x="19399" y="12345"/>
                  </a:lnTo>
                  <a:lnTo>
                    <a:pt x="19376" y="12353"/>
                  </a:lnTo>
                  <a:lnTo>
                    <a:pt x="19348" y="12363"/>
                  </a:lnTo>
                  <a:lnTo>
                    <a:pt x="19322" y="12374"/>
                  </a:lnTo>
                  <a:lnTo>
                    <a:pt x="19302" y="12387"/>
                  </a:lnTo>
                  <a:lnTo>
                    <a:pt x="19287" y="12399"/>
                  </a:lnTo>
                  <a:lnTo>
                    <a:pt x="19264" y="12415"/>
                  </a:lnTo>
                  <a:lnTo>
                    <a:pt x="19249" y="12428"/>
                  </a:lnTo>
                  <a:lnTo>
                    <a:pt x="19236" y="12450"/>
                  </a:lnTo>
                  <a:lnTo>
                    <a:pt x="19221" y="12464"/>
                  </a:lnTo>
                  <a:lnTo>
                    <a:pt x="19216" y="12483"/>
                  </a:lnTo>
                  <a:lnTo>
                    <a:pt x="19214" y="12502"/>
                  </a:lnTo>
                  <a:lnTo>
                    <a:pt x="19210" y="12526"/>
                  </a:lnTo>
                  <a:lnTo>
                    <a:pt x="19214" y="12543"/>
                  </a:lnTo>
                  <a:lnTo>
                    <a:pt x="19216" y="12562"/>
                  </a:lnTo>
                  <a:close/>
                  <a:moveTo>
                    <a:pt x="20899" y="17328"/>
                  </a:moveTo>
                  <a:lnTo>
                    <a:pt x="20919" y="17316"/>
                  </a:lnTo>
                  <a:lnTo>
                    <a:pt x="20940" y="17301"/>
                  </a:lnTo>
                  <a:lnTo>
                    <a:pt x="20975" y="17269"/>
                  </a:lnTo>
                  <a:lnTo>
                    <a:pt x="20987" y="17255"/>
                  </a:lnTo>
                  <a:lnTo>
                    <a:pt x="21000" y="17237"/>
                  </a:lnTo>
                  <a:lnTo>
                    <a:pt x="21007" y="17219"/>
                  </a:lnTo>
                  <a:lnTo>
                    <a:pt x="21011" y="17200"/>
                  </a:lnTo>
                  <a:lnTo>
                    <a:pt x="21011" y="17160"/>
                  </a:lnTo>
                  <a:lnTo>
                    <a:pt x="21007" y="17140"/>
                  </a:lnTo>
                  <a:lnTo>
                    <a:pt x="21000" y="17120"/>
                  </a:lnTo>
                  <a:lnTo>
                    <a:pt x="20987" y="17104"/>
                  </a:lnTo>
                  <a:lnTo>
                    <a:pt x="20975" y="17086"/>
                  </a:lnTo>
                  <a:lnTo>
                    <a:pt x="20957" y="17068"/>
                  </a:lnTo>
                  <a:lnTo>
                    <a:pt x="20940" y="17055"/>
                  </a:lnTo>
                  <a:lnTo>
                    <a:pt x="20919" y="17042"/>
                  </a:lnTo>
                  <a:lnTo>
                    <a:pt x="20899" y="17028"/>
                  </a:lnTo>
                  <a:lnTo>
                    <a:pt x="20871" y="17019"/>
                  </a:lnTo>
                  <a:lnTo>
                    <a:pt x="20846" y="17010"/>
                  </a:lnTo>
                  <a:lnTo>
                    <a:pt x="20822" y="16998"/>
                  </a:lnTo>
                  <a:lnTo>
                    <a:pt x="20792" y="16992"/>
                  </a:lnTo>
                  <a:lnTo>
                    <a:pt x="20764" y="16987"/>
                  </a:lnTo>
                  <a:lnTo>
                    <a:pt x="20736" y="16986"/>
                  </a:lnTo>
                  <a:lnTo>
                    <a:pt x="20699" y="16984"/>
                  </a:lnTo>
                  <a:lnTo>
                    <a:pt x="20014" y="16984"/>
                  </a:lnTo>
                  <a:lnTo>
                    <a:pt x="19982" y="16986"/>
                  </a:lnTo>
                  <a:lnTo>
                    <a:pt x="19954" y="16987"/>
                  </a:lnTo>
                  <a:lnTo>
                    <a:pt x="19919" y="16992"/>
                  </a:lnTo>
                  <a:lnTo>
                    <a:pt x="19891" y="16998"/>
                  </a:lnTo>
                  <a:lnTo>
                    <a:pt x="19861" y="17010"/>
                  </a:lnTo>
                  <a:lnTo>
                    <a:pt x="19814" y="17028"/>
                  </a:lnTo>
                  <a:lnTo>
                    <a:pt x="19788" y="17042"/>
                  </a:lnTo>
                  <a:lnTo>
                    <a:pt x="19754" y="17068"/>
                  </a:lnTo>
                  <a:lnTo>
                    <a:pt x="19734" y="17086"/>
                  </a:lnTo>
                  <a:lnTo>
                    <a:pt x="19728" y="17104"/>
                  </a:lnTo>
                  <a:lnTo>
                    <a:pt x="19713" y="17120"/>
                  </a:lnTo>
                  <a:lnTo>
                    <a:pt x="19700" y="17160"/>
                  </a:lnTo>
                  <a:lnTo>
                    <a:pt x="19698" y="17177"/>
                  </a:lnTo>
                  <a:lnTo>
                    <a:pt x="19700" y="17200"/>
                  </a:lnTo>
                  <a:lnTo>
                    <a:pt x="19713" y="17237"/>
                  </a:lnTo>
                  <a:lnTo>
                    <a:pt x="19728" y="17255"/>
                  </a:lnTo>
                  <a:lnTo>
                    <a:pt x="19734" y="17269"/>
                  </a:lnTo>
                  <a:lnTo>
                    <a:pt x="19754" y="17285"/>
                  </a:lnTo>
                  <a:lnTo>
                    <a:pt x="19771" y="17301"/>
                  </a:lnTo>
                  <a:lnTo>
                    <a:pt x="19788" y="17316"/>
                  </a:lnTo>
                  <a:lnTo>
                    <a:pt x="19814" y="17328"/>
                  </a:lnTo>
                  <a:lnTo>
                    <a:pt x="19838" y="17340"/>
                  </a:lnTo>
                  <a:lnTo>
                    <a:pt x="19861" y="17349"/>
                  </a:lnTo>
                  <a:lnTo>
                    <a:pt x="19891" y="17357"/>
                  </a:lnTo>
                  <a:lnTo>
                    <a:pt x="19919" y="17363"/>
                  </a:lnTo>
                  <a:lnTo>
                    <a:pt x="19954" y="17368"/>
                  </a:lnTo>
                  <a:lnTo>
                    <a:pt x="19982" y="17371"/>
                  </a:lnTo>
                  <a:lnTo>
                    <a:pt x="20736" y="17371"/>
                  </a:lnTo>
                  <a:lnTo>
                    <a:pt x="20764" y="17368"/>
                  </a:lnTo>
                  <a:lnTo>
                    <a:pt x="20792" y="17363"/>
                  </a:lnTo>
                  <a:lnTo>
                    <a:pt x="20822" y="17357"/>
                  </a:lnTo>
                  <a:lnTo>
                    <a:pt x="20846" y="17349"/>
                  </a:lnTo>
                  <a:lnTo>
                    <a:pt x="20871" y="17340"/>
                  </a:lnTo>
                  <a:lnTo>
                    <a:pt x="20899" y="17328"/>
                  </a:lnTo>
                  <a:close/>
                  <a:moveTo>
                    <a:pt x="19165" y="11805"/>
                  </a:moveTo>
                  <a:lnTo>
                    <a:pt x="19176" y="11825"/>
                  </a:lnTo>
                  <a:lnTo>
                    <a:pt x="19186" y="11842"/>
                  </a:lnTo>
                  <a:lnTo>
                    <a:pt x="19204" y="11856"/>
                  </a:lnTo>
                  <a:lnTo>
                    <a:pt x="19221" y="11872"/>
                  </a:lnTo>
                  <a:lnTo>
                    <a:pt x="19247" y="11886"/>
                  </a:lnTo>
                  <a:lnTo>
                    <a:pt x="19266" y="11900"/>
                  </a:lnTo>
                  <a:lnTo>
                    <a:pt x="19290" y="11909"/>
                  </a:lnTo>
                  <a:lnTo>
                    <a:pt x="19311" y="11918"/>
                  </a:lnTo>
                  <a:lnTo>
                    <a:pt x="19345" y="11926"/>
                  </a:lnTo>
                  <a:lnTo>
                    <a:pt x="19376" y="11934"/>
                  </a:lnTo>
                  <a:lnTo>
                    <a:pt x="19399" y="11936"/>
                  </a:lnTo>
                  <a:lnTo>
                    <a:pt x="19434" y="11941"/>
                  </a:lnTo>
                  <a:lnTo>
                    <a:pt x="19466" y="11945"/>
                  </a:lnTo>
                  <a:lnTo>
                    <a:pt x="19999" y="11945"/>
                  </a:lnTo>
                  <a:lnTo>
                    <a:pt x="20031" y="11941"/>
                  </a:lnTo>
                  <a:lnTo>
                    <a:pt x="20061" y="11936"/>
                  </a:lnTo>
                  <a:lnTo>
                    <a:pt x="20098" y="11934"/>
                  </a:lnTo>
                  <a:lnTo>
                    <a:pt x="20119" y="11926"/>
                  </a:lnTo>
                  <a:lnTo>
                    <a:pt x="20151" y="11918"/>
                  </a:lnTo>
                  <a:lnTo>
                    <a:pt x="20173" y="11909"/>
                  </a:lnTo>
                  <a:lnTo>
                    <a:pt x="20199" y="11900"/>
                  </a:lnTo>
                  <a:lnTo>
                    <a:pt x="20224" y="11886"/>
                  </a:lnTo>
                  <a:lnTo>
                    <a:pt x="20242" y="11872"/>
                  </a:lnTo>
                  <a:lnTo>
                    <a:pt x="20261" y="11856"/>
                  </a:lnTo>
                  <a:lnTo>
                    <a:pt x="20276" y="11842"/>
                  </a:lnTo>
                  <a:lnTo>
                    <a:pt x="20287" y="11825"/>
                  </a:lnTo>
                  <a:lnTo>
                    <a:pt x="20300" y="11805"/>
                  </a:lnTo>
                  <a:lnTo>
                    <a:pt x="20304" y="11786"/>
                  </a:lnTo>
                  <a:lnTo>
                    <a:pt x="20315" y="11765"/>
                  </a:lnTo>
                  <a:lnTo>
                    <a:pt x="20315" y="11729"/>
                  </a:lnTo>
                  <a:lnTo>
                    <a:pt x="20304" y="11708"/>
                  </a:lnTo>
                  <a:lnTo>
                    <a:pt x="20300" y="11691"/>
                  </a:lnTo>
                  <a:lnTo>
                    <a:pt x="20287" y="11673"/>
                  </a:lnTo>
                  <a:lnTo>
                    <a:pt x="20276" y="11656"/>
                  </a:lnTo>
                  <a:lnTo>
                    <a:pt x="20261" y="11640"/>
                  </a:lnTo>
                  <a:lnTo>
                    <a:pt x="20242" y="11624"/>
                  </a:lnTo>
                  <a:lnTo>
                    <a:pt x="20224" y="11609"/>
                  </a:lnTo>
                  <a:lnTo>
                    <a:pt x="20173" y="11588"/>
                  </a:lnTo>
                  <a:lnTo>
                    <a:pt x="20151" y="11579"/>
                  </a:lnTo>
                  <a:lnTo>
                    <a:pt x="20119" y="11569"/>
                  </a:lnTo>
                  <a:lnTo>
                    <a:pt x="20098" y="11564"/>
                  </a:lnTo>
                  <a:lnTo>
                    <a:pt x="20061" y="11556"/>
                  </a:lnTo>
                  <a:lnTo>
                    <a:pt x="20031" y="11555"/>
                  </a:lnTo>
                  <a:lnTo>
                    <a:pt x="19434" y="11555"/>
                  </a:lnTo>
                  <a:lnTo>
                    <a:pt x="19399" y="11556"/>
                  </a:lnTo>
                  <a:lnTo>
                    <a:pt x="19376" y="11564"/>
                  </a:lnTo>
                  <a:lnTo>
                    <a:pt x="19345" y="11569"/>
                  </a:lnTo>
                  <a:lnTo>
                    <a:pt x="19311" y="11579"/>
                  </a:lnTo>
                  <a:lnTo>
                    <a:pt x="19290" y="11588"/>
                  </a:lnTo>
                  <a:lnTo>
                    <a:pt x="19266" y="11599"/>
                  </a:lnTo>
                  <a:lnTo>
                    <a:pt x="19247" y="11609"/>
                  </a:lnTo>
                  <a:lnTo>
                    <a:pt x="19221" y="11624"/>
                  </a:lnTo>
                  <a:lnTo>
                    <a:pt x="19186" y="11656"/>
                  </a:lnTo>
                  <a:lnTo>
                    <a:pt x="19165" y="11691"/>
                  </a:lnTo>
                  <a:lnTo>
                    <a:pt x="19158" y="11708"/>
                  </a:lnTo>
                  <a:lnTo>
                    <a:pt x="19158" y="11729"/>
                  </a:lnTo>
                  <a:lnTo>
                    <a:pt x="19156" y="11748"/>
                  </a:lnTo>
                  <a:lnTo>
                    <a:pt x="19158" y="11765"/>
                  </a:lnTo>
                  <a:lnTo>
                    <a:pt x="19158" y="11786"/>
                  </a:lnTo>
                  <a:lnTo>
                    <a:pt x="19165" y="11805"/>
                  </a:lnTo>
                  <a:close/>
                  <a:moveTo>
                    <a:pt x="19717" y="18785"/>
                  </a:moveTo>
                  <a:lnTo>
                    <a:pt x="19728" y="18805"/>
                  </a:lnTo>
                  <a:lnTo>
                    <a:pt x="19734" y="18823"/>
                  </a:lnTo>
                  <a:lnTo>
                    <a:pt x="19773" y="18855"/>
                  </a:lnTo>
                  <a:lnTo>
                    <a:pt x="19799" y="18867"/>
                  </a:lnTo>
                  <a:lnTo>
                    <a:pt x="19816" y="18880"/>
                  </a:lnTo>
                  <a:lnTo>
                    <a:pt x="19838" y="18891"/>
                  </a:lnTo>
                  <a:lnTo>
                    <a:pt x="19861" y="18901"/>
                  </a:lnTo>
                  <a:lnTo>
                    <a:pt x="19893" y="18909"/>
                  </a:lnTo>
                  <a:lnTo>
                    <a:pt x="19924" y="18913"/>
                  </a:lnTo>
                  <a:lnTo>
                    <a:pt x="19954" y="18920"/>
                  </a:lnTo>
                  <a:lnTo>
                    <a:pt x="19982" y="18922"/>
                  </a:lnTo>
                  <a:lnTo>
                    <a:pt x="20048" y="18922"/>
                  </a:lnTo>
                  <a:lnTo>
                    <a:pt x="20080" y="18920"/>
                  </a:lnTo>
                  <a:lnTo>
                    <a:pt x="20108" y="18913"/>
                  </a:lnTo>
                  <a:lnTo>
                    <a:pt x="20139" y="18909"/>
                  </a:lnTo>
                  <a:lnTo>
                    <a:pt x="20166" y="18901"/>
                  </a:lnTo>
                  <a:lnTo>
                    <a:pt x="20188" y="18891"/>
                  </a:lnTo>
                  <a:lnTo>
                    <a:pt x="20212" y="18880"/>
                  </a:lnTo>
                  <a:lnTo>
                    <a:pt x="20240" y="18867"/>
                  </a:lnTo>
                  <a:lnTo>
                    <a:pt x="20261" y="18855"/>
                  </a:lnTo>
                  <a:lnTo>
                    <a:pt x="20276" y="18839"/>
                  </a:lnTo>
                  <a:lnTo>
                    <a:pt x="20295" y="18823"/>
                  </a:lnTo>
                  <a:lnTo>
                    <a:pt x="20302" y="18805"/>
                  </a:lnTo>
                  <a:lnTo>
                    <a:pt x="20315" y="18785"/>
                  </a:lnTo>
                  <a:lnTo>
                    <a:pt x="20323" y="18768"/>
                  </a:lnTo>
                  <a:lnTo>
                    <a:pt x="20330" y="18751"/>
                  </a:lnTo>
                  <a:lnTo>
                    <a:pt x="20330" y="18708"/>
                  </a:lnTo>
                  <a:lnTo>
                    <a:pt x="20323" y="18687"/>
                  </a:lnTo>
                  <a:lnTo>
                    <a:pt x="20315" y="18672"/>
                  </a:lnTo>
                  <a:lnTo>
                    <a:pt x="20302" y="18653"/>
                  </a:lnTo>
                  <a:lnTo>
                    <a:pt x="20295" y="18637"/>
                  </a:lnTo>
                  <a:lnTo>
                    <a:pt x="20276" y="18621"/>
                  </a:lnTo>
                  <a:lnTo>
                    <a:pt x="20261" y="18605"/>
                  </a:lnTo>
                  <a:lnTo>
                    <a:pt x="20240" y="18595"/>
                  </a:lnTo>
                  <a:lnTo>
                    <a:pt x="20212" y="18581"/>
                  </a:lnTo>
                  <a:lnTo>
                    <a:pt x="20188" y="18569"/>
                  </a:lnTo>
                  <a:lnTo>
                    <a:pt x="20166" y="18560"/>
                  </a:lnTo>
                  <a:lnTo>
                    <a:pt x="20139" y="18551"/>
                  </a:lnTo>
                  <a:lnTo>
                    <a:pt x="20108" y="18544"/>
                  </a:lnTo>
                  <a:lnTo>
                    <a:pt x="20080" y="18541"/>
                  </a:lnTo>
                  <a:lnTo>
                    <a:pt x="20048" y="18536"/>
                  </a:lnTo>
                  <a:lnTo>
                    <a:pt x="19982" y="18536"/>
                  </a:lnTo>
                  <a:lnTo>
                    <a:pt x="19954" y="18541"/>
                  </a:lnTo>
                  <a:lnTo>
                    <a:pt x="19924" y="18544"/>
                  </a:lnTo>
                  <a:lnTo>
                    <a:pt x="19893" y="18551"/>
                  </a:lnTo>
                  <a:lnTo>
                    <a:pt x="19861" y="18560"/>
                  </a:lnTo>
                  <a:lnTo>
                    <a:pt x="19838" y="18569"/>
                  </a:lnTo>
                  <a:lnTo>
                    <a:pt x="19816" y="18581"/>
                  </a:lnTo>
                  <a:lnTo>
                    <a:pt x="19799" y="18595"/>
                  </a:lnTo>
                  <a:lnTo>
                    <a:pt x="19773" y="18605"/>
                  </a:lnTo>
                  <a:lnTo>
                    <a:pt x="19734" y="18637"/>
                  </a:lnTo>
                  <a:lnTo>
                    <a:pt x="19728" y="18653"/>
                  </a:lnTo>
                  <a:lnTo>
                    <a:pt x="19717" y="18672"/>
                  </a:lnTo>
                  <a:lnTo>
                    <a:pt x="19707" y="18687"/>
                  </a:lnTo>
                  <a:lnTo>
                    <a:pt x="19700" y="18708"/>
                  </a:lnTo>
                  <a:lnTo>
                    <a:pt x="19698" y="18729"/>
                  </a:lnTo>
                  <a:lnTo>
                    <a:pt x="19700" y="18751"/>
                  </a:lnTo>
                  <a:lnTo>
                    <a:pt x="19707" y="18768"/>
                  </a:lnTo>
                  <a:lnTo>
                    <a:pt x="19717" y="18785"/>
                  </a:lnTo>
                  <a:close/>
                  <a:moveTo>
                    <a:pt x="20684" y="21001"/>
                  </a:moveTo>
                  <a:lnTo>
                    <a:pt x="20672" y="20982"/>
                  </a:lnTo>
                  <a:lnTo>
                    <a:pt x="20665" y="20966"/>
                  </a:lnTo>
                  <a:lnTo>
                    <a:pt x="20648" y="20949"/>
                  </a:lnTo>
                  <a:lnTo>
                    <a:pt x="20624" y="20934"/>
                  </a:lnTo>
                  <a:lnTo>
                    <a:pt x="20611" y="20921"/>
                  </a:lnTo>
                  <a:lnTo>
                    <a:pt x="20588" y="20906"/>
                  </a:lnTo>
                  <a:lnTo>
                    <a:pt x="20562" y="20898"/>
                  </a:lnTo>
                  <a:lnTo>
                    <a:pt x="20534" y="20883"/>
                  </a:lnTo>
                  <a:lnTo>
                    <a:pt x="20510" y="20879"/>
                  </a:lnTo>
                  <a:lnTo>
                    <a:pt x="20480" y="20871"/>
                  </a:lnTo>
                  <a:lnTo>
                    <a:pt x="20448" y="20867"/>
                  </a:lnTo>
                  <a:lnTo>
                    <a:pt x="20416" y="20862"/>
                  </a:lnTo>
                  <a:lnTo>
                    <a:pt x="18404" y="20862"/>
                  </a:lnTo>
                  <a:lnTo>
                    <a:pt x="18376" y="20861"/>
                  </a:lnTo>
                  <a:lnTo>
                    <a:pt x="18344" y="20854"/>
                  </a:lnTo>
                  <a:lnTo>
                    <a:pt x="18316" y="20847"/>
                  </a:lnTo>
                  <a:lnTo>
                    <a:pt x="18292" y="20838"/>
                  </a:lnTo>
                  <a:lnTo>
                    <a:pt x="18264" y="20829"/>
                  </a:lnTo>
                  <a:lnTo>
                    <a:pt x="18241" y="20817"/>
                  </a:lnTo>
                  <a:lnTo>
                    <a:pt x="18219" y="20803"/>
                  </a:lnTo>
                  <a:lnTo>
                    <a:pt x="18196" y="20793"/>
                  </a:lnTo>
                  <a:lnTo>
                    <a:pt x="18183" y="20779"/>
                  </a:lnTo>
                  <a:lnTo>
                    <a:pt x="18165" y="20761"/>
                  </a:lnTo>
                  <a:lnTo>
                    <a:pt x="18150" y="20746"/>
                  </a:lnTo>
                  <a:lnTo>
                    <a:pt x="18135" y="20726"/>
                  </a:lnTo>
                  <a:lnTo>
                    <a:pt x="18133" y="20710"/>
                  </a:lnTo>
                  <a:lnTo>
                    <a:pt x="18131" y="20690"/>
                  </a:lnTo>
                  <a:lnTo>
                    <a:pt x="18127" y="20668"/>
                  </a:lnTo>
                  <a:lnTo>
                    <a:pt x="18131" y="20649"/>
                  </a:lnTo>
                  <a:lnTo>
                    <a:pt x="18133" y="20630"/>
                  </a:lnTo>
                  <a:lnTo>
                    <a:pt x="18135" y="20610"/>
                  </a:lnTo>
                  <a:lnTo>
                    <a:pt x="18165" y="20576"/>
                  </a:lnTo>
                  <a:lnTo>
                    <a:pt x="18183" y="20561"/>
                  </a:lnTo>
                  <a:lnTo>
                    <a:pt x="18196" y="20545"/>
                  </a:lnTo>
                  <a:lnTo>
                    <a:pt x="18219" y="20530"/>
                  </a:lnTo>
                  <a:lnTo>
                    <a:pt x="18241" y="20520"/>
                  </a:lnTo>
                  <a:lnTo>
                    <a:pt x="18264" y="20509"/>
                  </a:lnTo>
                  <a:lnTo>
                    <a:pt x="18292" y="20498"/>
                  </a:lnTo>
                  <a:lnTo>
                    <a:pt x="18316" y="20489"/>
                  </a:lnTo>
                  <a:lnTo>
                    <a:pt x="18344" y="20485"/>
                  </a:lnTo>
                  <a:lnTo>
                    <a:pt x="18376" y="20480"/>
                  </a:lnTo>
                  <a:lnTo>
                    <a:pt x="18404" y="20476"/>
                  </a:lnTo>
                  <a:lnTo>
                    <a:pt x="18441" y="20474"/>
                  </a:lnTo>
                  <a:lnTo>
                    <a:pt x="19444" y="20474"/>
                  </a:lnTo>
                  <a:lnTo>
                    <a:pt x="19479" y="20472"/>
                  </a:lnTo>
                  <a:lnTo>
                    <a:pt x="19511" y="20465"/>
                  </a:lnTo>
                  <a:lnTo>
                    <a:pt x="19539" y="20461"/>
                  </a:lnTo>
                  <a:lnTo>
                    <a:pt x="19567" y="20453"/>
                  </a:lnTo>
                  <a:lnTo>
                    <a:pt x="19593" y="20444"/>
                  </a:lnTo>
                  <a:lnTo>
                    <a:pt x="19614" y="20430"/>
                  </a:lnTo>
                  <a:lnTo>
                    <a:pt x="19640" y="20420"/>
                  </a:lnTo>
                  <a:lnTo>
                    <a:pt x="19657" y="20402"/>
                  </a:lnTo>
                  <a:lnTo>
                    <a:pt x="19674" y="20390"/>
                  </a:lnTo>
                  <a:lnTo>
                    <a:pt x="19691" y="20374"/>
                  </a:lnTo>
                  <a:lnTo>
                    <a:pt x="19700" y="20356"/>
                  </a:lnTo>
                  <a:lnTo>
                    <a:pt x="19713" y="20340"/>
                  </a:lnTo>
                  <a:lnTo>
                    <a:pt x="19719" y="20321"/>
                  </a:lnTo>
                  <a:lnTo>
                    <a:pt x="19728" y="20301"/>
                  </a:lnTo>
                  <a:lnTo>
                    <a:pt x="19728" y="20260"/>
                  </a:lnTo>
                  <a:lnTo>
                    <a:pt x="19719" y="20243"/>
                  </a:lnTo>
                  <a:lnTo>
                    <a:pt x="19713" y="20223"/>
                  </a:lnTo>
                  <a:lnTo>
                    <a:pt x="19700" y="20207"/>
                  </a:lnTo>
                  <a:lnTo>
                    <a:pt x="19691" y="20189"/>
                  </a:lnTo>
                  <a:lnTo>
                    <a:pt x="19674" y="20173"/>
                  </a:lnTo>
                  <a:lnTo>
                    <a:pt x="19657" y="20161"/>
                  </a:lnTo>
                  <a:lnTo>
                    <a:pt x="19640" y="20145"/>
                  </a:lnTo>
                  <a:lnTo>
                    <a:pt x="19614" y="20131"/>
                  </a:lnTo>
                  <a:lnTo>
                    <a:pt x="19593" y="20119"/>
                  </a:lnTo>
                  <a:lnTo>
                    <a:pt x="19567" y="20111"/>
                  </a:lnTo>
                  <a:lnTo>
                    <a:pt x="19511" y="20095"/>
                  </a:lnTo>
                  <a:lnTo>
                    <a:pt x="19479" y="20093"/>
                  </a:lnTo>
                  <a:lnTo>
                    <a:pt x="19444" y="20089"/>
                  </a:lnTo>
                  <a:lnTo>
                    <a:pt x="19412" y="20085"/>
                  </a:lnTo>
                  <a:lnTo>
                    <a:pt x="17454" y="20085"/>
                  </a:lnTo>
                  <a:lnTo>
                    <a:pt x="17422" y="20084"/>
                  </a:lnTo>
                  <a:lnTo>
                    <a:pt x="17394" y="20080"/>
                  </a:lnTo>
                  <a:lnTo>
                    <a:pt x="17362" y="20072"/>
                  </a:lnTo>
                  <a:lnTo>
                    <a:pt x="17338" y="20063"/>
                  </a:lnTo>
                  <a:lnTo>
                    <a:pt x="17308" y="20052"/>
                  </a:lnTo>
                  <a:lnTo>
                    <a:pt x="17289" y="20045"/>
                  </a:lnTo>
                  <a:lnTo>
                    <a:pt x="17265" y="20029"/>
                  </a:lnTo>
                  <a:lnTo>
                    <a:pt x="17248" y="20016"/>
                  </a:lnTo>
                  <a:lnTo>
                    <a:pt x="17228" y="20001"/>
                  </a:lnTo>
                  <a:lnTo>
                    <a:pt x="17211" y="19985"/>
                  </a:lnTo>
                  <a:lnTo>
                    <a:pt x="17198" y="19968"/>
                  </a:lnTo>
                  <a:lnTo>
                    <a:pt x="17188" y="19952"/>
                  </a:lnTo>
                  <a:lnTo>
                    <a:pt x="17177" y="19931"/>
                  </a:lnTo>
                  <a:lnTo>
                    <a:pt x="17175" y="19914"/>
                  </a:lnTo>
                  <a:lnTo>
                    <a:pt x="17175" y="19874"/>
                  </a:lnTo>
                  <a:lnTo>
                    <a:pt x="17177" y="19855"/>
                  </a:lnTo>
                  <a:lnTo>
                    <a:pt x="17188" y="19838"/>
                  </a:lnTo>
                  <a:lnTo>
                    <a:pt x="17198" y="19816"/>
                  </a:lnTo>
                  <a:lnTo>
                    <a:pt x="17211" y="19800"/>
                  </a:lnTo>
                  <a:lnTo>
                    <a:pt x="17228" y="19786"/>
                  </a:lnTo>
                  <a:lnTo>
                    <a:pt x="17248" y="19772"/>
                  </a:lnTo>
                  <a:lnTo>
                    <a:pt x="17265" y="19756"/>
                  </a:lnTo>
                  <a:lnTo>
                    <a:pt x="17289" y="19744"/>
                  </a:lnTo>
                  <a:lnTo>
                    <a:pt x="17308" y="19730"/>
                  </a:lnTo>
                  <a:lnTo>
                    <a:pt x="17338" y="19723"/>
                  </a:lnTo>
                  <a:lnTo>
                    <a:pt x="17362" y="19718"/>
                  </a:lnTo>
                  <a:lnTo>
                    <a:pt x="17394" y="19708"/>
                  </a:lnTo>
                  <a:lnTo>
                    <a:pt x="17422" y="19703"/>
                  </a:lnTo>
                  <a:lnTo>
                    <a:pt x="17454" y="19702"/>
                  </a:lnTo>
                  <a:lnTo>
                    <a:pt x="18561" y="19702"/>
                  </a:lnTo>
                  <a:lnTo>
                    <a:pt x="18593" y="19698"/>
                  </a:lnTo>
                  <a:lnTo>
                    <a:pt x="18632" y="19695"/>
                  </a:lnTo>
                  <a:lnTo>
                    <a:pt x="18651" y="19691"/>
                  </a:lnTo>
                  <a:lnTo>
                    <a:pt x="18688" y="19684"/>
                  </a:lnTo>
                  <a:lnTo>
                    <a:pt x="18718" y="19675"/>
                  </a:lnTo>
                  <a:lnTo>
                    <a:pt x="18735" y="19667"/>
                  </a:lnTo>
                  <a:lnTo>
                    <a:pt x="18761" y="19656"/>
                  </a:lnTo>
                  <a:lnTo>
                    <a:pt x="18780" y="19643"/>
                  </a:lnTo>
                  <a:lnTo>
                    <a:pt x="18806" y="19630"/>
                  </a:lnTo>
                  <a:lnTo>
                    <a:pt x="18825" y="19613"/>
                  </a:lnTo>
                  <a:lnTo>
                    <a:pt x="18838" y="19594"/>
                  </a:lnTo>
                  <a:lnTo>
                    <a:pt x="18851" y="19582"/>
                  </a:lnTo>
                  <a:lnTo>
                    <a:pt x="18864" y="19565"/>
                  </a:lnTo>
                  <a:lnTo>
                    <a:pt x="18868" y="19545"/>
                  </a:lnTo>
                  <a:lnTo>
                    <a:pt x="18879" y="19523"/>
                  </a:lnTo>
                  <a:lnTo>
                    <a:pt x="18879" y="19485"/>
                  </a:lnTo>
                  <a:lnTo>
                    <a:pt x="18868" y="19467"/>
                  </a:lnTo>
                  <a:lnTo>
                    <a:pt x="18864" y="19447"/>
                  </a:lnTo>
                  <a:lnTo>
                    <a:pt x="18838" y="19413"/>
                  </a:lnTo>
                  <a:lnTo>
                    <a:pt x="18825" y="19398"/>
                  </a:lnTo>
                  <a:lnTo>
                    <a:pt x="18806" y="19382"/>
                  </a:lnTo>
                  <a:lnTo>
                    <a:pt x="18780" y="19367"/>
                  </a:lnTo>
                  <a:lnTo>
                    <a:pt x="18761" y="19357"/>
                  </a:lnTo>
                  <a:lnTo>
                    <a:pt x="18735" y="19346"/>
                  </a:lnTo>
                  <a:lnTo>
                    <a:pt x="18718" y="19337"/>
                  </a:lnTo>
                  <a:lnTo>
                    <a:pt x="18688" y="19327"/>
                  </a:lnTo>
                  <a:lnTo>
                    <a:pt x="18651" y="19319"/>
                  </a:lnTo>
                  <a:lnTo>
                    <a:pt x="18632" y="19317"/>
                  </a:lnTo>
                  <a:lnTo>
                    <a:pt x="18593" y="19313"/>
                  </a:lnTo>
                  <a:lnTo>
                    <a:pt x="16996" y="19313"/>
                  </a:lnTo>
                  <a:lnTo>
                    <a:pt x="16964" y="19310"/>
                  </a:lnTo>
                  <a:lnTo>
                    <a:pt x="16934" y="19309"/>
                  </a:lnTo>
                  <a:lnTo>
                    <a:pt x="16906" y="19302"/>
                  </a:lnTo>
                  <a:lnTo>
                    <a:pt x="16876" y="19294"/>
                  </a:lnTo>
                  <a:lnTo>
                    <a:pt x="16850" y="19286"/>
                  </a:lnTo>
                  <a:lnTo>
                    <a:pt x="16820" y="19281"/>
                  </a:lnTo>
                  <a:lnTo>
                    <a:pt x="16796" y="19265"/>
                  </a:lnTo>
                  <a:lnTo>
                    <a:pt x="16775" y="19254"/>
                  </a:lnTo>
                  <a:lnTo>
                    <a:pt x="16751" y="19240"/>
                  </a:lnTo>
                  <a:lnTo>
                    <a:pt x="16738" y="19224"/>
                  </a:lnTo>
                  <a:lnTo>
                    <a:pt x="16721" y="19210"/>
                  </a:lnTo>
                  <a:lnTo>
                    <a:pt x="16695" y="19176"/>
                  </a:lnTo>
                  <a:lnTo>
                    <a:pt x="16687" y="19157"/>
                  </a:lnTo>
                  <a:lnTo>
                    <a:pt x="16685" y="19138"/>
                  </a:lnTo>
                  <a:lnTo>
                    <a:pt x="16685" y="19098"/>
                  </a:lnTo>
                  <a:lnTo>
                    <a:pt x="16687" y="19080"/>
                  </a:lnTo>
                  <a:lnTo>
                    <a:pt x="16695" y="19057"/>
                  </a:lnTo>
                  <a:lnTo>
                    <a:pt x="16708" y="19044"/>
                  </a:lnTo>
                  <a:lnTo>
                    <a:pt x="16721" y="19024"/>
                  </a:lnTo>
                  <a:lnTo>
                    <a:pt x="16738" y="19009"/>
                  </a:lnTo>
                  <a:lnTo>
                    <a:pt x="16751" y="18993"/>
                  </a:lnTo>
                  <a:lnTo>
                    <a:pt x="16775" y="18980"/>
                  </a:lnTo>
                  <a:lnTo>
                    <a:pt x="16796" y="18968"/>
                  </a:lnTo>
                  <a:lnTo>
                    <a:pt x="16820" y="18957"/>
                  </a:lnTo>
                  <a:lnTo>
                    <a:pt x="16850" y="18946"/>
                  </a:lnTo>
                  <a:lnTo>
                    <a:pt x="16876" y="18938"/>
                  </a:lnTo>
                  <a:lnTo>
                    <a:pt x="16906" y="18930"/>
                  </a:lnTo>
                  <a:lnTo>
                    <a:pt x="16934" y="18929"/>
                  </a:lnTo>
                  <a:lnTo>
                    <a:pt x="16964" y="18922"/>
                  </a:lnTo>
                  <a:lnTo>
                    <a:pt x="19045" y="18922"/>
                  </a:lnTo>
                  <a:lnTo>
                    <a:pt x="19075" y="18920"/>
                  </a:lnTo>
                  <a:lnTo>
                    <a:pt x="19105" y="18913"/>
                  </a:lnTo>
                  <a:lnTo>
                    <a:pt x="19133" y="18909"/>
                  </a:lnTo>
                  <a:lnTo>
                    <a:pt x="19158" y="18901"/>
                  </a:lnTo>
                  <a:lnTo>
                    <a:pt x="19184" y="18891"/>
                  </a:lnTo>
                  <a:lnTo>
                    <a:pt x="19214" y="18880"/>
                  </a:lnTo>
                  <a:lnTo>
                    <a:pt x="19234" y="18867"/>
                  </a:lnTo>
                  <a:lnTo>
                    <a:pt x="19251" y="18855"/>
                  </a:lnTo>
                  <a:lnTo>
                    <a:pt x="19272" y="18839"/>
                  </a:lnTo>
                  <a:lnTo>
                    <a:pt x="19287" y="18823"/>
                  </a:lnTo>
                  <a:lnTo>
                    <a:pt x="19298" y="18805"/>
                  </a:lnTo>
                  <a:lnTo>
                    <a:pt x="19309" y="18785"/>
                  </a:lnTo>
                  <a:lnTo>
                    <a:pt x="19317" y="18768"/>
                  </a:lnTo>
                  <a:lnTo>
                    <a:pt x="19322" y="18751"/>
                  </a:lnTo>
                  <a:lnTo>
                    <a:pt x="19322" y="18708"/>
                  </a:lnTo>
                  <a:lnTo>
                    <a:pt x="19317" y="18687"/>
                  </a:lnTo>
                  <a:lnTo>
                    <a:pt x="19309" y="18672"/>
                  </a:lnTo>
                  <a:lnTo>
                    <a:pt x="19298" y="18653"/>
                  </a:lnTo>
                  <a:lnTo>
                    <a:pt x="19287" y="18637"/>
                  </a:lnTo>
                  <a:lnTo>
                    <a:pt x="19272" y="18621"/>
                  </a:lnTo>
                  <a:lnTo>
                    <a:pt x="19251" y="18605"/>
                  </a:lnTo>
                  <a:lnTo>
                    <a:pt x="19234" y="18595"/>
                  </a:lnTo>
                  <a:lnTo>
                    <a:pt x="19214" y="18581"/>
                  </a:lnTo>
                  <a:lnTo>
                    <a:pt x="19184" y="18569"/>
                  </a:lnTo>
                  <a:lnTo>
                    <a:pt x="19133" y="18551"/>
                  </a:lnTo>
                  <a:lnTo>
                    <a:pt x="19105" y="18544"/>
                  </a:lnTo>
                  <a:lnTo>
                    <a:pt x="19075" y="18541"/>
                  </a:lnTo>
                  <a:lnTo>
                    <a:pt x="19045" y="18536"/>
                  </a:lnTo>
                  <a:lnTo>
                    <a:pt x="17819" y="18536"/>
                  </a:lnTo>
                  <a:lnTo>
                    <a:pt x="17783" y="18531"/>
                  </a:lnTo>
                  <a:lnTo>
                    <a:pt x="17755" y="18528"/>
                  </a:lnTo>
                  <a:lnTo>
                    <a:pt x="17727" y="18520"/>
                  </a:lnTo>
                  <a:lnTo>
                    <a:pt x="17701" y="18515"/>
                  </a:lnTo>
                  <a:lnTo>
                    <a:pt x="17673" y="18504"/>
                  </a:lnTo>
                  <a:lnTo>
                    <a:pt x="17654" y="18494"/>
                  </a:lnTo>
                  <a:lnTo>
                    <a:pt x="17626" y="18478"/>
                  </a:lnTo>
                  <a:lnTo>
                    <a:pt x="17607" y="18464"/>
                  </a:lnTo>
                  <a:lnTo>
                    <a:pt x="17585" y="18450"/>
                  </a:lnTo>
                  <a:lnTo>
                    <a:pt x="17572" y="18432"/>
                  </a:lnTo>
                  <a:lnTo>
                    <a:pt x="17564" y="18418"/>
                  </a:lnTo>
                  <a:lnTo>
                    <a:pt x="17551" y="18399"/>
                  </a:lnTo>
                  <a:lnTo>
                    <a:pt x="17544" y="18380"/>
                  </a:lnTo>
                  <a:lnTo>
                    <a:pt x="17536" y="18363"/>
                  </a:lnTo>
                  <a:lnTo>
                    <a:pt x="17536" y="18322"/>
                  </a:lnTo>
                  <a:lnTo>
                    <a:pt x="17544" y="18303"/>
                  </a:lnTo>
                  <a:lnTo>
                    <a:pt x="17551" y="18286"/>
                  </a:lnTo>
                  <a:lnTo>
                    <a:pt x="17564" y="18264"/>
                  </a:lnTo>
                  <a:lnTo>
                    <a:pt x="17572" y="18248"/>
                  </a:lnTo>
                  <a:lnTo>
                    <a:pt x="17585" y="18234"/>
                  </a:lnTo>
                  <a:lnTo>
                    <a:pt x="17607" y="18220"/>
                  </a:lnTo>
                  <a:lnTo>
                    <a:pt x="17626" y="18204"/>
                  </a:lnTo>
                  <a:lnTo>
                    <a:pt x="17654" y="18192"/>
                  </a:lnTo>
                  <a:lnTo>
                    <a:pt x="17673" y="18180"/>
                  </a:lnTo>
                  <a:lnTo>
                    <a:pt x="17701" y="18173"/>
                  </a:lnTo>
                  <a:lnTo>
                    <a:pt x="17727" y="18162"/>
                  </a:lnTo>
                  <a:lnTo>
                    <a:pt x="17755" y="18158"/>
                  </a:lnTo>
                  <a:lnTo>
                    <a:pt x="17783" y="18150"/>
                  </a:lnTo>
                  <a:lnTo>
                    <a:pt x="17819" y="18150"/>
                  </a:lnTo>
                  <a:lnTo>
                    <a:pt x="17847" y="18149"/>
                  </a:lnTo>
                  <a:lnTo>
                    <a:pt x="18426" y="18149"/>
                  </a:lnTo>
                  <a:lnTo>
                    <a:pt x="18458" y="18145"/>
                  </a:lnTo>
                  <a:lnTo>
                    <a:pt x="18488" y="18139"/>
                  </a:lnTo>
                  <a:lnTo>
                    <a:pt x="18514" y="18134"/>
                  </a:lnTo>
                  <a:lnTo>
                    <a:pt x="18542" y="18126"/>
                  </a:lnTo>
                  <a:lnTo>
                    <a:pt x="18572" y="18115"/>
                  </a:lnTo>
                  <a:lnTo>
                    <a:pt x="18593" y="18103"/>
                  </a:lnTo>
                  <a:lnTo>
                    <a:pt x="18615" y="18093"/>
                  </a:lnTo>
                  <a:lnTo>
                    <a:pt x="18636" y="18078"/>
                  </a:lnTo>
                  <a:lnTo>
                    <a:pt x="18651" y="18063"/>
                  </a:lnTo>
                  <a:lnTo>
                    <a:pt x="18668" y="18047"/>
                  </a:lnTo>
                  <a:lnTo>
                    <a:pt x="18690" y="18014"/>
                  </a:lnTo>
                  <a:lnTo>
                    <a:pt x="18699" y="17993"/>
                  </a:lnTo>
                  <a:lnTo>
                    <a:pt x="18705" y="17973"/>
                  </a:lnTo>
                  <a:lnTo>
                    <a:pt x="18705" y="17937"/>
                  </a:lnTo>
                  <a:lnTo>
                    <a:pt x="18699" y="17914"/>
                  </a:lnTo>
                  <a:lnTo>
                    <a:pt x="18690" y="17895"/>
                  </a:lnTo>
                  <a:lnTo>
                    <a:pt x="18681" y="17878"/>
                  </a:lnTo>
                  <a:lnTo>
                    <a:pt x="18668" y="17863"/>
                  </a:lnTo>
                  <a:lnTo>
                    <a:pt x="18651" y="17847"/>
                  </a:lnTo>
                  <a:lnTo>
                    <a:pt x="18636" y="17831"/>
                  </a:lnTo>
                  <a:lnTo>
                    <a:pt x="18615" y="17816"/>
                  </a:lnTo>
                  <a:lnTo>
                    <a:pt x="18593" y="17804"/>
                  </a:lnTo>
                  <a:lnTo>
                    <a:pt x="18572" y="17794"/>
                  </a:lnTo>
                  <a:lnTo>
                    <a:pt x="18542" y="17784"/>
                  </a:lnTo>
                  <a:lnTo>
                    <a:pt x="18514" y="17777"/>
                  </a:lnTo>
                  <a:lnTo>
                    <a:pt x="18488" y="17768"/>
                  </a:lnTo>
                  <a:lnTo>
                    <a:pt x="18458" y="17765"/>
                  </a:lnTo>
                  <a:lnTo>
                    <a:pt x="18426" y="17761"/>
                  </a:lnTo>
                  <a:lnTo>
                    <a:pt x="17304" y="17761"/>
                  </a:lnTo>
                  <a:lnTo>
                    <a:pt x="17269" y="17758"/>
                  </a:lnTo>
                  <a:lnTo>
                    <a:pt x="17241" y="17757"/>
                  </a:lnTo>
                  <a:lnTo>
                    <a:pt x="17211" y="17752"/>
                  </a:lnTo>
                  <a:lnTo>
                    <a:pt x="17183" y="17745"/>
                  </a:lnTo>
                  <a:lnTo>
                    <a:pt x="17155" y="17736"/>
                  </a:lnTo>
                  <a:lnTo>
                    <a:pt x="17127" y="17729"/>
                  </a:lnTo>
                  <a:lnTo>
                    <a:pt x="17063" y="17689"/>
                  </a:lnTo>
                  <a:lnTo>
                    <a:pt x="17046" y="17676"/>
                  </a:lnTo>
                  <a:lnTo>
                    <a:pt x="17026" y="17658"/>
                  </a:lnTo>
                  <a:lnTo>
                    <a:pt x="17016" y="17642"/>
                  </a:lnTo>
                  <a:lnTo>
                    <a:pt x="17003" y="17624"/>
                  </a:lnTo>
                  <a:lnTo>
                    <a:pt x="16996" y="17604"/>
                  </a:lnTo>
                  <a:lnTo>
                    <a:pt x="16994" y="17586"/>
                  </a:lnTo>
                  <a:lnTo>
                    <a:pt x="16992" y="17566"/>
                  </a:lnTo>
                  <a:lnTo>
                    <a:pt x="16996" y="17526"/>
                  </a:lnTo>
                  <a:lnTo>
                    <a:pt x="17003" y="17510"/>
                  </a:lnTo>
                  <a:lnTo>
                    <a:pt x="17016" y="17492"/>
                  </a:lnTo>
                  <a:lnTo>
                    <a:pt x="17026" y="17476"/>
                  </a:lnTo>
                  <a:lnTo>
                    <a:pt x="17046" y="17457"/>
                  </a:lnTo>
                  <a:lnTo>
                    <a:pt x="17063" y="17443"/>
                  </a:lnTo>
                  <a:lnTo>
                    <a:pt x="17084" y="17428"/>
                  </a:lnTo>
                  <a:lnTo>
                    <a:pt x="17104" y="17419"/>
                  </a:lnTo>
                  <a:lnTo>
                    <a:pt x="17127" y="17405"/>
                  </a:lnTo>
                  <a:lnTo>
                    <a:pt x="17155" y="17395"/>
                  </a:lnTo>
                  <a:lnTo>
                    <a:pt x="17183" y="17387"/>
                  </a:lnTo>
                  <a:lnTo>
                    <a:pt x="17211" y="17384"/>
                  </a:lnTo>
                  <a:lnTo>
                    <a:pt x="17241" y="17375"/>
                  </a:lnTo>
                  <a:lnTo>
                    <a:pt x="17269" y="17373"/>
                  </a:lnTo>
                  <a:lnTo>
                    <a:pt x="17304" y="17371"/>
                  </a:lnTo>
                  <a:lnTo>
                    <a:pt x="18703" y="17371"/>
                  </a:lnTo>
                  <a:lnTo>
                    <a:pt x="18735" y="17368"/>
                  </a:lnTo>
                  <a:lnTo>
                    <a:pt x="18767" y="17363"/>
                  </a:lnTo>
                  <a:lnTo>
                    <a:pt x="18795" y="17357"/>
                  </a:lnTo>
                  <a:lnTo>
                    <a:pt x="18821" y="17349"/>
                  </a:lnTo>
                  <a:lnTo>
                    <a:pt x="18849" y="17340"/>
                  </a:lnTo>
                  <a:lnTo>
                    <a:pt x="18868" y="17328"/>
                  </a:lnTo>
                  <a:lnTo>
                    <a:pt x="18892" y="17316"/>
                  </a:lnTo>
                  <a:lnTo>
                    <a:pt x="18911" y="17301"/>
                  </a:lnTo>
                  <a:lnTo>
                    <a:pt x="18931" y="17285"/>
                  </a:lnTo>
                  <a:lnTo>
                    <a:pt x="18946" y="17269"/>
                  </a:lnTo>
                  <a:lnTo>
                    <a:pt x="18959" y="17255"/>
                  </a:lnTo>
                  <a:lnTo>
                    <a:pt x="18969" y="17237"/>
                  </a:lnTo>
                  <a:lnTo>
                    <a:pt x="18980" y="17219"/>
                  </a:lnTo>
                  <a:lnTo>
                    <a:pt x="18984" y="17200"/>
                  </a:lnTo>
                  <a:lnTo>
                    <a:pt x="18984" y="17160"/>
                  </a:lnTo>
                  <a:lnTo>
                    <a:pt x="18980" y="17140"/>
                  </a:lnTo>
                  <a:lnTo>
                    <a:pt x="18969" y="17120"/>
                  </a:lnTo>
                  <a:lnTo>
                    <a:pt x="18959" y="17104"/>
                  </a:lnTo>
                  <a:lnTo>
                    <a:pt x="18946" y="17086"/>
                  </a:lnTo>
                  <a:lnTo>
                    <a:pt x="18931" y="17068"/>
                  </a:lnTo>
                  <a:lnTo>
                    <a:pt x="18892" y="17042"/>
                  </a:lnTo>
                  <a:lnTo>
                    <a:pt x="18868" y="17028"/>
                  </a:lnTo>
                  <a:lnTo>
                    <a:pt x="18849" y="17019"/>
                  </a:lnTo>
                  <a:lnTo>
                    <a:pt x="18821" y="17010"/>
                  </a:lnTo>
                  <a:lnTo>
                    <a:pt x="18795" y="16998"/>
                  </a:lnTo>
                  <a:lnTo>
                    <a:pt x="18767" y="16992"/>
                  </a:lnTo>
                  <a:lnTo>
                    <a:pt x="18735" y="16987"/>
                  </a:lnTo>
                  <a:lnTo>
                    <a:pt x="18703" y="16986"/>
                  </a:lnTo>
                  <a:lnTo>
                    <a:pt x="18668" y="16984"/>
                  </a:lnTo>
                  <a:lnTo>
                    <a:pt x="17142" y="16984"/>
                  </a:lnTo>
                  <a:lnTo>
                    <a:pt x="17112" y="16979"/>
                  </a:lnTo>
                  <a:lnTo>
                    <a:pt x="17084" y="16978"/>
                  </a:lnTo>
                  <a:lnTo>
                    <a:pt x="17056" y="16968"/>
                  </a:lnTo>
                  <a:lnTo>
                    <a:pt x="17026" y="16962"/>
                  </a:lnTo>
                  <a:lnTo>
                    <a:pt x="16998" y="16951"/>
                  </a:lnTo>
                  <a:lnTo>
                    <a:pt x="16979" y="16942"/>
                  </a:lnTo>
                  <a:lnTo>
                    <a:pt x="16953" y="16930"/>
                  </a:lnTo>
                  <a:lnTo>
                    <a:pt x="16934" y="16914"/>
                  </a:lnTo>
                  <a:lnTo>
                    <a:pt x="16917" y="16898"/>
                  </a:lnTo>
                  <a:lnTo>
                    <a:pt x="16906" y="16883"/>
                  </a:lnTo>
                  <a:lnTo>
                    <a:pt x="16889" y="16866"/>
                  </a:lnTo>
                  <a:lnTo>
                    <a:pt x="16876" y="16848"/>
                  </a:lnTo>
                  <a:lnTo>
                    <a:pt x="16869" y="16828"/>
                  </a:lnTo>
                  <a:lnTo>
                    <a:pt x="16863" y="16812"/>
                  </a:lnTo>
                  <a:lnTo>
                    <a:pt x="16863" y="16770"/>
                  </a:lnTo>
                  <a:lnTo>
                    <a:pt x="16869" y="16748"/>
                  </a:lnTo>
                  <a:lnTo>
                    <a:pt x="16876" y="16735"/>
                  </a:lnTo>
                  <a:lnTo>
                    <a:pt x="16889" y="16714"/>
                  </a:lnTo>
                  <a:lnTo>
                    <a:pt x="16906" y="16695"/>
                  </a:lnTo>
                  <a:lnTo>
                    <a:pt x="16917" y="16685"/>
                  </a:lnTo>
                  <a:lnTo>
                    <a:pt x="16934" y="16669"/>
                  </a:lnTo>
                  <a:lnTo>
                    <a:pt x="16998" y="16629"/>
                  </a:lnTo>
                  <a:lnTo>
                    <a:pt x="17026" y="16621"/>
                  </a:lnTo>
                  <a:lnTo>
                    <a:pt x="17056" y="16613"/>
                  </a:lnTo>
                  <a:lnTo>
                    <a:pt x="17084" y="16606"/>
                  </a:lnTo>
                  <a:lnTo>
                    <a:pt x="17112" y="16602"/>
                  </a:lnTo>
                  <a:lnTo>
                    <a:pt x="17142" y="16595"/>
                  </a:lnTo>
                  <a:lnTo>
                    <a:pt x="20156" y="16595"/>
                  </a:lnTo>
                  <a:lnTo>
                    <a:pt x="20186" y="16593"/>
                  </a:lnTo>
                  <a:lnTo>
                    <a:pt x="20212" y="16587"/>
                  </a:lnTo>
                  <a:lnTo>
                    <a:pt x="20246" y="16583"/>
                  </a:lnTo>
                  <a:lnTo>
                    <a:pt x="20270" y="16571"/>
                  </a:lnTo>
                  <a:lnTo>
                    <a:pt x="20298" y="16561"/>
                  </a:lnTo>
                  <a:lnTo>
                    <a:pt x="20323" y="16551"/>
                  </a:lnTo>
                  <a:lnTo>
                    <a:pt x="20345" y="16539"/>
                  </a:lnTo>
                  <a:lnTo>
                    <a:pt x="20368" y="16527"/>
                  </a:lnTo>
                  <a:lnTo>
                    <a:pt x="20377" y="16514"/>
                  </a:lnTo>
                  <a:lnTo>
                    <a:pt x="20399" y="16495"/>
                  </a:lnTo>
                  <a:lnTo>
                    <a:pt x="20411" y="16478"/>
                  </a:lnTo>
                  <a:lnTo>
                    <a:pt x="20422" y="16461"/>
                  </a:lnTo>
                  <a:lnTo>
                    <a:pt x="20429" y="16441"/>
                  </a:lnTo>
                  <a:lnTo>
                    <a:pt x="20435" y="16422"/>
                  </a:lnTo>
                  <a:lnTo>
                    <a:pt x="20435" y="16385"/>
                  </a:lnTo>
                  <a:lnTo>
                    <a:pt x="20429" y="16365"/>
                  </a:lnTo>
                  <a:lnTo>
                    <a:pt x="20422" y="16346"/>
                  </a:lnTo>
                  <a:lnTo>
                    <a:pt x="20411" y="16329"/>
                  </a:lnTo>
                  <a:lnTo>
                    <a:pt x="20399" y="16312"/>
                  </a:lnTo>
                  <a:lnTo>
                    <a:pt x="20377" y="16293"/>
                  </a:lnTo>
                  <a:lnTo>
                    <a:pt x="20368" y="16278"/>
                  </a:lnTo>
                  <a:lnTo>
                    <a:pt x="20345" y="16266"/>
                  </a:lnTo>
                  <a:lnTo>
                    <a:pt x="20323" y="16253"/>
                  </a:lnTo>
                  <a:lnTo>
                    <a:pt x="20298" y="16242"/>
                  </a:lnTo>
                  <a:lnTo>
                    <a:pt x="20270" y="16233"/>
                  </a:lnTo>
                  <a:lnTo>
                    <a:pt x="20246" y="16224"/>
                  </a:lnTo>
                  <a:lnTo>
                    <a:pt x="20212" y="16220"/>
                  </a:lnTo>
                  <a:lnTo>
                    <a:pt x="20186" y="16213"/>
                  </a:lnTo>
                  <a:lnTo>
                    <a:pt x="20156" y="16212"/>
                  </a:lnTo>
                  <a:lnTo>
                    <a:pt x="20119" y="16210"/>
                  </a:lnTo>
                  <a:lnTo>
                    <a:pt x="18292" y="16210"/>
                  </a:lnTo>
                  <a:lnTo>
                    <a:pt x="18258" y="16208"/>
                  </a:lnTo>
                  <a:lnTo>
                    <a:pt x="18228" y="16205"/>
                  </a:lnTo>
                  <a:lnTo>
                    <a:pt x="18196" y="16201"/>
                  </a:lnTo>
                  <a:lnTo>
                    <a:pt x="18170" y="16193"/>
                  </a:lnTo>
                  <a:lnTo>
                    <a:pt x="18138" y="16186"/>
                  </a:lnTo>
                  <a:lnTo>
                    <a:pt x="18118" y="16177"/>
                  </a:lnTo>
                  <a:lnTo>
                    <a:pt x="18095" y="16165"/>
                  </a:lnTo>
                  <a:lnTo>
                    <a:pt x="18075" y="16150"/>
                  </a:lnTo>
                  <a:lnTo>
                    <a:pt x="18047" y="16138"/>
                  </a:lnTo>
                  <a:lnTo>
                    <a:pt x="18030" y="16124"/>
                  </a:lnTo>
                  <a:lnTo>
                    <a:pt x="18017" y="16106"/>
                  </a:lnTo>
                  <a:lnTo>
                    <a:pt x="18002" y="16090"/>
                  </a:lnTo>
                  <a:lnTo>
                    <a:pt x="17991" y="16072"/>
                  </a:lnTo>
                  <a:lnTo>
                    <a:pt x="17987" y="16054"/>
                  </a:lnTo>
                  <a:lnTo>
                    <a:pt x="17981" y="16034"/>
                  </a:lnTo>
                  <a:lnTo>
                    <a:pt x="17974" y="16013"/>
                  </a:lnTo>
                  <a:lnTo>
                    <a:pt x="17987" y="15976"/>
                  </a:lnTo>
                  <a:lnTo>
                    <a:pt x="17991" y="15957"/>
                  </a:lnTo>
                  <a:lnTo>
                    <a:pt x="18002" y="15940"/>
                  </a:lnTo>
                  <a:lnTo>
                    <a:pt x="18030" y="15905"/>
                  </a:lnTo>
                  <a:lnTo>
                    <a:pt x="18047" y="15891"/>
                  </a:lnTo>
                  <a:lnTo>
                    <a:pt x="18075" y="15876"/>
                  </a:lnTo>
                  <a:lnTo>
                    <a:pt x="18095" y="15865"/>
                  </a:lnTo>
                  <a:lnTo>
                    <a:pt x="18118" y="15853"/>
                  </a:lnTo>
                  <a:lnTo>
                    <a:pt x="18138" y="15843"/>
                  </a:lnTo>
                  <a:lnTo>
                    <a:pt x="18170" y="15833"/>
                  </a:lnTo>
                  <a:lnTo>
                    <a:pt x="18196" y="15831"/>
                  </a:lnTo>
                  <a:lnTo>
                    <a:pt x="18228" y="15823"/>
                  </a:lnTo>
                  <a:lnTo>
                    <a:pt x="18258" y="15821"/>
                  </a:lnTo>
                  <a:lnTo>
                    <a:pt x="19756" y="15821"/>
                  </a:lnTo>
                  <a:lnTo>
                    <a:pt x="19756" y="15817"/>
                  </a:lnTo>
                  <a:lnTo>
                    <a:pt x="19784" y="15816"/>
                  </a:lnTo>
                  <a:lnTo>
                    <a:pt x="19808" y="15809"/>
                  </a:lnTo>
                  <a:lnTo>
                    <a:pt x="19835" y="15803"/>
                  </a:lnTo>
                  <a:lnTo>
                    <a:pt x="19861" y="15796"/>
                  </a:lnTo>
                  <a:lnTo>
                    <a:pt x="19878" y="15785"/>
                  </a:lnTo>
                  <a:lnTo>
                    <a:pt x="19902" y="15776"/>
                  </a:lnTo>
                  <a:lnTo>
                    <a:pt x="19924" y="15765"/>
                  </a:lnTo>
                  <a:lnTo>
                    <a:pt x="19945" y="15752"/>
                  </a:lnTo>
                  <a:lnTo>
                    <a:pt x="19954" y="15740"/>
                  </a:lnTo>
                  <a:lnTo>
                    <a:pt x="19969" y="15723"/>
                  </a:lnTo>
                  <a:lnTo>
                    <a:pt x="19982" y="15712"/>
                  </a:lnTo>
                  <a:lnTo>
                    <a:pt x="19995" y="15696"/>
                  </a:lnTo>
                  <a:lnTo>
                    <a:pt x="20003" y="15677"/>
                  </a:lnTo>
                  <a:lnTo>
                    <a:pt x="20007" y="15663"/>
                  </a:lnTo>
                  <a:lnTo>
                    <a:pt x="20014" y="15643"/>
                  </a:lnTo>
                  <a:lnTo>
                    <a:pt x="20018" y="15626"/>
                  </a:lnTo>
                  <a:lnTo>
                    <a:pt x="20014" y="15611"/>
                  </a:lnTo>
                  <a:lnTo>
                    <a:pt x="20007" y="15594"/>
                  </a:lnTo>
                  <a:lnTo>
                    <a:pt x="20003" y="15576"/>
                  </a:lnTo>
                  <a:lnTo>
                    <a:pt x="19995" y="15559"/>
                  </a:lnTo>
                  <a:lnTo>
                    <a:pt x="19982" y="15543"/>
                  </a:lnTo>
                  <a:lnTo>
                    <a:pt x="19969" y="15530"/>
                  </a:lnTo>
                  <a:lnTo>
                    <a:pt x="19954" y="15515"/>
                  </a:lnTo>
                  <a:lnTo>
                    <a:pt x="19945" y="15499"/>
                  </a:lnTo>
                  <a:lnTo>
                    <a:pt x="19924" y="15490"/>
                  </a:lnTo>
                  <a:lnTo>
                    <a:pt x="19902" y="15479"/>
                  </a:lnTo>
                  <a:lnTo>
                    <a:pt x="19878" y="15468"/>
                  </a:lnTo>
                  <a:lnTo>
                    <a:pt x="19861" y="15459"/>
                  </a:lnTo>
                  <a:lnTo>
                    <a:pt x="19835" y="15452"/>
                  </a:lnTo>
                  <a:lnTo>
                    <a:pt x="19808" y="15447"/>
                  </a:lnTo>
                  <a:lnTo>
                    <a:pt x="19784" y="15440"/>
                  </a:lnTo>
                  <a:lnTo>
                    <a:pt x="19756" y="15435"/>
                  </a:lnTo>
                  <a:lnTo>
                    <a:pt x="19756" y="15432"/>
                  </a:lnTo>
                  <a:lnTo>
                    <a:pt x="17020" y="15432"/>
                  </a:lnTo>
                  <a:lnTo>
                    <a:pt x="16986" y="15431"/>
                  </a:lnTo>
                  <a:lnTo>
                    <a:pt x="16958" y="15428"/>
                  </a:lnTo>
                  <a:lnTo>
                    <a:pt x="16925" y="15424"/>
                  </a:lnTo>
                  <a:lnTo>
                    <a:pt x="16897" y="15416"/>
                  </a:lnTo>
                  <a:lnTo>
                    <a:pt x="16872" y="15407"/>
                  </a:lnTo>
                  <a:lnTo>
                    <a:pt x="16846" y="15396"/>
                  </a:lnTo>
                  <a:lnTo>
                    <a:pt x="16820" y="15390"/>
                  </a:lnTo>
                  <a:lnTo>
                    <a:pt x="16796" y="15376"/>
                  </a:lnTo>
                  <a:lnTo>
                    <a:pt x="16775" y="15362"/>
                  </a:lnTo>
                  <a:lnTo>
                    <a:pt x="16762" y="15347"/>
                  </a:lnTo>
                  <a:lnTo>
                    <a:pt x="16745" y="15330"/>
                  </a:lnTo>
                  <a:lnTo>
                    <a:pt x="16717" y="15295"/>
                  </a:lnTo>
                  <a:lnTo>
                    <a:pt x="16710" y="15278"/>
                  </a:lnTo>
                  <a:lnTo>
                    <a:pt x="16708" y="15259"/>
                  </a:lnTo>
                  <a:lnTo>
                    <a:pt x="16708" y="15218"/>
                  </a:lnTo>
                  <a:lnTo>
                    <a:pt x="16710" y="15199"/>
                  </a:lnTo>
                  <a:lnTo>
                    <a:pt x="16717" y="15181"/>
                  </a:lnTo>
                  <a:lnTo>
                    <a:pt x="16732" y="15161"/>
                  </a:lnTo>
                  <a:lnTo>
                    <a:pt x="16745" y="15149"/>
                  </a:lnTo>
                  <a:lnTo>
                    <a:pt x="16762" y="15131"/>
                  </a:lnTo>
                  <a:lnTo>
                    <a:pt x="16775" y="15115"/>
                  </a:lnTo>
                  <a:lnTo>
                    <a:pt x="16796" y="15103"/>
                  </a:lnTo>
                  <a:lnTo>
                    <a:pt x="16820" y="15089"/>
                  </a:lnTo>
                  <a:lnTo>
                    <a:pt x="16872" y="15067"/>
                  </a:lnTo>
                  <a:lnTo>
                    <a:pt x="16897" y="15061"/>
                  </a:lnTo>
                  <a:lnTo>
                    <a:pt x="16925" y="15053"/>
                  </a:lnTo>
                  <a:lnTo>
                    <a:pt x="16958" y="15050"/>
                  </a:lnTo>
                  <a:lnTo>
                    <a:pt x="16986" y="15043"/>
                  </a:lnTo>
                  <a:lnTo>
                    <a:pt x="18559" y="15043"/>
                  </a:lnTo>
                  <a:lnTo>
                    <a:pt x="18591" y="15039"/>
                  </a:lnTo>
                  <a:lnTo>
                    <a:pt x="18617" y="15034"/>
                  </a:lnTo>
                  <a:lnTo>
                    <a:pt x="18649" y="15033"/>
                  </a:lnTo>
                  <a:lnTo>
                    <a:pt x="18677" y="15022"/>
                  </a:lnTo>
                  <a:lnTo>
                    <a:pt x="18703" y="15013"/>
                  </a:lnTo>
                  <a:lnTo>
                    <a:pt x="18724" y="14999"/>
                  </a:lnTo>
                  <a:lnTo>
                    <a:pt x="18748" y="14987"/>
                  </a:lnTo>
                  <a:lnTo>
                    <a:pt x="18772" y="14973"/>
                  </a:lnTo>
                  <a:lnTo>
                    <a:pt x="18789" y="14958"/>
                  </a:lnTo>
                  <a:lnTo>
                    <a:pt x="18802" y="14945"/>
                  </a:lnTo>
                  <a:lnTo>
                    <a:pt x="18812" y="14924"/>
                  </a:lnTo>
                  <a:lnTo>
                    <a:pt x="18827" y="14906"/>
                  </a:lnTo>
                  <a:lnTo>
                    <a:pt x="18836" y="14889"/>
                  </a:lnTo>
                  <a:lnTo>
                    <a:pt x="18840" y="14849"/>
                  </a:lnTo>
                  <a:lnTo>
                    <a:pt x="18838" y="14833"/>
                  </a:lnTo>
                  <a:lnTo>
                    <a:pt x="18836" y="14812"/>
                  </a:lnTo>
                  <a:lnTo>
                    <a:pt x="18827" y="14793"/>
                  </a:lnTo>
                  <a:lnTo>
                    <a:pt x="18812" y="14777"/>
                  </a:lnTo>
                  <a:lnTo>
                    <a:pt x="18802" y="14758"/>
                  </a:lnTo>
                  <a:lnTo>
                    <a:pt x="18789" y="14744"/>
                  </a:lnTo>
                  <a:lnTo>
                    <a:pt x="18772" y="14726"/>
                  </a:lnTo>
                  <a:lnTo>
                    <a:pt x="18748" y="14714"/>
                  </a:lnTo>
                  <a:lnTo>
                    <a:pt x="18724" y="14700"/>
                  </a:lnTo>
                  <a:lnTo>
                    <a:pt x="18703" y="14690"/>
                  </a:lnTo>
                  <a:lnTo>
                    <a:pt x="18677" y="14680"/>
                  </a:lnTo>
                  <a:lnTo>
                    <a:pt x="18649" y="14669"/>
                  </a:lnTo>
                  <a:lnTo>
                    <a:pt x="18617" y="14666"/>
                  </a:lnTo>
                  <a:lnTo>
                    <a:pt x="18591" y="14661"/>
                  </a:lnTo>
                  <a:lnTo>
                    <a:pt x="18527" y="14656"/>
                  </a:lnTo>
                  <a:lnTo>
                    <a:pt x="17667" y="14656"/>
                  </a:lnTo>
                  <a:lnTo>
                    <a:pt x="17607" y="14648"/>
                  </a:lnTo>
                  <a:lnTo>
                    <a:pt x="17581" y="14641"/>
                  </a:lnTo>
                  <a:lnTo>
                    <a:pt x="17551" y="14633"/>
                  </a:lnTo>
                  <a:lnTo>
                    <a:pt x="17527" y="14625"/>
                  </a:lnTo>
                  <a:lnTo>
                    <a:pt x="17506" y="14613"/>
                  </a:lnTo>
                  <a:lnTo>
                    <a:pt x="17478" y="14600"/>
                  </a:lnTo>
                  <a:lnTo>
                    <a:pt x="17458" y="14586"/>
                  </a:lnTo>
                  <a:lnTo>
                    <a:pt x="17441" y="14573"/>
                  </a:lnTo>
                  <a:lnTo>
                    <a:pt x="17422" y="14553"/>
                  </a:lnTo>
                  <a:lnTo>
                    <a:pt x="17411" y="14537"/>
                  </a:lnTo>
                  <a:lnTo>
                    <a:pt x="17396" y="14521"/>
                  </a:lnTo>
                  <a:lnTo>
                    <a:pt x="17394" y="14504"/>
                  </a:lnTo>
                  <a:lnTo>
                    <a:pt x="17387" y="14481"/>
                  </a:lnTo>
                  <a:lnTo>
                    <a:pt x="17387" y="14443"/>
                  </a:lnTo>
                  <a:lnTo>
                    <a:pt x="17394" y="14425"/>
                  </a:lnTo>
                  <a:lnTo>
                    <a:pt x="17396" y="14405"/>
                  </a:lnTo>
                  <a:lnTo>
                    <a:pt x="17411" y="14388"/>
                  </a:lnTo>
                  <a:lnTo>
                    <a:pt x="17422" y="14372"/>
                  </a:lnTo>
                  <a:lnTo>
                    <a:pt x="17441" y="14353"/>
                  </a:lnTo>
                  <a:lnTo>
                    <a:pt x="17458" y="14340"/>
                  </a:lnTo>
                  <a:lnTo>
                    <a:pt x="17478" y="14324"/>
                  </a:lnTo>
                  <a:lnTo>
                    <a:pt x="17506" y="14316"/>
                  </a:lnTo>
                  <a:lnTo>
                    <a:pt x="17527" y="14300"/>
                  </a:lnTo>
                  <a:lnTo>
                    <a:pt x="17551" y="14293"/>
                  </a:lnTo>
                  <a:lnTo>
                    <a:pt x="17581" y="14285"/>
                  </a:lnTo>
                  <a:lnTo>
                    <a:pt x="17607" y="14276"/>
                  </a:lnTo>
                  <a:lnTo>
                    <a:pt x="17637" y="14273"/>
                  </a:lnTo>
                  <a:lnTo>
                    <a:pt x="17667" y="14269"/>
                  </a:lnTo>
                  <a:lnTo>
                    <a:pt x="19436" y="14269"/>
                  </a:lnTo>
                  <a:lnTo>
                    <a:pt x="19468" y="14268"/>
                  </a:lnTo>
                  <a:lnTo>
                    <a:pt x="19496" y="14267"/>
                  </a:lnTo>
                  <a:lnTo>
                    <a:pt x="19530" y="14259"/>
                  </a:lnTo>
                  <a:lnTo>
                    <a:pt x="19558" y="14253"/>
                  </a:lnTo>
                  <a:lnTo>
                    <a:pt x="19586" y="14245"/>
                  </a:lnTo>
                  <a:lnTo>
                    <a:pt x="19614" y="14236"/>
                  </a:lnTo>
                  <a:lnTo>
                    <a:pt x="19640" y="14224"/>
                  </a:lnTo>
                  <a:lnTo>
                    <a:pt x="19657" y="14212"/>
                  </a:lnTo>
                  <a:lnTo>
                    <a:pt x="19676" y="14198"/>
                  </a:lnTo>
                  <a:lnTo>
                    <a:pt x="19698" y="14186"/>
                  </a:lnTo>
                  <a:lnTo>
                    <a:pt x="19711" y="14168"/>
                  </a:lnTo>
                  <a:lnTo>
                    <a:pt x="19728" y="14152"/>
                  </a:lnTo>
                  <a:lnTo>
                    <a:pt x="19732" y="14132"/>
                  </a:lnTo>
                  <a:lnTo>
                    <a:pt x="19745" y="14115"/>
                  </a:lnTo>
                  <a:lnTo>
                    <a:pt x="19747" y="14095"/>
                  </a:lnTo>
                  <a:lnTo>
                    <a:pt x="19749" y="14072"/>
                  </a:lnTo>
                  <a:lnTo>
                    <a:pt x="19747" y="14054"/>
                  </a:lnTo>
                  <a:lnTo>
                    <a:pt x="19745" y="14036"/>
                  </a:lnTo>
                  <a:lnTo>
                    <a:pt x="19732" y="14016"/>
                  </a:lnTo>
                  <a:lnTo>
                    <a:pt x="19728" y="13999"/>
                  </a:lnTo>
                  <a:lnTo>
                    <a:pt x="19711" y="13982"/>
                  </a:lnTo>
                  <a:lnTo>
                    <a:pt x="19698" y="13967"/>
                  </a:lnTo>
                  <a:lnTo>
                    <a:pt x="19676" y="13951"/>
                  </a:lnTo>
                  <a:lnTo>
                    <a:pt x="19657" y="13938"/>
                  </a:lnTo>
                  <a:lnTo>
                    <a:pt x="19640" y="13926"/>
                  </a:lnTo>
                  <a:lnTo>
                    <a:pt x="19614" y="13914"/>
                  </a:lnTo>
                  <a:lnTo>
                    <a:pt x="19558" y="13895"/>
                  </a:lnTo>
                  <a:lnTo>
                    <a:pt x="19530" y="13891"/>
                  </a:lnTo>
                  <a:lnTo>
                    <a:pt x="19496" y="13884"/>
                  </a:lnTo>
                  <a:lnTo>
                    <a:pt x="19468" y="13880"/>
                  </a:lnTo>
                  <a:lnTo>
                    <a:pt x="18060" y="13880"/>
                  </a:lnTo>
                  <a:lnTo>
                    <a:pt x="18024" y="13879"/>
                  </a:lnTo>
                  <a:lnTo>
                    <a:pt x="17994" y="13872"/>
                  </a:lnTo>
                  <a:lnTo>
                    <a:pt x="17963" y="13863"/>
                  </a:lnTo>
                  <a:lnTo>
                    <a:pt x="17938" y="13859"/>
                  </a:lnTo>
                  <a:lnTo>
                    <a:pt x="17916" y="13849"/>
                  </a:lnTo>
                  <a:lnTo>
                    <a:pt x="17890" y="13838"/>
                  </a:lnTo>
                  <a:lnTo>
                    <a:pt x="17865" y="13825"/>
                  </a:lnTo>
                  <a:lnTo>
                    <a:pt x="17845" y="13813"/>
                  </a:lnTo>
                  <a:lnTo>
                    <a:pt x="17830" y="13795"/>
                  </a:lnTo>
                  <a:lnTo>
                    <a:pt x="17817" y="13778"/>
                  </a:lnTo>
                  <a:lnTo>
                    <a:pt x="17800" y="13762"/>
                  </a:lnTo>
                  <a:lnTo>
                    <a:pt x="17785" y="13745"/>
                  </a:lnTo>
                  <a:lnTo>
                    <a:pt x="17783" y="13727"/>
                  </a:lnTo>
                  <a:lnTo>
                    <a:pt x="17781" y="13707"/>
                  </a:lnTo>
                  <a:lnTo>
                    <a:pt x="17776" y="13689"/>
                  </a:lnTo>
                  <a:lnTo>
                    <a:pt x="17781" y="13667"/>
                  </a:lnTo>
                  <a:lnTo>
                    <a:pt x="17783" y="13650"/>
                  </a:lnTo>
                  <a:lnTo>
                    <a:pt x="17785" y="13627"/>
                  </a:lnTo>
                  <a:lnTo>
                    <a:pt x="17800" y="13611"/>
                  </a:lnTo>
                  <a:lnTo>
                    <a:pt x="17817" y="13597"/>
                  </a:lnTo>
                  <a:lnTo>
                    <a:pt x="17830" y="13578"/>
                  </a:lnTo>
                  <a:lnTo>
                    <a:pt x="17845" y="13563"/>
                  </a:lnTo>
                  <a:lnTo>
                    <a:pt x="17865" y="13549"/>
                  </a:lnTo>
                  <a:lnTo>
                    <a:pt x="17916" y="13525"/>
                  </a:lnTo>
                  <a:lnTo>
                    <a:pt x="17938" y="13515"/>
                  </a:lnTo>
                  <a:lnTo>
                    <a:pt x="17963" y="13509"/>
                  </a:lnTo>
                  <a:lnTo>
                    <a:pt x="17994" y="13501"/>
                  </a:lnTo>
                  <a:lnTo>
                    <a:pt x="18024" y="13500"/>
                  </a:lnTo>
                  <a:lnTo>
                    <a:pt x="18060" y="13497"/>
                  </a:lnTo>
                  <a:lnTo>
                    <a:pt x="18088" y="13493"/>
                  </a:lnTo>
                  <a:lnTo>
                    <a:pt x="18885" y="13493"/>
                  </a:lnTo>
                  <a:lnTo>
                    <a:pt x="18924" y="13490"/>
                  </a:lnTo>
                  <a:lnTo>
                    <a:pt x="18952" y="13489"/>
                  </a:lnTo>
                  <a:lnTo>
                    <a:pt x="18984" y="13488"/>
                  </a:lnTo>
                  <a:lnTo>
                    <a:pt x="19014" y="13480"/>
                  </a:lnTo>
                  <a:lnTo>
                    <a:pt x="19040" y="13469"/>
                  </a:lnTo>
                  <a:lnTo>
                    <a:pt x="19062" y="13458"/>
                  </a:lnTo>
                  <a:lnTo>
                    <a:pt x="19088" y="13450"/>
                  </a:lnTo>
                  <a:lnTo>
                    <a:pt x="19111" y="13437"/>
                  </a:lnTo>
                  <a:lnTo>
                    <a:pt x="19131" y="13424"/>
                  </a:lnTo>
                  <a:lnTo>
                    <a:pt x="19148" y="13410"/>
                  </a:lnTo>
                  <a:lnTo>
                    <a:pt x="19163" y="13390"/>
                  </a:lnTo>
                  <a:lnTo>
                    <a:pt x="19180" y="13377"/>
                  </a:lnTo>
                  <a:lnTo>
                    <a:pt x="19186" y="13360"/>
                  </a:lnTo>
                  <a:lnTo>
                    <a:pt x="19193" y="13337"/>
                  </a:lnTo>
                  <a:lnTo>
                    <a:pt x="19201" y="13318"/>
                  </a:lnTo>
                  <a:lnTo>
                    <a:pt x="19204" y="13301"/>
                  </a:lnTo>
                  <a:lnTo>
                    <a:pt x="19201" y="13280"/>
                  </a:lnTo>
                  <a:lnTo>
                    <a:pt x="19193" y="13260"/>
                  </a:lnTo>
                  <a:lnTo>
                    <a:pt x="19180" y="13225"/>
                  </a:lnTo>
                  <a:lnTo>
                    <a:pt x="19163" y="13208"/>
                  </a:lnTo>
                  <a:lnTo>
                    <a:pt x="19148" y="13192"/>
                  </a:lnTo>
                  <a:lnTo>
                    <a:pt x="19131" y="13176"/>
                  </a:lnTo>
                  <a:lnTo>
                    <a:pt x="19111" y="13162"/>
                  </a:lnTo>
                  <a:lnTo>
                    <a:pt x="19088" y="13152"/>
                  </a:lnTo>
                  <a:lnTo>
                    <a:pt x="19062" y="13139"/>
                  </a:lnTo>
                  <a:lnTo>
                    <a:pt x="19040" y="13131"/>
                  </a:lnTo>
                  <a:lnTo>
                    <a:pt x="19014" y="13123"/>
                  </a:lnTo>
                  <a:lnTo>
                    <a:pt x="18984" y="13115"/>
                  </a:lnTo>
                  <a:lnTo>
                    <a:pt x="18952" y="13109"/>
                  </a:lnTo>
                  <a:lnTo>
                    <a:pt x="18924" y="13107"/>
                  </a:lnTo>
                  <a:lnTo>
                    <a:pt x="17525" y="13107"/>
                  </a:lnTo>
                  <a:lnTo>
                    <a:pt x="17493" y="13100"/>
                  </a:lnTo>
                  <a:lnTo>
                    <a:pt x="17458" y="13096"/>
                  </a:lnTo>
                  <a:lnTo>
                    <a:pt x="17437" y="13089"/>
                  </a:lnTo>
                  <a:lnTo>
                    <a:pt x="17405" y="13079"/>
                  </a:lnTo>
                  <a:lnTo>
                    <a:pt x="17383" y="13073"/>
                  </a:lnTo>
                  <a:lnTo>
                    <a:pt x="17360" y="13061"/>
                  </a:lnTo>
                  <a:lnTo>
                    <a:pt x="17334" y="13045"/>
                  </a:lnTo>
                  <a:lnTo>
                    <a:pt x="17314" y="13035"/>
                  </a:lnTo>
                  <a:lnTo>
                    <a:pt x="17293" y="13020"/>
                  </a:lnTo>
                  <a:lnTo>
                    <a:pt x="17280" y="13001"/>
                  </a:lnTo>
                  <a:lnTo>
                    <a:pt x="17265" y="12988"/>
                  </a:lnTo>
                  <a:lnTo>
                    <a:pt x="17259" y="12968"/>
                  </a:lnTo>
                  <a:lnTo>
                    <a:pt x="17248" y="12952"/>
                  </a:lnTo>
                  <a:lnTo>
                    <a:pt x="17248" y="12932"/>
                  </a:lnTo>
                  <a:lnTo>
                    <a:pt x="17241" y="12909"/>
                  </a:lnTo>
                  <a:lnTo>
                    <a:pt x="17248" y="12895"/>
                  </a:lnTo>
                  <a:lnTo>
                    <a:pt x="17248" y="12873"/>
                  </a:lnTo>
                  <a:lnTo>
                    <a:pt x="17259" y="12853"/>
                  </a:lnTo>
                  <a:lnTo>
                    <a:pt x="17265" y="12835"/>
                  </a:lnTo>
                  <a:lnTo>
                    <a:pt x="17280" y="12819"/>
                  </a:lnTo>
                  <a:lnTo>
                    <a:pt x="17293" y="12804"/>
                  </a:lnTo>
                  <a:lnTo>
                    <a:pt x="17314" y="12788"/>
                  </a:lnTo>
                  <a:lnTo>
                    <a:pt x="17334" y="12772"/>
                  </a:lnTo>
                  <a:lnTo>
                    <a:pt x="17360" y="12762"/>
                  </a:lnTo>
                  <a:lnTo>
                    <a:pt x="17383" y="12751"/>
                  </a:lnTo>
                  <a:lnTo>
                    <a:pt x="17405" y="12742"/>
                  </a:lnTo>
                  <a:lnTo>
                    <a:pt x="17437" y="12734"/>
                  </a:lnTo>
                  <a:lnTo>
                    <a:pt x="17458" y="12726"/>
                  </a:lnTo>
                  <a:lnTo>
                    <a:pt x="17493" y="12723"/>
                  </a:lnTo>
                  <a:lnTo>
                    <a:pt x="17525" y="12718"/>
                  </a:lnTo>
                  <a:lnTo>
                    <a:pt x="17551" y="12716"/>
                  </a:lnTo>
                  <a:lnTo>
                    <a:pt x="18127" y="12716"/>
                  </a:lnTo>
                  <a:lnTo>
                    <a:pt x="18155" y="12715"/>
                  </a:lnTo>
                  <a:lnTo>
                    <a:pt x="18215" y="12702"/>
                  </a:lnTo>
                  <a:lnTo>
                    <a:pt x="18241" y="12695"/>
                  </a:lnTo>
                  <a:lnTo>
                    <a:pt x="18264" y="12687"/>
                  </a:lnTo>
                  <a:lnTo>
                    <a:pt x="18294" y="12672"/>
                  </a:lnTo>
                  <a:lnTo>
                    <a:pt x="18314" y="12662"/>
                  </a:lnTo>
                  <a:lnTo>
                    <a:pt x="18337" y="12647"/>
                  </a:lnTo>
                  <a:lnTo>
                    <a:pt x="18350" y="12632"/>
                  </a:lnTo>
                  <a:lnTo>
                    <a:pt x="18370" y="12616"/>
                  </a:lnTo>
                  <a:lnTo>
                    <a:pt x="18380" y="12598"/>
                  </a:lnTo>
                  <a:lnTo>
                    <a:pt x="18395" y="12582"/>
                  </a:lnTo>
                  <a:lnTo>
                    <a:pt x="18402" y="12562"/>
                  </a:lnTo>
                  <a:lnTo>
                    <a:pt x="18404" y="12543"/>
                  </a:lnTo>
                  <a:lnTo>
                    <a:pt x="18404" y="12502"/>
                  </a:lnTo>
                  <a:lnTo>
                    <a:pt x="18402" y="12483"/>
                  </a:lnTo>
                  <a:lnTo>
                    <a:pt x="18395" y="12464"/>
                  </a:lnTo>
                  <a:lnTo>
                    <a:pt x="18380" y="12450"/>
                  </a:lnTo>
                  <a:lnTo>
                    <a:pt x="18370" y="12428"/>
                  </a:lnTo>
                  <a:lnTo>
                    <a:pt x="18350" y="12415"/>
                  </a:lnTo>
                  <a:lnTo>
                    <a:pt x="18337" y="12399"/>
                  </a:lnTo>
                  <a:lnTo>
                    <a:pt x="18314" y="12387"/>
                  </a:lnTo>
                  <a:lnTo>
                    <a:pt x="18294" y="12374"/>
                  </a:lnTo>
                  <a:lnTo>
                    <a:pt x="18264" y="12363"/>
                  </a:lnTo>
                  <a:lnTo>
                    <a:pt x="18241" y="12353"/>
                  </a:lnTo>
                  <a:lnTo>
                    <a:pt x="18215" y="12345"/>
                  </a:lnTo>
                  <a:lnTo>
                    <a:pt x="18185" y="12338"/>
                  </a:lnTo>
                  <a:lnTo>
                    <a:pt x="18155" y="12333"/>
                  </a:lnTo>
                  <a:lnTo>
                    <a:pt x="18127" y="12329"/>
                  </a:lnTo>
                  <a:lnTo>
                    <a:pt x="16003" y="12329"/>
                  </a:lnTo>
                  <a:lnTo>
                    <a:pt x="15939" y="12323"/>
                  </a:lnTo>
                  <a:lnTo>
                    <a:pt x="15913" y="12315"/>
                  </a:lnTo>
                  <a:lnTo>
                    <a:pt x="15885" y="12307"/>
                  </a:lnTo>
                  <a:lnTo>
                    <a:pt x="15859" y="12295"/>
                  </a:lnTo>
                  <a:lnTo>
                    <a:pt x="15840" y="12285"/>
                  </a:lnTo>
                  <a:lnTo>
                    <a:pt x="15812" y="12273"/>
                  </a:lnTo>
                  <a:lnTo>
                    <a:pt x="15793" y="12257"/>
                  </a:lnTo>
                  <a:lnTo>
                    <a:pt x="15773" y="12243"/>
                  </a:lnTo>
                  <a:lnTo>
                    <a:pt x="15760" y="12229"/>
                  </a:lnTo>
                  <a:lnTo>
                    <a:pt x="15743" y="12210"/>
                  </a:lnTo>
                  <a:lnTo>
                    <a:pt x="15733" y="12195"/>
                  </a:lnTo>
                  <a:lnTo>
                    <a:pt x="15728" y="12174"/>
                  </a:lnTo>
                  <a:lnTo>
                    <a:pt x="15724" y="12155"/>
                  </a:lnTo>
                  <a:lnTo>
                    <a:pt x="15722" y="12135"/>
                  </a:lnTo>
                  <a:lnTo>
                    <a:pt x="15724" y="12115"/>
                  </a:lnTo>
                  <a:lnTo>
                    <a:pt x="15728" y="12094"/>
                  </a:lnTo>
                  <a:lnTo>
                    <a:pt x="15733" y="12079"/>
                  </a:lnTo>
                  <a:lnTo>
                    <a:pt x="15743" y="12060"/>
                  </a:lnTo>
                  <a:lnTo>
                    <a:pt x="15760" y="12044"/>
                  </a:lnTo>
                  <a:lnTo>
                    <a:pt x="15773" y="12026"/>
                  </a:lnTo>
                  <a:lnTo>
                    <a:pt x="15793" y="12014"/>
                  </a:lnTo>
                  <a:lnTo>
                    <a:pt x="15812" y="12001"/>
                  </a:lnTo>
                  <a:lnTo>
                    <a:pt x="15859" y="11972"/>
                  </a:lnTo>
                  <a:lnTo>
                    <a:pt x="15885" y="11964"/>
                  </a:lnTo>
                  <a:lnTo>
                    <a:pt x="15913" y="11957"/>
                  </a:lnTo>
                  <a:lnTo>
                    <a:pt x="15939" y="11950"/>
                  </a:lnTo>
                  <a:lnTo>
                    <a:pt x="15971" y="11946"/>
                  </a:lnTo>
                  <a:lnTo>
                    <a:pt x="16003" y="11945"/>
                  </a:lnTo>
                  <a:lnTo>
                    <a:pt x="18153" y="11945"/>
                  </a:lnTo>
                  <a:lnTo>
                    <a:pt x="18185" y="11941"/>
                  </a:lnTo>
                  <a:lnTo>
                    <a:pt x="18215" y="11936"/>
                  </a:lnTo>
                  <a:lnTo>
                    <a:pt x="18243" y="11934"/>
                  </a:lnTo>
                  <a:lnTo>
                    <a:pt x="18273" y="11926"/>
                  </a:lnTo>
                  <a:lnTo>
                    <a:pt x="18329" y="11909"/>
                  </a:lnTo>
                  <a:lnTo>
                    <a:pt x="18350" y="11900"/>
                  </a:lnTo>
                  <a:lnTo>
                    <a:pt x="18372" y="11886"/>
                  </a:lnTo>
                  <a:lnTo>
                    <a:pt x="18398" y="11872"/>
                  </a:lnTo>
                  <a:lnTo>
                    <a:pt x="18415" y="11856"/>
                  </a:lnTo>
                  <a:lnTo>
                    <a:pt x="18430" y="11842"/>
                  </a:lnTo>
                  <a:lnTo>
                    <a:pt x="18443" y="11825"/>
                  </a:lnTo>
                  <a:lnTo>
                    <a:pt x="18453" y="11805"/>
                  </a:lnTo>
                  <a:lnTo>
                    <a:pt x="18460" y="11786"/>
                  </a:lnTo>
                  <a:lnTo>
                    <a:pt x="18464" y="11765"/>
                  </a:lnTo>
                  <a:lnTo>
                    <a:pt x="18464" y="11729"/>
                  </a:lnTo>
                  <a:lnTo>
                    <a:pt x="18460" y="11708"/>
                  </a:lnTo>
                  <a:lnTo>
                    <a:pt x="18453" y="11691"/>
                  </a:lnTo>
                  <a:lnTo>
                    <a:pt x="18443" y="11673"/>
                  </a:lnTo>
                  <a:lnTo>
                    <a:pt x="18430" y="11656"/>
                  </a:lnTo>
                  <a:lnTo>
                    <a:pt x="18415" y="11640"/>
                  </a:lnTo>
                  <a:lnTo>
                    <a:pt x="18398" y="11624"/>
                  </a:lnTo>
                  <a:lnTo>
                    <a:pt x="18372" y="11609"/>
                  </a:lnTo>
                  <a:lnTo>
                    <a:pt x="18329" y="11588"/>
                  </a:lnTo>
                  <a:lnTo>
                    <a:pt x="18299" y="11579"/>
                  </a:lnTo>
                  <a:lnTo>
                    <a:pt x="18273" y="11569"/>
                  </a:lnTo>
                  <a:lnTo>
                    <a:pt x="18243" y="11564"/>
                  </a:lnTo>
                  <a:lnTo>
                    <a:pt x="18215" y="11556"/>
                  </a:lnTo>
                  <a:lnTo>
                    <a:pt x="18185" y="11555"/>
                  </a:lnTo>
                  <a:lnTo>
                    <a:pt x="17039" y="11555"/>
                  </a:lnTo>
                  <a:lnTo>
                    <a:pt x="17011" y="11553"/>
                  </a:lnTo>
                  <a:lnTo>
                    <a:pt x="16981" y="11552"/>
                  </a:lnTo>
                  <a:lnTo>
                    <a:pt x="16949" y="11544"/>
                  </a:lnTo>
                  <a:lnTo>
                    <a:pt x="16917" y="11540"/>
                  </a:lnTo>
                  <a:lnTo>
                    <a:pt x="16895" y="11529"/>
                  </a:lnTo>
                  <a:lnTo>
                    <a:pt x="16869" y="11521"/>
                  </a:lnTo>
                  <a:lnTo>
                    <a:pt x="16842" y="11508"/>
                  </a:lnTo>
                  <a:lnTo>
                    <a:pt x="16820" y="11497"/>
                  </a:lnTo>
                  <a:lnTo>
                    <a:pt x="16799" y="11483"/>
                  </a:lnTo>
                  <a:lnTo>
                    <a:pt x="16779" y="11467"/>
                  </a:lnTo>
                  <a:lnTo>
                    <a:pt x="16766" y="11453"/>
                  </a:lnTo>
                  <a:lnTo>
                    <a:pt x="16751" y="11436"/>
                  </a:lnTo>
                  <a:lnTo>
                    <a:pt x="16745" y="11416"/>
                  </a:lnTo>
                  <a:lnTo>
                    <a:pt x="16736" y="11400"/>
                  </a:lnTo>
                  <a:lnTo>
                    <a:pt x="16732" y="11379"/>
                  </a:lnTo>
                  <a:lnTo>
                    <a:pt x="16728" y="11359"/>
                  </a:lnTo>
                  <a:lnTo>
                    <a:pt x="16732" y="11339"/>
                  </a:lnTo>
                  <a:lnTo>
                    <a:pt x="16736" y="11320"/>
                  </a:lnTo>
                  <a:lnTo>
                    <a:pt x="16745" y="11300"/>
                  </a:lnTo>
                  <a:lnTo>
                    <a:pt x="16751" y="11284"/>
                  </a:lnTo>
                  <a:lnTo>
                    <a:pt x="16766" y="11267"/>
                  </a:lnTo>
                  <a:lnTo>
                    <a:pt x="16779" y="11252"/>
                  </a:lnTo>
                  <a:lnTo>
                    <a:pt x="16799" y="11238"/>
                  </a:lnTo>
                  <a:lnTo>
                    <a:pt x="16820" y="11222"/>
                  </a:lnTo>
                  <a:lnTo>
                    <a:pt x="16842" y="11208"/>
                  </a:lnTo>
                  <a:lnTo>
                    <a:pt x="16869" y="11200"/>
                  </a:lnTo>
                  <a:lnTo>
                    <a:pt x="16895" y="11190"/>
                  </a:lnTo>
                  <a:lnTo>
                    <a:pt x="16917" y="11182"/>
                  </a:lnTo>
                  <a:lnTo>
                    <a:pt x="16949" y="11174"/>
                  </a:lnTo>
                  <a:lnTo>
                    <a:pt x="16981" y="11171"/>
                  </a:lnTo>
                  <a:lnTo>
                    <a:pt x="17011" y="11170"/>
                  </a:lnTo>
                  <a:lnTo>
                    <a:pt x="17039" y="11164"/>
                  </a:lnTo>
                  <a:lnTo>
                    <a:pt x="20442" y="11164"/>
                  </a:lnTo>
                  <a:lnTo>
                    <a:pt x="20472" y="11162"/>
                  </a:lnTo>
                  <a:lnTo>
                    <a:pt x="20497" y="11156"/>
                  </a:lnTo>
                  <a:lnTo>
                    <a:pt x="20530" y="11151"/>
                  </a:lnTo>
                  <a:lnTo>
                    <a:pt x="20560" y="11143"/>
                  </a:lnTo>
                  <a:lnTo>
                    <a:pt x="20579" y="11132"/>
                  </a:lnTo>
                  <a:lnTo>
                    <a:pt x="20605" y="11120"/>
                  </a:lnTo>
                  <a:lnTo>
                    <a:pt x="20624" y="11110"/>
                  </a:lnTo>
                  <a:lnTo>
                    <a:pt x="20648" y="11096"/>
                  </a:lnTo>
                  <a:lnTo>
                    <a:pt x="20669" y="11082"/>
                  </a:lnTo>
                  <a:lnTo>
                    <a:pt x="20682" y="11063"/>
                  </a:lnTo>
                  <a:lnTo>
                    <a:pt x="20699" y="11048"/>
                  </a:lnTo>
                  <a:lnTo>
                    <a:pt x="20706" y="11028"/>
                  </a:lnTo>
                  <a:lnTo>
                    <a:pt x="20712" y="11010"/>
                  </a:lnTo>
                  <a:lnTo>
                    <a:pt x="20721" y="10992"/>
                  </a:lnTo>
                  <a:lnTo>
                    <a:pt x="20723" y="10973"/>
                  </a:lnTo>
                  <a:lnTo>
                    <a:pt x="20721" y="10953"/>
                  </a:lnTo>
                  <a:lnTo>
                    <a:pt x="20712" y="10934"/>
                  </a:lnTo>
                  <a:lnTo>
                    <a:pt x="20699" y="10897"/>
                  </a:lnTo>
                  <a:lnTo>
                    <a:pt x="20682" y="10879"/>
                  </a:lnTo>
                  <a:lnTo>
                    <a:pt x="20669" y="10863"/>
                  </a:lnTo>
                  <a:lnTo>
                    <a:pt x="20648" y="10847"/>
                  </a:lnTo>
                  <a:lnTo>
                    <a:pt x="20624" y="10835"/>
                  </a:lnTo>
                  <a:lnTo>
                    <a:pt x="20605" y="10822"/>
                  </a:lnTo>
                  <a:lnTo>
                    <a:pt x="20579" y="10811"/>
                  </a:lnTo>
                  <a:lnTo>
                    <a:pt x="20560" y="10802"/>
                  </a:lnTo>
                  <a:lnTo>
                    <a:pt x="20530" y="10793"/>
                  </a:lnTo>
                  <a:lnTo>
                    <a:pt x="20472" y="10781"/>
                  </a:lnTo>
                  <a:lnTo>
                    <a:pt x="20442" y="10779"/>
                  </a:lnTo>
                  <a:lnTo>
                    <a:pt x="20405" y="10778"/>
                  </a:lnTo>
                  <a:lnTo>
                    <a:pt x="17613" y="10778"/>
                  </a:lnTo>
                  <a:lnTo>
                    <a:pt x="17581" y="10774"/>
                  </a:lnTo>
                  <a:lnTo>
                    <a:pt x="17551" y="10770"/>
                  </a:lnTo>
                  <a:lnTo>
                    <a:pt x="17525" y="10763"/>
                  </a:lnTo>
                  <a:lnTo>
                    <a:pt x="17495" y="10757"/>
                  </a:lnTo>
                  <a:lnTo>
                    <a:pt x="17467" y="10746"/>
                  </a:lnTo>
                  <a:lnTo>
                    <a:pt x="17445" y="10735"/>
                  </a:lnTo>
                  <a:lnTo>
                    <a:pt x="17422" y="10721"/>
                  </a:lnTo>
                  <a:lnTo>
                    <a:pt x="17396" y="10706"/>
                  </a:lnTo>
                  <a:lnTo>
                    <a:pt x="17383" y="10691"/>
                  </a:lnTo>
                  <a:lnTo>
                    <a:pt x="17366" y="10678"/>
                  </a:lnTo>
                  <a:lnTo>
                    <a:pt x="17357" y="10659"/>
                  </a:lnTo>
                  <a:lnTo>
                    <a:pt x="17342" y="10643"/>
                  </a:lnTo>
                  <a:lnTo>
                    <a:pt x="17338" y="10622"/>
                  </a:lnTo>
                  <a:lnTo>
                    <a:pt x="17332" y="10604"/>
                  </a:lnTo>
                  <a:lnTo>
                    <a:pt x="17332" y="10566"/>
                  </a:lnTo>
                  <a:lnTo>
                    <a:pt x="17338" y="10546"/>
                  </a:lnTo>
                  <a:lnTo>
                    <a:pt x="17342" y="10526"/>
                  </a:lnTo>
                  <a:lnTo>
                    <a:pt x="17357" y="10509"/>
                  </a:lnTo>
                  <a:lnTo>
                    <a:pt x="17366" y="10492"/>
                  </a:lnTo>
                  <a:lnTo>
                    <a:pt x="17383" y="10480"/>
                  </a:lnTo>
                  <a:lnTo>
                    <a:pt x="17396" y="10462"/>
                  </a:lnTo>
                  <a:lnTo>
                    <a:pt x="17422" y="10448"/>
                  </a:lnTo>
                  <a:lnTo>
                    <a:pt x="17445" y="10436"/>
                  </a:lnTo>
                  <a:lnTo>
                    <a:pt x="17467" y="10421"/>
                  </a:lnTo>
                  <a:lnTo>
                    <a:pt x="17495" y="10413"/>
                  </a:lnTo>
                  <a:lnTo>
                    <a:pt x="17525" y="10404"/>
                  </a:lnTo>
                  <a:lnTo>
                    <a:pt x="17551" y="10398"/>
                  </a:lnTo>
                  <a:lnTo>
                    <a:pt x="17581" y="10393"/>
                  </a:lnTo>
                  <a:lnTo>
                    <a:pt x="17613" y="10393"/>
                  </a:lnTo>
                  <a:lnTo>
                    <a:pt x="17641" y="10392"/>
                  </a:lnTo>
                  <a:lnTo>
                    <a:pt x="18350" y="10392"/>
                  </a:lnTo>
                  <a:lnTo>
                    <a:pt x="18380" y="10385"/>
                  </a:lnTo>
                  <a:lnTo>
                    <a:pt x="18415" y="10382"/>
                  </a:lnTo>
                  <a:lnTo>
                    <a:pt x="18443" y="10376"/>
                  </a:lnTo>
                  <a:lnTo>
                    <a:pt x="18464" y="10366"/>
                  </a:lnTo>
                  <a:lnTo>
                    <a:pt x="18496" y="10354"/>
                  </a:lnTo>
                  <a:lnTo>
                    <a:pt x="18518" y="10345"/>
                  </a:lnTo>
                  <a:lnTo>
                    <a:pt x="18542" y="10333"/>
                  </a:lnTo>
                  <a:lnTo>
                    <a:pt x="18561" y="10320"/>
                  </a:lnTo>
                  <a:lnTo>
                    <a:pt x="18578" y="10304"/>
                  </a:lnTo>
                  <a:lnTo>
                    <a:pt x="18593" y="10288"/>
                  </a:lnTo>
                  <a:lnTo>
                    <a:pt x="18608" y="10270"/>
                  </a:lnTo>
                  <a:lnTo>
                    <a:pt x="18617" y="10253"/>
                  </a:lnTo>
                  <a:lnTo>
                    <a:pt x="18630" y="10235"/>
                  </a:lnTo>
                  <a:lnTo>
                    <a:pt x="18632" y="10219"/>
                  </a:lnTo>
                  <a:lnTo>
                    <a:pt x="18632" y="10179"/>
                  </a:lnTo>
                  <a:lnTo>
                    <a:pt x="18630" y="10156"/>
                  </a:lnTo>
                  <a:lnTo>
                    <a:pt x="18617" y="10140"/>
                  </a:lnTo>
                  <a:lnTo>
                    <a:pt x="18608" y="10121"/>
                  </a:lnTo>
                  <a:lnTo>
                    <a:pt x="18593" y="10103"/>
                  </a:lnTo>
                  <a:lnTo>
                    <a:pt x="18578" y="10087"/>
                  </a:lnTo>
                  <a:lnTo>
                    <a:pt x="18561" y="10072"/>
                  </a:lnTo>
                  <a:lnTo>
                    <a:pt x="18542" y="10057"/>
                  </a:lnTo>
                  <a:lnTo>
                    <a:pt x="18518" y="10045"/>
                  </a:lnTo>
                  <a:lnTo>
                    <a:pt x="18496" y="10035"/>
                  </a:lnTo>
                  <a:lnTo>
                    <a:pt x="18464" y="10025"/>
                  </a:lnTo>
                  <a:lnTo>
                    <a:pt x="18443" y="10017"/>
                  </a:lnTo>
                  <a:lnTo>
                    <a:pt x="18415" y="10011"/>
                  </a:lnTo>
                  <a:lnTo>
                    <a:pt x="18380" y="10008"/>
                  </a:lnTo>
                  <a:lnTo>
                    <a:pt x="18350" y="10003"/>
                  </a:lnTo>
                  <a:lnTo>
                    <a:pt x="17819" y="10003"/>
                  </a:lnTo>
                  <a:lnTo>
                    <a:pt x="17792" y="10000"/>
                  </a:lnTo>
                  <a:lnTo>
                    <a:pt x="17761" y="10000"/>
                  </a:lnTo>
                  <a:lnTo>
                    <a:pt x="17727" y="9993"/>
                  </a:lnTo>
                  <a:lnTo>
                    <a:pt x="17701" y="9987"/>
                  </a:lnTo>
                  <a:lnTo>
                    <a:pt x="17673" y="9979"/>
                  </a:lnTo>
                  <a:lnTo>
                    <a:pt x="17650" y="9968"/>
                  </a:lnTo>
                  <a:lnTo>
                    <a:pt x="17622" y="9960"/>
                  </a:lnTo>
                  <a:lnTo>
                    <a:pt x="17602" y="9945"/>
                  </a:lnTo>
                  <a:lnTo>
                    <a:pt x="17581" y="9935"/>
                  </a:lnTo>
                  <a:lnTo>
                    <a:pt x="17564" y="9917"/>
                  </a:lnTo>
                  <a:lnTo>
                    <a:pt x="17549" y="9901"/>
                  </a:lnTo>
                  <a:lnTo>
                    <a:pt x="17534" y="9884"/>
                  </a:lnTo>
                  <a:lnTo>
                    <a:pt x="17525" y="9867"/>
                  </a:lnTo>
                  <a:lnTo>
                    <a:pt x="17519" y="9848"/>
                  </a:lnTo>
                  <a:lnTo>
                    <a:pt x="17510" y="9827"/>
                  </a:lnTo>
                  <a:lnTo>
                    <a:pt x="17510" y="9786"/>
                  </a:lnTo>
                  <a:lnTo>
                    <a:pt x="17519" y="9771"/>
                  </a:lnTo>
                  <a:lnTo>
                    <a:pt x="17525" y="9752"/>
                  </a:lnTo>
                  <a:lnTo>
                    <a:pt x="17534" y="9735"/>
                  </a:lnTo>
                  <a:lnTo>
                    <a:pt x="17549" y="9716"/>
                  </a:lnTo>
                  <a:lnTo>
                    <a:pt x="17564" y="9699"/>
                  </a:lnTo>
                  <a:lnTo>
                    <a:pt x="17581" y="9684"/>
                  </a:lnTo>
                  <a:lnTo>
                    <a:pt x="17602" y="9672"/>
                  </a:lnTo>
                  <a:lnTo>
                    <a:pt x="17622" y="9662"/>
                  </a:lnTo>
                  <a:lnTo>
                    <a:pt x="17650" y="9648"/>
                  </a:lnTo>
                  <a:lnTo>
                    <a:pt x="17673" y="9639"/>
                  </a:lnTo>
                  <a:lnTo>
                    <a:pt x="17701" y="9630"/>
                  </a:lnTo>
                  <a:lnTo>
                    <a:pt x="17727" y="9627"/>
                  </a:lnTo>
                  <a:lnTo>
                    <a:pt x="17761" y="9618"/>
                  </a:lnTo>
                  <a:lnTo>
                    <a:pt x="17792" y="9616"/>
                  </a:lnTo>
                  <a:lnTo>
                    <a:pt x="17819" y="9612"/>
                  </a:lnTo>
                  <a:lnTo>
                    <a:pt x="18849" y="9612"/>
                  </a:lnTo>
                  <a:lnTo>
                    <a:pt x="18879" y="9611"/>
                  </a:lnTo>
                  <a:lnTo>
                    <a:pt x="18909" y="9604"/>
                  </a:lnTo>
                  <a:lnTo>
                    <a:pt x="18965" y="9591"/>
                  </a:lnTo>
                  <a:lnTo>
                    <a:pt x="18989" y="9582"/>
                  </a:lnTo>
                  <a:lnTo>
                    <a:pt x="19017" y="9567"/>
                  </a:lnTo>
                  <a:lnTo>
                    <a:pt x="19034" y="9558"/>
                  </a:lnTo>
                  <a:lnTo>
                    <a:pt x="19055" y="9546"/>
                  </a:lnTo>
                  <a:lnTo>
                    <a:pt x="19072" y="9529"/>
                  </a:lnTo>
                  <a:lnTo>
                    <a:pt x="19088" y="9513"/>
                  </a:lnTo>
                  <a:lnTo>
                    <a:pt x="19103" y="9495"/>
                  </a:lnTo>
                  <a:lnTo>
                    <a:pt x="19111" y="9477"/>
                  </a:lnTo>
                  <a:lnTo>
                    <a:pt x="19122" y="9462"/>
                  </a:lnTo>
                  <a:lnTo>
                    <a:pt x="19128" y="9441"/>
                  </a:lnTo>
                  <a:lnTo>
                    <a:pt x="19128" y="9401"/>
                  </a:lnTo>
                  <a:lnTo>
                    <a:pt x="19122" y="9382"/>
                  </a:lnTo>
                  <a:lnTo>
                    <a:pt x="19111" y="9363"/>
                  </a:lnTo>
                  <a:lnTo>
                    <a:pt x="19103" y="9345"/>
                  </a:lnTo>
                  <a:lnTo>
                    <a:pt x="19088" y="9326"/>
                  </a:lnTo>
                  <a:lnTo>
                    <a:pt x="19072" y="9311"/>
                  </a:lnTo>
                  <a:lnTo>
                    <a:pt x="19055" y="9294"/>
                  </a:lnTo>
                  <a:lnTo>
                    <a:pt x="19034" y="9283"/>
                  </a:lnTo>
                  <a:lnTo>
                    <a:pt x="19017" y="9269"/>
                  </a:lnTo>
                  <a:lnTo>
                    <a:pt x="18989" y="9261"/>
                  </a:lnTo>
                  <a:lnTo>
                    <a:pt x="18965" y="9247"/>
                  </a:lnTo>
                  <a:lnTo>
                    <a:pt x="18937" y="9239"/>
                  </a:lnTo>
                  <a:lnTo>
                    <a:pt x="18909" y="9235"/>
                  </a:lnTo>
                  <a:lnTo>
                    <a:pt x="18879" y="9229"/>
                  </a:lnTo>
                  <a:lnTo>
                    <a:pt x="18849" y="9227"/>
                  </a:lnTo>
                  <a:lnTo>
                    <a:pt x="18812" y="9226"/>
                  </a:lnTo>
                  <a:lnTo>
                    <a:pt x="17334" y="9226"/>
                  </a:lnTo>
                  <a:lnTo>
                    <a:pt x="17274" y="9218"/>
                  </a:lnTo>
                  <a:lnTo>
                    <a:pt x="17248" y="9211"/>
                  </a:lnTo>
                  <a:lnTo>
                    <a:pt x="17216" y="9203"/>
                  </a:lnTo>
                  <a:lnTo>
                    <a:pt x="17192" y="9193"/>
                  </a:lnTo>
                  <a:lnTo>
                    <a:pt x="17162" y="9183"/>
                  </a:lnTo>
                  <a:lnTo>
                    <a:pt x="17145" y="9169"/>
                  </a:lnTo>
                  <a:lnTo>
                    <a:pt x="17125" y="9157"/>
                  </a:lnTo>
                  <a:lnTo>
                    <a:pt x="17110" y="9142"/>
                  </a:lnTo>
                  <a:lnTo>
                    <a:pt x="17093" y="9126"/>
                  </a:lnTo>
                  <a:lnTo>
                    <a:pt x="17084" y="9105"/>
                  </a:lnTo>
                  <a:lnTo>
                    <a:pt x="17069" y="9090"/>
                  </a:lnTo>
                  <a:lnTo>
                    <a:pt x="17059" y="9072"/>
                  </a:lnTo>
                  <a:lnTo>
                    <a:pt x="17056" y="9050"/>
                  </a:lnTo>
                  <a:lnTo>
                    <a:pt x="17056" y="9012"/>
                  </a:lnTo>
                  <a:lnTo>
                    <a:pt x="17059" y="8992"/>
                  </a:lnTo>
                  <a:lnTo>
                    <a:pt x="17069" y="8974"/>
                  </a:lnTo>
                  <a:lnTo>
                    <a:pt x="17084" y="8956"/>
                  </a:lnTo>
                  <a:lnTo>
                    <a:pt x="17093" y="8940"/>
                  </a:lnTo>
                  <a:lnTo>
                    <a:pt x="17110" y="8922"/>
                  </a:lnTo>
                  <a:lnTo>
                    <a:pt x="17125" y="8910"/>
                  </a:lnTo>
                  <a:lnTo>
                    <a:pt x="17145" y="8898"/>
                  </a:lnTo>
                  <a:lnTo>
                    <a:pt x="17162" y="8884"/>
                  </a:lnTo>
                  <a:lnTo>
                    <a:pt x="17192" y="8872"/>
                  </a:lnTo>
                  <a:lnTo>
                    <a:pt x="17216" y="8864"/>
                  </a:lnTo>
                  <a:lnTo>
                    <a:pt x="17248" y="8854"/>
                  </a:lnTo>
                  <a:lnTo>
                    <a:pt x="17274" y="8846"/>
                  </a:lnTo>
                  <a:lnTo>
                    <a:pt x="17304" y="8844"/>
                  </a:lnTo>
                  <a:lnTo>
                    <a:pt x="17334" y="8838"/>
                  </a:lnTo>
                  <a:lnTo>
                    <a:pt x="17880" y="8838"/>
                  </a:lnTo>
                  <a:lnTo>
                    <a:pt x="17914" y="8836"/>
                  </a:lnTo>
                  <a:lnTo>
                    <a:pt x="17944" y="8834"/>
                  </a:lnTo>
                  <a:lnTo>
                    <a:pt x="17972" y="8830"/>
                  </a:lnTo>
                  <a:lnTo>
                    <a:pt x="18002" y="8824"/>
                  </a:lnTo>
                  <a:lnTo>
                    <a:pt x="18024" y="8813"/>
                  </a:lnTo>
                  <a:lnTo>
                    <a:pt x="18052" y="8803"/>
                  </a:lnTo>
                  <a:lnTo>
                    <a:pt x="18077" y="8796"/>
                  </a:lnTo>
                  <a:lnTo>
                    <a:pt x="18099" y="8781"/>
                  </a:lnTo>
                  <a:lnTo>
                    <a:pt x="18118" y="8767"/>
                  </a:lnTo>
                  <a:lnTo>
                    <a:pt x="18135" y="8753"/>
                  </a:lnTo>
                  <a:lnTo>
                    <a:pt x="18153" y="8736"/>
                  </a:lnTo>
                  <a:lnTo>
                    <a:pt x="18165" y="8719"/>
                  </a:lnTo>
                  <a:lnTo>
                    <a:pt x="18176" y="8701"/>
                  </a:lnTo>
                  <a:lnTo>
                    <a:pt x="18185" y="8683"/>
                  </a:lnTo>
                  <a:lnTo>
                    <a:pt x="18191" y="8665"/>
                  </a:lnTo>
                  <a:lnTo>
                    <a:pt x="18191" y="8624"/>
                  </a:lnTo>
                  <a:lnTo>
                    <a:pt x="18185" y="8605"/>
                  </a:lnTo>
                  <a:lnTo>
                    <a:pt x="18176" y="8585"/>
                  </a:lnTo>
                  <a:lnTo>
                    <a:pt x="18165" y="8568"/>
                  </a:lnTo>
                  <a:lnTo>
                    <a:pt x="18153" y="8555"/>
                  </a:lnTo>
                  <a:lnTo>
                    <a:pt x="18135" y="8536"/>
                  </a:lnTo>
                  <a:lnTo>
                    <a:pt x="18118" y="8521"/>
                  </a:lnTo>
                  <a:lnTo>
                    <a:pt x="18099" y="8508"/>
                  </a:lnTo>
                  <a:lnTo>
                    <a:pt x="18077" y="8495"/>
                  </a:lnTo>
                  <a:lnTo>
                    <a:pt x="18052" y="8483"/>
                  </a:lnTo>
                  <a:lnTo>
                    <a:pt x="18024" y="8473"/>
                  </a:lnTo>
                  <a:lnTo>
                    <a:pt x="18002" y="8465"/>
                  </a:lnTo>
                  <a:lnTo>
                    <a:pt x="17972" y="8461"/>
                  </a:lnTo>
                  <a:lnTo>
                    <a:pt x="17944" y="8454"/>
                  </a:lnTo>
                  <a:lnTo>
                    <a:pt x="17914" y="8451"/>
                  </a:lnTo>
                  <a:lnTo>
                    <a:pt x="16710" y="8451"/>
                  </a:lnTo>
                  <a:lnTo>
                    <a:pt x="16685" y="8450"/>
                  </a:lnTo>
                  <a:lnTo>
                    <a:pt x="16650" y="8448"/>
                  </a:lnTo>
                  <a:lnTo>
                    <a:pt x="16618" y="8440"/>
                  </a:lnTo>
                  <a:lnTo>
                    <a:pt x="16588" y="8432"/>
                  </a:lnTo>
                  <a:lnTo>
                    <a:pt x="16560" y="8427"/>
                  </a:lnTo>
                  <a:lnTo>
                    <a:pt x="16541" y="8419"/>
                  </a:lnTo>
                  <a:lnTo>
                    <a:pt x="16515" y="8406"/>
                  </a:lnTo>
                  <a:lnTo>
                    <a:pt x="16489" y="8394"/>
                  </a:lnTo>
                  <a:lnTo>
                    <a:pt x="16470" y="8383"/>
                  </a:lnTo>
                  <a:lnTo>
                    <a:pt x="16453" y="8366"/>
                  </a:lnTo>
                  <a:lnTo>
                    <a:pt x="16442" y="8350"/>
                  </a:lnTo>
                  <a:lnTo>
                    <a:pt x="16425" y="8332"/>
                  </a:lnTo>
                  <a:lnTo>
                    <a:pt x="16414" y="8315"/>
                  </a:lnTo>
                  <a:lnTo>
                    <a:pt x="16410" y="8296"/>
                  </a:lnTo>
                  <a:lnTo>
                    <a:pt x="16399" y="8275"/>
                  </a:lnTo>
                  <a:lnTo>
                    <a:pt x="16399" y="8238"/>
                  </a:lnTo>
                  <a:lnTo>
                    <a:pt x="16410" y="8219"/>
                  </a:lnTo>
                  <a:lnTo>
                    <a:pt x="16414" y="8199"/>
                  </a:lnTo>
                  <a:lnTo>
                    <a:pt x="16425" y="8183"/>
                  </a:lnTo>
                  <a:lnTo>
                    <a:pt x="16442" y="8164"/>
                  </a:lnTo>
                  <a:lnTo>
                    <a:pt x="16453" y="8147"/>
                  </a:lnTo>
                  <a:lnTo>
                    <a:pt x="16470" y="8132"/>
                  </a:lnTo>
                  <a:lnTo>
                    <a:pt x="16489" y="8119"/>
                  </a:lnTo>
                  <a:lnTo>
                    <a:pt x="16515" y="8107"/>
                  </a:lnTo>
                  <a:lnTo>
                    <a:pt x="16541" y="8097"/>
                  </a:lnTo>
                  <a:lnTo>
                    <a:pt x="16560" y="8086"/>
                  </a:lnTo>
                  <a:lnTo>
                    <a:pt x="16588" y="8077"/>
                  </a:lnTo>
                  <a:lnTo>
                    <a:pt x="16618" y="8074"/>
                  </a:lnTo>
                  <a:lnTo>
                    <a:pt x="16650" y="8067"/>
                  </a:lnTo>
                  <a:lnTo>
                    <a:pt x="16685" y="8063"/>
                  </a:lnTo>
                  <a:lnTo>
                    <a:pt x="17880" y="8063"/>
                  </a:lnTo>
                  <a:lnTo>
                    <a:pt x="17914" y="8059"/>
                  </a:lnTo>
                  <a:lnTo>
                    <a:pt x="17938" y="8054"/>
                  </a:lnTo>
                  <a:lnTo>
                    <a:pt x="17968" y="8047"/>
                  </a:lnTo>
                  <a:lnTo>
                    <a:pt x="17994" y="8039"/>
                  </a:lnTo>
                  <a:lnTo>
                    <a:pt x="18021" y="8030"/>
                  </a:lnTo>
                  <a:lnTo>
                    <a:pt x="18045" y="8018"/>
                  </a:lnTo>
                  <a:lnTo>
                    <a:pt x="18067" y="8003"/>
                  </a:lnTo>
                  <a:lnTo>
                    <a:pt x="18088" y="7993"/>
                  </a:lnTo>
                  <a:lnTo>
                    <a:pt x="18103" y="7975"/>
                  </a:lnTo>
                  <a:lnTo>
                    <a:pt x="18120" y="7959"/>
                  </a:lnTo>
                  <a:lnTo>
                    <a:pt x="18135" y="7946"/>
                  </a:lnTo>
                  <a:lnTo>
                    <a:pt x="18148" y="7927"/>
                  </a:lnTo>
                  <a:lnTo>
                    <a:pt x="18153" y="7910"/>
                  </a:lnTo>
                  <a:lnTo>
                    <a:pt x="18159" y="7889"/>
                  </a:lnTo>
                  <a:lnTo>
                    <a:pt x="18159" y="7847"/>
                  </a:lnTo>
                  <a:lnTo>
                    <a:pt x="18153" y="7829"/>
                  </a:lnTo>
                  <a:lnTo>
                    <a:pt x="18148" y="7813"/>
                  </a:lnTo>
                  <a:lnTo>
                    <a:pt x="18135" y="7794"/>
                  </a:lnTo>
                  <a:lnTo>
                    <a:pt x="18120" y="7775"/>
                  </a:lnTo>
                  <a:lnTo>
                    <a:pt x="18103" y="7759"/>
                  </a:lnTo>
                  <a:lnTo>
                    <a:pt x="18088" y="7746"/>
                  </a:lnTo>
                  <a:lnTo>
                    <a:pt x="18067" y="7730"/>
                  </a:lnTo>
                  <a:lnTo>
                    <a:pt x="18045" y="7721"/>
                  </a:lnTo>
                  <a:lnTo>
                    <a:pt x="18021" y="7706"/>
                  </a:lnTo>
                  <a:lnTo>
                    <a:pt x="17994" y="7700"/>
                  </a:lnTo>
                  <a:lnTo>
                    <a:pt x="17968" y="7688"/>
                  </a:lnTo>
                  <a:lnTo>
                    <a:pt x="17938" y="7684"/>
                  </a:lnTo>
                  <a:lnTo>
                    <a:pt x="17914" y="7682"/>
                  </a:lnTo>
                  <a:lnTo>
                    <a:pt x="17880" y="7676"/>
                  </a:lnTo>
                  <a:lnTo>
                    <a:pt x="17845" y="7674"/>
                  </a:lnTo>
                  <a:lnTo>
                    <a:pt x="17458" y="7674"/>
                  </a:lnTo>
                  <a:lnTo>
                    <a:pt x="17430" y="7670"/>
                  </a:lnTo>
                  <a:lnTo>
                    <a:pt x="17396" y="7669"/>
                  </a:lnTo>
                  <a:lnTo>
                    <a:pt x="17375" y="7660"/>
                  </a:lnTo>
                  <a:lnTo>
                    <a:pt x="17342" y="7650"/>
                  </a:lnTo>
                  <a:lnTo>
                    <a:pt x="17319" y="7641"/>
                  </a:lnTo>
                  <a:lnTo>
                    <a:pt x="17293" y="7632"/>
                  </a:lnTo>
                  <a:lnTo>
                    <a:pt x="17269" y="7620"/>
                  </a:lnTo>
                  <a:lnTo>
                    <a:pt x="17254" y="7604"/>
                  </a:lnTo>
                  <a:lnTo>
                    <a:pt x="17233" y="7588"/>
                  </a:lnTo>
                  <a:lnTo>
                    <a:pt x="17216" y="7573"/>
                  </a:lnTo>
                  <a:lnTo>
                    <a:pt x="17205" y="7556"/>
                  </a:lnTo>
                  <a:lnTo>
                    <a:pt x="17188" y="7521"/>
                  </a:lnTo>
                  <a:lnTo>
                    <a:pt x="17181" y="7501"/>
                  </a:lnTo>
                  <a:lnTo>
                    <a:pt x="17181" y="7460"/>
                  </a:lnTo>
                  <a:lnTo>
                    <a:pt x="17188" y="7445"/>
                  </a:lnTo>
                  <a:lnTo>
                    <a:pt x="17196" y="7422"/>
                  </a:lnTo>
                  <a:lnTo>
                    <a:pt x="17205" y="7402"/>
                  </a:lnTo>
                  <a:lnTo>
                    <a:pt x="17216" y="7388"/>
                  </a:lnTo>
                  <a:lnTo>
                    <a:pt x="17233" y="7376"/>
                  </a:lnTo>
                  <a:lnTo>
                    <a:pt x="17254" y="7357"/>
                  </a:lnTo>
                  <a:lnTo>
                    <a:pt x="17269" y="7345"/>
                  </a:lnTo>
                  <a:lnTo>
                    <a:pt x="17293" y="7332"/>
                  </a:lnTo>
                  <a:lnTo>
                    <a:pt x="17319" y="7320"/>
                  </a:lnTo>
                  <a:lnTo>
                    <a:pt x="17342" y="7311"/>
                  </a:lnTo>
                  <a:lnTo>
                    <a:pt x="17375" y="7303"/>
                  </a:lnTo>
                  <a:lnTo>
                    <a:pt x="17396" y="7295"/>
                  </a:lnTo>
                  <a:lnTo>
                    <a:pt x="17430" y="7292"/>
                  </a:lnTo>
                  <a:lnTo>
                    <a:pt x="17458" y="7289"/>
                  </a:lnTo>
                  <a:lnTo>
                    <a:pt x="17495" y="7287"/>
                  </a:lnTo>
                  <a:lnTo>
                    <a:pt x="19322" y="7287"/>
                  </a:lnTo>
                  <a:lnTo>
                    <a:pt x="19352" y="7284"/>
                  </a:lnTo>
                  <a:lnTo>
                    <a:pt x="19380" y="7277"/>
                  </a:lnTo>
                  <a:lnTo>
                    <a:pt x="19412" y="7269"/>
                  </a:lnTo>
                  <a:lnTo>
                    <a:pt x="19436" y="7265"/>
                  </a:lnTo>
                  <a:lnTo>
                    <a:pt x="19464" y="7256"/>
                  </a:lnTo>
                  <a:lnTo>
                    <a:pt x="19489" y="7245"/>
                  </a:lnTo>
                  <a:lnTo>
                    <a:pt x="19511" y="7229"/>
                  </a:lnTo>
                  <a:lnTo>
                    <a:pt x="19530" y="7217"/>
                  </a:lnTo>
                  <a:lnTo>
                    <a:pt x="19545" y="7201"/>
                  </a:lnTo>
                  <a:lnTo>
                    <a:pt x="19567" y="7184"/>
                  </a:lnTo>
                  <a:lnTo>
                    <a:pt x="19580" y="7168"/>
                  </a:lnTo>
                  <a:lnTo>
                    <a:pt x="19588" y="7151"/>
                  </a:lnTo>
                  <a:lnTo>
                    <a:pt x="19599" y="7131"/>
                  </a:lnTo>
                  <a:lnTo>
                    <a:pt x="19601" y="7112"/>
                  </a:lnTo>
                  <a:lnTo>
                    <a:pt x="19601" y="7073"/>
                  </a:lnTo>
                  <a:lnTo>
                    <a:pt x="19599" y="7052"/>
                  </a:lnTo>
                  <a:lnTo>
                    <a:pt x="19588" y="7033"/>
                  </a:lnTo>
                  <a:lnTo>
                    <a:pt x="19580" y="7019"/>
                  </a:lnTo>
                  <a:lnTo>
                    <a:pt x="19567" y="7000"/>
                  </a:lnTo>
                  <a:lnTo>
                    <a:pt x="19545" y="6986"/>
                  </a:lnTo>
                  <a:lnTo>
                    <a:pt x="19530" y="6971"/>
                  </a:lnTo>
                  <a:lnTo>
                    <a:pt x="19511" y="6955"/>
                  </a:lnTo>
                  <a:lnTo>
                    <a:pt x="19489" y="6944"/>
                  </a:lnTo>
                  <a:lnTo>
                    <a:pt x="19464" y="6932"/>
                  </a:lnTo>
                  <a:lnTo>
                    <a:pt x="19436" y="6922"/>
                  </a:lnTo>
                  <a:lnTo>
                    <a:pt x="19412" y="6916"/>
                  </a:lnTo>
                  <a:lnTo>
                    <a:pt x="19380" y="6907"/>
                  </a:lnTo>
                  <a:lnTo>
                    <a:pt x="19352" y="6904"/>
                  </a:lnTo>
                  <a:lnTo>
                    <a:pt x="19322" y="6900"/>
                  </a:lnTo>
                  <a:lnTo>
                    <a:pt x="19287" y="6898"/>
                  </a:lnTo>
                  <a:lnTo>
                    <a:pt x="18254" y="6898"/>
                  </a:lnTo>
                  <a:lnTo>
                    <a:pt x="18224" y="6895"/>
                  </a:lnTo>
                  <a:lnTo>
                    <a:pt x="18191" y="6888"/>
                  </a:lnTo>
                  <a:lnTo>
                    <a:pt x="18163" y="6884"/>
                  </a:lnTo>
                  <a:lnTo>
                    <a:pt x="18135" y="6875"/>
                  </a:lnTo>
                  <a:lnTo>
                    <a:pt x="18110" y="6867"/>
                  </a:lnTo>
                  <a:lnTo>
                    <a:pt x="18082" y="6852"/>
                  </a:lnTo>
                  <a:lnTo>
                    <a:pt x="18062" y="6842"/>
                  </a:lnTo>
                  <a:lnTo>
                    <a:pt x="18045" y="6830"/>
                  </a:lnTo>
                  <a:lnTo>
                    <a:pt x="18024" y="6814"/>
                  </a:lnTo>
                  <a:lnTo>
                    <a:pt x="18009" y="6796"/>
                  </a:lnTo>
                  <a:lnTo>
                    <a:pt x="17994" y="6783"/>
                  </a:lnTo>
                  <a:lnTo>
                    <a:pt x="17987" y="6764"/>
                  </a:lnTo>
                  <a:lnTo>
                    <a:pt x="17974" y="6746"/>
                  </a:lnTo>
                  <a:lnTo>
                    <a:pt x="17972" y="6727"/>
                  </a:lnTo>
                  <a:lnTo>
                    <a:pt x="17972" y="6686"/>
                  </a:lnTo>
                  <a:lnTo>
                    <a:pt x="17974" y="6667"/>
                  </a:lnTo>
                  <a:lnTo>
                    <a:pt x="17987" y="6647"/>
                  </a:lnTo>
                  <a:lnTo>
                    <a:pt x="17994" y="6631"/>
                  </a:lnTo>
                  <a:lnTo>
                    <a:pt x="18009" y="6614"/>
                  </a:lnTo>
                  <a:lnTo>
                    <a:pt x="18024" y="6595"/>
                  </a:lnTo>
                  <a:lnTo>
                    <a:pt x="18045" y="6582"/>
                  </a:lnTo>
                  <a:lnTo>
                    <a:pt x="18062" y="6567"/>
                  </a:lnTo>
                  <a:lnTo>
                    <a:pt x="18082" y="6558"/>
                  </a:lnTo>
                  <a:lnTo>
                    <a:pt x="18110" y="6543"/>
                  </a:lnTo>
                  <a:lnTo>
                    <a:pt x="18135" y="6534"/>
                  </a:lnTo>
                  <a:lnTo>
                    <a:pt x="18163" y="6527"/>
                  </a:lnTo>
                  <a:lnTo>
                    <a:pt x="18191" y="6518"/>
                  </a:lnTo>
                  <a:lnTo>
                    <a:pt x="18224" y="6515"/>
                  </a:lnTo>
                  <a:lnTo>
                    <a:pt x="18254" y="6513"/>
                  </a:lnTo>
                  <a:lnTo>
                    <a:pt x="18645" y="6513"/>
                  </a:lnTo>
                  <a:lnTo>
                    <a:pt x="18673" y="6507"/>
                  </a:lnTo>
                  <a:lnTo>
                    <a:pt x="18705" y="6506"/>
                  </a:lnTo>
                  <a:lnTo>
                    <a:pt x="18735" y="6502"/>
                  </a:lnTo>
                  <a:lnTo>
                    <a:pt x="18767" y="6495"/>
                  </a:lnTo>
                  <a:lnTo>
                    <a:pt x="18795" y="6489"/>
                  </a:lnTo>
                  <a:lnTo>
                    <a:pt x="18821" y="6479"/>
                  </a:lnTo>
                  <a:lnTo>
                    <a:pt x="18843" y="6467"/>
                  </a:lnTo>
                  <a:lnTo>
                    <a:pt x="18864" y="6457"/>
                  </a:lnTo>
                  <a:lnTo>
                    <a:pt x="18885" y="6441"/>
                  </a:lnTo>
                  <a:lnTo>
                    <a:pt x="18898" y="6427"/>
                  </a:lnTo>
                  <a:lnTo>
                    <a:pt x="18916" y="6411"/>
                  </a:lnTo>
                  <a:lnTo>
                    <a:pt x="18931" y="6394"/>
                  </a:lnTo>
                  <a:lnTo>
                    <a:pt x="18944" y="6374"/>
                  </a:lnTo>
                  <a:lnTo>
                    <a:pt x="18946" y="6358"/>
                  </a:lnTo>
                  <a:lnTo>
                    <a:pt x="18952" y="6338"/>
                  </a:lnTo>
                  <a:lnTo>
                    <a:pt x="18956" y="6315"/>
                  </a:lnTo>
                  <a:lnTo>
                    <a:pt x="18952" y="6296"/>
                  </a:lnTo>
                  <a:lnTo>
                    <a:pt x="18946" y="6277"/>
                  </a:lnTo>
                  <a:lnTo>
                    <a:pt x="18944" y="6260"/>
                  </a:lnTo>
                  <a:lnTo>
                    <a:pt x="18931" y="6242"/>
                  </a:lnTo>
                  <a:lnTo>
                    <a:pt x="18916" y="6224"/>
                  </a:lnTo>
                  <a:lnTo>
                    <a:pt x="18898" y="6209"/>
                  </a:lnTo>
                  <a:lnTo>
                    <a:pt x="18885" y="6194"/>
                  </a:lnTo>
                  <a:lnTo>
                    <a:pt x="18864" y="6178"/>
                  </a:lnTo>
                  <a:lnTo>
                    <a:pt x="18821" y="6157"/>
                  </a:lnTo>
                  <a:lnTo>
                    <a:pt x="18795" y="6148"/>
                  </a:lnTo>
                  <a:lnTo>
                    <a:pt x="18767" y="6138"/>
                  </a:lnTo>
                  <a:lnTo>
                    <a:pt x="18735" y="6133"/>
                  </a:lnTo>
                  <a:lnTo>
                    <a:pt x="18705" y="6124"/>
                  </a:lnTo>
                  <a:lnTo>
                    <a:pt x="18673" y="6122"/>
                  </a:lnTo>
                  <a:lnTo>
                    <a:pt x="17119" y="6122"/>
                  </a:lnTo>
                  <a:lnTo>
                    <a:pt x="17089" y="6121"/>
                  </a:lnTo>
                  <a:lnTo>
                    <a:pt x="17059" y="6114"/>
                  </a:lnTo>
                  <a:lnTo>
                    <a:pt x="17033" y="6106"/>
                  </a:lnTo>
                  <a:lnTo>
                    <a:pt x="16998" y="6101"/>
                  </a:lnTo>
                  <a:lnTo>
                    <a:pt x="16979" y="6089"/>
                  </a:lnTo>
                  <a:lnTo>
                    <a:pt x="16953" y="6080"/>
                  </a:lnTo>
                  <a:lnTo>
                    <a:pt x="16930" y="6066"/>
                  </a:lnTo>
                  <a:lnTo>
                    <a:pt x="16908" y="6053"/>
                  </a:lnTo>
                  <a:lnTo>
                    <a:pt x="16895" y="6037"/>
                  </a:lnTo>
                  <a:lnTo>
                    <a:pt x="16876" y="6022"/>
                  </a:lnTo>
                  <a:lnTo>
                    <a:pt x="16863" y="6004"/>
                  </a:lnTo>
                  <a:lnTo>
                    <a:pt x="16852" y="5986"/>
                  </a:lnTo>
                  <a:lnTo>
                    <a:pt x="16846" y="5968"/>
                  </a:lnTo>
                  <a:lnTo>
                    <a:pt x="16842" y="5949"/>
                  </a:lnTo>
                  <a:lnTo>
                    <a:pt x="16835" y="5931"/>
                  </a:lnTo>
                  <a:lnTo>
                    <a:pt x="16842" y="5911"/>
                  </a:lnTo>
                  <a:lnTo>
                    <a:pt x="16846" y="5889"/>
                  </a:lnTo>
                  <a:lnTo>
                    <a:pt x="16852" y="5869"/>
                  </a:lnTo>
                  <a:lnTo>
                    <a:pt x="16863" y="5853"/>
                  </a:lnTo>
                  <a:lnTo>
                    <a:pt x="16876" y="5837"/>
                  </a:lnTo>
                  <a:lnTo>
                    <a:pt x="16895" y="5823"/>
                  </a:lnTo>
                  <a:lnTo>
                    <a:pt x="16908" y="5807"/>
                  </a:lnTo>
                  <a:lnTo>
                    <a:pt x="16930" y="5791"/>
                  </a:lnTo>
                  <a:lnTo>
                    <a:pt x="16953" y="5779"/>
                  </a:lnTo>
                  <a:lnTo>
                    <a:pt x="16979" y="5768"/>
                  </a:lnTo>
                  <a:lnTo>
                    <a:pt x="16998" y="5759"/>
                  </a:lnTo>
                  <a:lnTo>
                    <a:pt x="17033" y="5751"/>
                  </a:lnTo>
                  <a:lnTo>
                    <a:pt x="17059" y="5743"/>
                  </a:lnTo>
                  <a:lnTo>
                    <a:pt x="17089" y="5740"/>
                  </a:lnTo>
                  <a:lnTo>
                    <a:pt x="17119" y="5739"/>
                  </a:lnTo>
                  <a:lnTo>
                    <a:pt x="17153" y="5735"/>
                  </a:lnTo>
                  <a:lnTo>
                    <a:pt x="20388" y="5735"/>
                  </a:lnTo>
                  <a:lnTo>
                    <a:pt x="20416" y="5733"/>
                  </a:lnTo>
                  <a:lnTo>
                    <a:pt x="20448" y="5731"/>
                  </a:lnTo>
                  <a:lnTo>
                    <a:pt x="20480" y="5729"/>
                  </a:lnTo>
                  <a:lnTo>
                    <a:pt x="20510" y="5721"/>
                  </a:lnTo>
                  <a:lnTo>
                    <a:pt x="20534" y="5712"/>
                  </a:lnTo>
                  <a:lnTo>
                    <a:pt x="20562" y="5701"/>
                  </a:lnTo>
                  <a:lnTo>
                    <a:pt x="20588" y="5691"/>
                  </a:lnTo>
                  <a:lnTo>
                    <a:pt x="20611" y="5680"/>
                  </a:lnTo>
                  <a:lnTo>
                    <a:pt x="20624" y="5665"/>
                  </a:lnTo>
                  <a:lnTo>
                    <a:pt x="20648" y="5651"/>
                  </a:lnTo>
                  <a:lnTo>
                    <a:pt x="20665" y="5632"/>
                  </a:lnTo>
                  <a:lnTo>
                    <a:pt x="20672" y="5616"/>
                  </a:lnTo>
                  <a:lnTo>
                    <a:pt x="20684" y="5603"/>
                  </a:lnTo>
                  <a:lnTo>
                    <a:pt x="20693" y="5578"/>
                  </a:lnTo>
                  <a:lnTo>
                    <a:pt x="20699" y="5562"/>
                  </a:lnTo>
                  <a:lnTo>
                    <a:pt x="20699" y="5522"/>
                  </a:lnTo>
                  <a:lnTo>
                    <a:pt x="20693" y="5502"/>
                  </a:lnTo>
                  <a:lnTo>
                    <a:pt x="20684" y="5486"/>
                  </a:lnTo>
                  <a:lnTo>
                    <a:pt x="20672" y="5466"/>
                  </a:lnTo>
                  <a:lnTo>
                    <a:pt x="20665" y="5451"/>
                  </a:lnTo>
                  <a:lnTo>
                    <a:pt x="20648" y="5434"/>
                  </a:lnTo>
                  <a:lnTo>
                    <a:pt x="20624" y="5420"/>
                  </a:lnTo>
                  <a:lnTo>
                    <a:pt x="20611" y="5406"/>
                  </a:lnTo>
                  <a:lnTo>
                    <a:pt x="20588" y="5392"/>
                  </a:lnTo>
                  <a:lnTo>
                    <a:pt x="20562" y="5380"/>
                  </a:lnTo>
                  <a:lnTo>
                    <a:pt x="20534" y="5372"/>
                  </a:lnTo>
                  <a:lnTo>
                    <a:pt x="20510" y="5366"/>
                  </a:lnTo>
                  <a:lnTo>
                    <a:pt x="20480" y="5356"/>
                  </a:lnTo>
                  <a:lnTo>
                    <a:pt x="20448" y="5351"/>
                  </a:lnTo>
                  <a:lnTo>
                    <a:pt x="18441" y="5351"/>
                  </a:lnTo>
                  <a:lnTo>
                    <a:pt x="18404" y="5348"/>
                  </a:lnTo>
                  <a:lnTo>
                    <a:pt x="18376" y="5343"/>
                  </a:lnTo>
                  <a:lnTo>
                    <a:pt x="18344" y="5338"/>
                  </a:lnTo>
                  <a:lnTo>
                    <a:pt x="18316" y="5332"/>
                  </a:lnTo>
                  <a:lnTo>
                    <a:pt x="18292" y="5324"/>
                  </a:lnTo>
                  <a:lnTo>
                    <a:pt x="18264" y="5315"/>
                  </a:lnTo>
                  <a:lnTo>
                    <a:pt x="18241" y="5303"/>
                  </a:lnTo>
                  <a:lnTo>
                    <a:pt x="18219" y="5292"/>
                  </a:lnTo>
                  <a:lnTo>
                    <a:pt x="18196" y="5278"/>
                  </a:lnTo>
                  <a:lnTo>
                    <a:pt x="18183" y="5262"/>
                  </a:lnTo>
                  <a:lnTo>
                    <a:pt x="18165" y="5247"/>
                  </a:lnTo>
                  <a:lnTo>
                    <a:pt x="18150" y="5231"/>
                  </a:lnTo>
                  <a:lnTo>
                    <a:pt x="18135" y="5211"/>
                  </a:lnTo>
                  <a:lnTo>
                    <a:pt x="18133" y="5194"/>
                  </a:lnTo>
                  <a:lnTo>
                    <a:pt x="18131" y="5171"/>
                  </a:lnTo>
                  <a:lnTo>
                    <a:pt x="18127" y="5151"/>
                  </a:lnTo>
                  <a:lnTo>
                    <a:pt x="18131" y="5135"/>
                  </a:lnTo>
                  <a:lnTo>
                    <a:pt x="18133" y="5114"/>
                  </a:lnTo>
                  <a:lnTo>
                    <a:pt x="18135" y="5095"/>
                  </a:lnTo>
                  <a:lnTo>
                    <a:pt x="18150" y="5079"/>
                  </a:lnTo>
                  <a:lnTo>
                    <a:pt x="18165" y="5061"/>
                  </a:lnTo>
                  <a:lnTo>
                    <a:pt x="18183" y="5045"/>
                  </a:lnTo>
                  <a:lnTo>
                    <a:pt x="18196" y="5030"/>
                  </a:lnTo>
                  <a:lnTo>
                    <a:pt x="18219" y="5015"/>
                  </a:lnTo>
                  <a:lnTo>
                    <a:pt x="18241" y="5005"/>
                  </a:lnTo>
                  <a:lnTo>
                    <a:pt x="18264" y="4994"/>
                  </a:lnTo>
                  <a:lnTo>
                    <a:pt x="18292" y="4983"/>
                  </a:lnTo>
                  <a:lnTo>
                    <a:pt x="18316" y="4975"/>
                  </a:lnTo>
                  <a:lnTo>
                    <a:pt x="18344" y="4969"/>
                  </a:lnTo>
                  <a:lnTo>
                    <a:pt x="18376" y="4962"/>
                  </a:lnTo>
                  <a:lnTo>
                    <a:pt x="18404" y="4961"/>
                  </a:lnTo>
                  <a:lnTo>
                    <a:pt x="18441" y="4959"/>
                  </a:lnTo>
                  <a:lnTo>
                    <a:pt x="19444" y="4959"/>
                  </a:lnTo>
                  <a:lnTo>
                    <a:pt x="19479" y="4958"/>
                  </a:lnTo>
                  <a:lnTo>
                    <a:pt x="19511" y="4950"/>
                  </a:lnTo>
                  <a:lnTo>
                    <a:pt x="19567" y="4937"/>
                  </a:lnTo>
                  <a:lnTo>
                    <a:pt x="19593" y="4929"/>
                  </a:lnTo>
                  <a:lnTo>
                    <a:pt x="19614" y="4914"/>
                  </a:lnTo>
                  <a:lnTo>
                    <a:pt x="19640" y="4905"/>
                  </a:lnTo>
                  <a:lnTo>
                    <a:pt x="19691" y="4857"/>
                  </a:lnTo>
                  <a:lnTo>
                    <a:pt x="19700" y="4841"/>
                  </a:lnTo>
                  <a:lnTo>
                    <a:pt x="19713" y="4824"/>
                  </a:lnTo>
                  <a:lnTo>
                    <a:pt x="19719" y="4805"/>
                  </a:lnTo>
                  <a:lnTo>
                    <a:pt x="19728" y="4786"/>
                  </a:lnTo>
                  <a:lnTo>
                    <a:pt x="19728" y="4746"/>
                  </a:lnTo>
                  <a:lnTo>
                    <a:pt x="19719" y="4725"/>
                  </a:lnTo>
                  <a:lnTo>
                    <a:pt x="19713" y="4708"/>
                  </a:lnTo>
                  <a:lnTo>
                    <a:pt x="19700" y="4690"/>
                  </a:lnTo>
                  <a:lnTo>
                    <a:pt x="19691" y="4676"/>
                  </a:lnTo>
                  <a:lnTo>
                    <a:pt x="19674" y="4657"/>
                  </a:lnTo>
                  <a:lnTo>
                    <a:pt x="19657" y="4642"/>
                  </a:lnTo>
                  <a:lnTo>
                    <a:pt x="19640" y="4630"/>
                  </a:lnTo>
                  <a:lnTo>
                    <a:pt x="19614" y="4614"/>
                  </a:lnTo>
                  <a:lnTo>
                    <a:pt x="19593" y="4605"/>
                  </a:lnTo>
                  <a:lnTo>
                    <a:pt x="19567" y="4598"/>
                  </a:lnTo>
                  <a:lnTo>
                    <a:pt x="19539" y="4588"/>
                  </a:lnTo>
                  <a:lnTo>
                    <a:pt x="19511" y="4580"/>
                  </a:lnTo>
                  <a:lnTo>
                    <a:pt x="19479" y="4578"/>
                  </a:lnTo>
                  <a:lnTo>
                    <a:pt x="19444" y="4570"/>
                  </a:lnTo>
                  <a:lnTo>
                    <a:pt x="17454" y="4570"/>
                  </a:lnTo>
                  <a:lnTo>
                    <a:pt x="17422" y="4568"/>
                  </a:lnTo>
                  <a:lnTo>
                    <a:pt x="17394" y="4562"/>
                  </a:lnTo>
                  <a:lnTo>
                    <a:pt x="17362" y="4557"/>
                  </a:lnTo>
                  <a:lnTo>
                    <a:pt x="17338" y="4549"/>
                  </a:lnTo>
                  <a:lnTo>
                    <a:pt x="17308" y="4538"/>
                  </a:lnTo>
                  <a:lnTo>
                    <a:pt x="17289" y="4529"/>
                  </a:lnTo>
                  <a:lnTo>
                    <a:pt x="17265" y="4514"/>
                  </a:lnTo>
                  <a:lnTo>
                    <a:pt x="17248" y="4500"/>
                  </a:lnTo>
                  <a:lnTo>
                    <a:pt x="17228" y="4485"/>
                  </a:lnTo>
                  <a:lnTo>
                    <a:pt x="17211" y="4471"/>
                  </a:lnTo>
                  <a:lnTo>
                    <a:pt x="17198" y="4455"/>
                  </a:lnTo>
                  <a:lnTo>
                    <a:pt x="17188" y="4435"/>
                  </a:lnTo>
                  <a:lnTo>
                    <a:pt x="17177" y="4417"/>
                  </a:lnTo>
                  <a:lnTo>
                    <a:pt x="17175" y="4400"/>
                  </a:lnTo>
                  <a:lnTo>
                    <a:pt x="17175" y="4359"/>
                  </a:lnTo>
                  <a:lnTo>
                    <a:pt x="17177" y="4336"/>
                  </a:lnTo>
                  <a:lnTo>
                    <a:pt x="17188" y="4320"/>
                  </a:lnTo>
                  <a:lnTo>
                    <a:pt x="17198" y="4303"/>
                  </a:lnTo>
                  <a:lnTo>
                    <a:pt x="17211" y="4285"/>
                  </a:lnTo>
                  <a:lnTo>
                    <a:pt x="17228" y="4272"/>
                  </a:lnTo>
                  <a:lnTo>
                    <a:pt x="17248" y="4255"/>
                  </a:lnTo>
                  <a:lnTo>
                    <a:pt x="17265" y="4243"/>
                  </a:lnTo>
                  <a:lnTo>
                    <a:pt x="17289" y="4229"/>
                  </a:lnTo>
                  <a:lnTo>
                    <a:pt x="17308" y="4216"/>
                  </a:lnTo>
                  <a:lnTo>
                    <a:pt x="17338" y="4207"/>
                  </a:lnTo>
                  <a:lnTo>
                    <a:pt x="17362" y="4197"/>
                  </a:lnTo>
                  <a:lnTo>
                    <a:pt x="17394" y="4195"/>
                  </a:lnTo>
                  <a:lnTo>
                    <a:pt x="17422" y="4188"/>
                  </a:lnTo>
                  <a:lnTo>
                    <a:pt x="17454" y="4187"/>
                  </a:lnTo>
                  <a:lnTo>
                    <a:pt x="18593" y="4187"/>
                  </a:lnTo>
                  <a:lnTo>
                    <a:pt x="18632" y="4177"/>
                  </a:lnTo>
                  <a:lnTo>
                    <a:pt x="18651" y="4176"/>
                  </a:lnTo>
                  <a:lnTo>
                    <a:pt x="18688" y="4167"/>
                  </a:lnTo>
                  <a:lnTo>
                    <a:pt x="18718" y="4161"/>
                  </a:lnTo>
                  <a:lnTo>
                    <a:pt x="18735" y="4149"/>
                  </a:lnTo>
                  <a:lnTo>
                    <a:pt x="18761" y="4141"/>
                  </a:lnTo>
                  <a:lnTo>
                    <a:pt x="18780" y="4130"/>
                  </a:lnTo>
                  <a:lnTo>
                    <a:pt x="18806" y="4115"/>
                  </a:lnTo>
                  <a:lnTo>
                    <a:pt x="18825" y="4098"/>
                  </a:lnTo>
                  <a:lnTo>
                    <a:pt x="18838" y="4086"/>
                  </a:lnTo>
                  <a:lnTo>
                    <a:pt x="18851" y="4067"/>
                  </a:lnTo>
                  <a:lnTo>
                    <a:pt x="18864" y="4051"/>
                  </a:lnTo>
                  <a:lnTo>
                    <a:pt x="18868" y="4030"/>
                  </a:lnTo>
                  <a:lnTo>
                    <a:pt x="18879" y="4011"/>
                  </a:lnTo>
                  <a:lnTo>
                    <a:pt x="18879" y="3970"/>
                  </a:lnTo>
                  <a:lnTo>
                    <a:pt x="18868" y="3952"/>
                  </a:lnTo>
                  <a:lnTo>
                    <a:pt x="18864" y="3934"/>
                  </a:lnTo>
                  <a:lnTo>
                    <a:pt x="18851" y="3915"/>
                  </a:lnTo>
                  <a:lnTo>
                    <a:pt x="18838" y="3899"/>
                  </a:lnTo>
                  <a:lnTo>
                    <a:pt x="18825" y="3882"/>
                  </a:lnTo>
                  <a:lnTo>
                    <a:pt x="18806" y="3864"/>
                  </a:lnTo>
                  <a:lnTo>
                    <a:pt x="18780" y="3854"/>
                  </a:lnTo>
                  <a:lnTo>
                    <a:pt x="18761" y="3842"/>
                  </a:lnTo>
                  <a:lnTo>
                    <a:pt x="18718" y="3822"/>
                  </a:lnTo>
                  <a:lnTo>
                    <a:pt x="18688" y="3812"/>
                  </a:lnTo>
                  <a:lnTo>
                    <a:pt x="18651" y="3806"/>
                  </a:lnTo>
                  <a:lnTo>
                    <a:pt x="18632" y="3799"/>
                  </a:lnTo>
                  <a:lnTo>
                    <a:pt x="18593" y="3799"/>
                  </a:lnTo>
                  <a:lnTo>
                    <a:pt x="18561" y="3796"/>
                  </a:lnTo>
                  <a:lnTo>
                    <a:pt x="16996" y="3796"/>
                  </a:lnTo>
                  <a:lnTo>
                    <a:pt x="16964" y="3795"/>
                  </a:lnTo>
                  <a:lnTo>
                    <a:pt x="16934" y="3792"/>
                  </a:lnTo>
                  <a:lnTo>
                    <a:pt x="16906" y="3788"/>
                  </a:lnTo>
                  <a:lnTo>
                    <a:pt x="16876" y="3782"/>
                  </a:lnTo>
                  <a:lnTo>
                    <a:pt x="16850" y="3771"/>
                  </a:lnTo>
                  <a:lnTo>
                    <a:pt x="16820" y="3763"/>
                  </a:lnTo>
                  <a:lnTo>
                    <a:pt x="16796" y="3751"/>
                  </a:lnTo>
                  <a:lnTo>
                    <a:pt x="16775" y="3739"/>
                  </a:lnTo>
                  <a:lnTo>
                    <a:pt x="16751" y="3727"/>
                  </a:lnTo>
                  <a:lnTo>
                    <a:pt x="16738" y="3714"/>
                  </a:lnTo>
                  <a:lnTo>
                    <a:pt x="16721" y="3695"/>
                  </a:lnTo>
                  <a:lnTo>
                    <a:pt x="16708" y="3679"/>
                  </a:lnTo>
                  <a:lnTo>
                    <a:pt x="16695" y="3661"/>
                  </a:lnTo>
                  <a:lnTo>
                    <a:pt x="16687" y="3642"/>
                  </a:lnTo>
                  <a:lnTo>
                    <a:pt x="16685" y="3625"/>
                  </a:lnTo>
                  <a:lnTo>
                    <a:pt x="16685" y="3582"/>
                  </a:lnTo>
                  <a:lnTo>
                    <a:pt x="16687" y="3562"/>
                  </a:lnTo>
                  <a:lnTo>
                    <a:pt x="16695" y="3545"/>
                  </a:lnTo>
                  <a:lnTo>
                    <a:pt x="16708" y="3527"/>
                  </a:lnTo>
                  <a:lnTo>
                    <a:pt x="16721" y="3507"/>
                  </a:lnTo>
                  <a:lnTo>
                    <a:pt x="16738" y="3494"/>
                  </a:lnTo>
                  <a:lnTo>
                    <a:pt x="16751" y="3478"/>
                  </a:lnTo>
                  <a:lnTo>
                    <a:pt x="16775" y="3466"/>
                  </a:lnTo>
                  <a:lnTo>
                    <a:pt x="16796" y="3451"/>
                  </a:lnTo>
                  <a:lnTo>
                    <a:pt x="16820" y="3442"/>
                  </a:lnTo>
                  <a:lnTo>
                    <a:pt x="16850" y="3430"/>
                  </a:lnTo>
                  <a:lnTo>
                    <a:pt x="16876" y="3423"/>
                  </a:lnTo>
                  <a:lnTo>
                    <a:pt x="16906" y="3417"/>
                  </a:lnTo>
                  <a:lnTo>
                    <a:pt x="16934" y="3413"/>
                  </a:lnTo>
                  <a:lnTo>
                    <a:pt x="16964" y="3412"/>
                  </a:lnTo>
                  <a:lnTo>
                    <a:pt x="16996" y="3406"/>
                  </a:lnTo>
                  <a:lnTo>
                    <a:pt x="19075" y="3406"/>
                  </a:lnTo>
                  <a:lnTo>
                    <a:pt x="19105" y="3398"/>
                  </a:lnTo>
                  <a:lnTo>
                    <a:pt x="19133" y="3394"/>
                  </a:lnTo>
                  <a:lnTo>
                    <a:pt x="19158" y="3386"/>
                  </a:lnTo>
                  <a:lnTo>
                    <a:pt x="19184" y="3374"/>
                  </a:lnTo>
                  <a:lnTo>
                    <a:pt x="19214" y="3362"/>
                  </a:lnTo>
                  <a:lnTo>
                    <a:pt x="19234" y="3352"/>
                  </a:lnTo>
                  <a:lnTo>
                    <a:pt x="19251" y="3337"/>
                  </a:lnTo>
                  <a:lnTo>
                    <a:pt x="19272" y="3324"/>
                  </a:lnTo>
                  <a:lnTo>
                    <a:pt x="19287" y="3309"/>
                  </a:lnTo>
                  <a:lnTo>
                    <a:pt x="19298" y="3289"/>
                  </a:lnTo>
                  <a:lnTo>
                    <a:pt x="19309" y="3270"/>
                  </a:lnTo>
                  <a:lnTo>
                    <a:pt x="19317" y="3254"/>
                  </a:lnTo>
                  <a:lnTo>
                    <a:pt x="19322" y="3234"/>
                  </a:lnTo>
                  <a:lnTo>
                    <a:pt x="19322" y="3193"/>
                  </a:lnTo>
                  <a:lnTo>
                    <a:pt x="19317" y="3177"/>
                  </a:lnTo>
                  <a:lnTo>
                    <a:pt x="19309" y="3156"/>
                  </a:lnTo>
                  <a:lnTo>
                    <a:pt x="19298" y="3137"/>
                  </a:lnTo>
                  <a:lnTo>
                    <a:pt x="19287" y="3122"/>
                  </a:lnTo>
                  <a:lnTo>
                    <a:pt x="19272" y="3105"/>
                  </a:lnTo>
                  <a:lnTo>
                    <a:pt x="19251" y="3090"/>
                  </a:lnTo>
                  <a:lnTo>
                    <a:pt x="19234" y="3078"/>
                  </a:lnTo>
                  <a:lnTo>
                    <a:pt x="19214" y="3064"/>
                  </a:lnTo>
                  <a:lnTo>
                    <a:pt x="19184" y="3055"/>
                  </a:lnTo>
                  <a:lnTo>
                    <a:pt x="19158" y="3041"/>
                  </a:lnTo>
                  <a:lnTo>
                    <a:pt x="19133" y="3035"/>
                  </a:lnTo>
                  <a:lnTo>
                    <a:pt x="19105" y="3025"/>
                  </a:lnTo>
                  <a:lnTo>
                    <a:pt x="19045" y="3023"/>
                  </a:lnTo>
                  <a:lnTo>
                    <a:pt x="19014" y="3019"/>
                  </a:lnTo>
                  <a:lnTo>
                    <a:pt x="17819" y="3019"/>
                  </a:lnTo>
                  <a:lnTo>
                    <a:pt x="17783" y="3016"/>
                  </a:lnTo>
                  <a:lnTo>
                    <a:pt x="17755" y="3013"/>
                  </a:lnTo>
                  <a:lnTo>
                    <a:pt x="17727" y="3005"/>
                  </a:lnTo>
                  <a:lnTo>
                    <a:pt x="17701" y="2997"/>
                  </a:lnTo>
                  <a:lnTo>
                    <a:pt x="17673" y="2987"/>
                  </a:lnTo>
                  <a:lnTo>
                    <a:pt x="17654" y="2979"/>
                  </a:lnTo>
                  <a:lnTo>
                    <a:pt x="17626" y="2963"/>
                  </a:lnTo>
                  <a:lnTo>
                    <a:pt x="17607" y="2949"/>
                  </a:lnTo>
                  <a:lnTo>
                    <a:pt x="17585" y="2935"/>
                  </a:lnTo>
                  <a:lnTo>
                    <a:pt x="17572" y="2919"/>
                  </a:lnTo>
                  <a:lnTo>
                    <a:pt x="17564" y="2900"/>
                  </a:lnTo>
                  <a:lnTo>
                    <a:pt x="17551" y="2883"/>
                  </a:lnTo>
                  <a:lnTo>
                    <a:pt x="17544" y="2864"/>
                  </a:lnTo>
                  <a:lnTo>
                    <a:pt x="17536" y="2845"/>
                  </a:lnTo>
                  <a:lnTo>
                    <a:pt x="17536" y="2807"/>
                  </a:lnTo>
                  <a:lnTo>
                    <a:pt x="17544" y="2788"/>
                  </a:lnTo>
                  <a:lnTo>
                    <a:pt x="17551" y="2768"/>
                  </a:lnTo>
                  <a:lnTo>
                    <a:pt x="17564" y="2751"/>
                  </a:lnTo>
                  <a:lnTo>
                    <a:pt x="17572" y="2733"/>
                  </a:lnTo>
                  <a:lnTo>
                    <a:pt x="17585" y="2720"/>
                  </a:lnTo>
                  <a:lnTo>
                    <a:pt x="17607" y="2700"/>
                  </a:lnTo>
                  <a:lnTo>
                    <a:pt x="17626" y="2690"/>
                  </a:lnTo>
                  <a:lnTo>
                    <a:pt x="17654" y="2678"/>
                  </a:lnTo>
                  <a:lnTo>
                    <a:pt x="17673" y="2667"/>
                  </a:lnTo>
                  <a:lnTo>
                    <a:pt x="17701" y="2655"/>
                  </a:lnTo>
                  <a:lnTo>
                    <a:pt x="17727" y="2648"/>
                  </a:lnTo>
                  <a:lnTo>
                    <a:pt x="17783" y="2635"/>
                  </a:lnTo>
                  <a:lnTo>
                    <a:pt x="17819" y="2632"/>
                  </a:lnTo>
                  <a:lnTo>
                    <a:pt x="18426" y="2632"/>
                  </a:lnTo>
                  <a:lnTo>
                    <a:pt x="18458" y="2628"/>
                  </a:lnTo>
                  <a:lnTo>
                    <a:pt x="18488" y="2623"/>
                  </a:lnTo>
                  <a:lnTo>
                    <a:pt x="18514" y="2615"/>
                  </a:lnTo>
                  <a:lnTo>
                    <a:pt x="18542" y="2608"/>
                  </a:lnTo>
                  <a:lnTo>
                    <a:pt x="18572" y="2598"/>
                  </a:lnTo>
                  <a:lnTo>
                    <a:pt x="18593" y="2588"/>
                  </a:lnTo>
                  <a:lnTo>
                    <a:pt x="18615" y="2576"/>
                  </a:lnTo>
                  <a:lnTo>
                    <a:pt x="18636" y="2560"/>
                  </a:lnTo>
                  <a:lnTo>
                    <a:pt x="18651" y="2544"/>
                  </a:lnTo>
                  <a:lnTo>
                    <a:pt x="18668" y="2534"/>
                  </a:lnTo>
                  <a:lnTo>
                    <a:pt x="18681" y="2514"/>
                  </a:lnTo>
                  <a:lnTo>
                    <a:pt x="18690" y="2495"/>
                  </a:lnTo>
                  <a:lnTo>
                    <a:pt x="18699" y="2478"/>
                  </a:lnTo>
                  <a:lnTo>
                    <a:pt x="18705" y="2459"/>
                  </a:lnTo>
                  <a:lnTo>
                    <a:pt x="18705" y="2418"/>
                  </a:lnTo>
                  <a:lnTo>
                    <a:pt x="18699" y="2399"/>
                  </a:lnTo>
                  <a:lnTo>
                    <a:pt x="18690" y="2382"/>
                  </a:lnTo>
                  <a:lnTo>
                    <a:pt x="18681" y="2360"/>
                  </a:lnTo>
                  <a:lnTo>
                    <a:pt x="18668" y="2347"/>
                  </a:lnTo>
                  <a:lnTo>
                    <a:pt x="18651" y="2329"/>
                  </a:lnTo>
                  <a:lnTo>
                    <a:pt x="18636" y="2315"/>
                  </a:lnTo>
                  <a:lnTo>
                    <a:pt x="18615" y="2302"/>
                  </a:lnTo>
                  <a:lnTo>
                    <a:pt x="18593" y="2287"/>
                  </a:lnTo>
                  <a:lnTo>
                    <a:pt x="18572" y="2275"/>
                  </a:lnTo>
                  <a:lnTo>
                    <a:pt x="18542" y="2270"/>
                  </a:lnTo>
                  <a:lnTo>
                    <a:pt x="18514" y="2261"/>
                  </a:lnTo>
                  <a:lnTo>
                    <a:pt x="18488" y="2253"/>
                  </a:lnTo>
                  <a:lnTo>
                    <a:pt x="18458" y="2250"/>
                  </a:lnTo>
                  <a:lnTo>
                    <a:pt x="18426" y="2247"/>
                  </a:lnTo>
                  <a:lnTo>
                    <a:pt x="18398" y="2243"/>
                  </a:lnTo>
                  <a:lnTo>
                    <a:pt x="17304" y="2243"/>
                  </a:lnTo>
                  <a:lnTo>
                    <a:pt x="17269" y="2241"/>
                  </a:lnTo>
                  <a:lnTo>
                    <a:pt x="17241" y="2241"/>
                  </a:lnTo>
                  <a:lnTo>
                    <a:pt x="17211" y="2237"/>
                  </a:lnTo>
                  <a:lnTo>
                    <a:pt x="17183" y="2229"/>
                  </a:lnTo>
                  <a:lnTo>
                    <a:pt x="17155" y="2218"/>
                  </a:lnTo>
                  <a:lnTo>
                    <a:pt x="17127" y="2210"/>
                  </a:lnTo>
                  <a:lnTo>
                    <a:pt x="17104" y="2202"/>
                  </a:lnTo>
                  <a:lnTo>
                    <a:pt x="17084" y="2187"/>
                  </a:lnTo>
                  <a:lnTo>
                    <a:pt x="17063" y="2173"/>
                  </a:lnTo>
                  <a:lnTo>
                    <a:pt x="17046" y="2162"/>
                  </a:lnTo>
                  <a:lnTo>
                    <a:pt x="17026" y="2142"/>
                  </a:lnTo>
                  <a:lnTo>
                    <a:pt x="17016" y="2126"/>
                  </a:lnTo>
                  <a:lnTo>
                    <a:pt x="17003" y="2109"/>
                  </a:lnTo>
                  <a:lnTo>
                    <a:pt x="16996" y="2090"/>
                  </a:lnTo>
                  <a:lnTo>
                    <a:pt x="16994" y="2069"/>
                  </a:lnTo>
                  <a:lnTo>
                    <a:pt x="16992" y="2051"/>
                  </a:lnTo>
                  <a:lnTo>
                    <a:pt x="16994" y="2029"/>
                  </a:lnTo>
                  <a:lnTo>
                    <a:pt x="16996" y="2010"/>
                  </a:lnTo>
                  <a:lnTo>
                    <a:pt x="17003" y="1991"/>
                  </a:lnTo>
                  <a:lnTo>
                    <a:pt x="17016" y="1977"/>
                  </a:lnTo>
                  <a:lnTo>
                    <a:pt x="17026" y="1960"/>
                  </a:lnTo>
                  <a:lnTo>
                    <a:pt x="17046" y="1944"/>
                  </a:lnTo>
                  <a:lnTo>
                    <a:pt x="17063" y="1926"/>
                  </a:lnTo>
                  <a:lnTo>
                    <a:pt x="17084" y="1913"/>
                  </a:lnTo>
                  <a:lnTo>
                    <a:pt x="17104" y="1902"/>
                  </a:lnTo>
                  <a:lnTo>
                    <a:pt x="17127" y="1890"/>
                  </a:lnTo>
                  <a:lnTo>
                    <a:pt x="17155" y="1880"/>
                  </a:lnTo>
                  <a:lnTo>
                    <a:pt x="17183" y="1872"/>
                  </a:lnTo>
                  <a:lnTo>
                    <a:pt x="17211" y="1865"/>
                  </a:lnTo>
                  <a:lnTo>
                    <a:pt x="17241" y="1861"/>
                  </a:lnTo>
                  <a:lnTo>
                    <a:pt x="17269" y="1857"/>
                  </a:lnTo>
                  <a:lnTo>
                    <a:pt x="18668" y="1857"/>
                  </a:lnTo>
                  <a:lnTo>
                    <a:pt x="18703" y="1856"/>
                  </a:lnTo>
                  <a:lnTo>
                    <a:pt x="18735" y="1854"/>
                  </a:lnTo>
                  <a:lnTo>
                    <a:pt x="18767" y="1846"/>
                  </a:lnTo>
                  <a:lnTo>
                    <a:pt x="18795" y="1838"/>
                  </a:lnTo>
                  <a:lnTo>
                    <a:pt x="18821" y="1834"/>
                  </a:lnTo>
                  <a:lnTo>
                    <a:pt x="18849" y="1825"/>
                  </a:lnTo>
                  <a:lnTo>
                    <a:pt x="18868" y="1813"/>
                  </a:lnTo>
                  <a:lnTo>
                    <a:pt x="18892" y="1801"/>
                  </a:lnTo>
                  <a:lnTo>
                    <a:pt x="18911" y="1784"/>
                  </a:lnTo>
                  <a:lnTo>
                    <a:pt x="18931" y="1770"/>
                  </a:lnTo>
                  <a:lnTo>
                    <a:pt x="18946" y="1756"/>
                  </a:lnTo>
                  <a:lnTo>
                    <a:pt x="18959" y="1737"/>
                  </a:lnTo>
                  <a:lnTo>
                    <a:pt x="18969" y="1721"/>
                  </a:lnTo>
                  <a:lnTo>
                    <a:pt x="18980" y="1702"/>
                  </a:lnTo>
                  <a:lnTo>
                    <a:pt x="18984" y="1682"/>
                  </a:lnTo>
                  <a:lnTo>
                    <a:pt x="18984" y="1644"/>
                  </a:lnTo>
                  <a:lnTo>
                    <a:pt x="18980" y="1625"/>
                  </a:lnTo>
                  <a:lnTo>
                    <a:pt x="18969" y="1603"/>
                  </a:lnTo>
                  <a:lnTo>
                    <a:pt x="18959" y="1587"/>
                  </a:lnTo>
                  <a:lnTo>
                    <a:pt x="18946" y="1571"/>
                  </a:lnTo>
                  <a:lnTo>
                    <a:pt x="18931" y="1553"/>
                  </a:lnTo>
                  <a:lnTo>
                    <a:pt x="18911" y="1539"/>
                  </a:lnTo>
                  <a:lnTo>
                    <a:pt x="18892" y="1527"/>
                  </a:lnTo>
                  <a:lnTo>
                    <a:pt x="18868" y="1511"/>
                  </a:lnTo>
                  <a:lnTo>
                    <a:pt x="18849" y="1500"/>
                  </a:lnTo>
                  <a:lnTo>
                    <a:pt x="18821" y="1489"/>
                  </a:lnTo>
                  <a:lnTo>
                    <a:pt x="18795" y="1484"/>
                  </a:lnTo>
                  <a:lnTo>
                    <a:pt x="18767" y="1479"/>
                  </a:lnTo>
                  <a:lnTo>
                    <a:pt x="18735" y="1473"/>
                  </a:lnTo>
                  <a:lnTo>
                    <a:pt x="18703" y="1469"/>
                  </a:lnTo>
                  <a:lnTo>
                    <a:pt x="17142" y="1469"/>
                  </a:lnTo>
                  <a:lnTo>
                    <a:pt x="17112" y="1465"/>
                  </a:lnTo>
                  <a:lnTo>
                    <a:pt x="17084" y="1461"/>
                  </a:lnTo>
                  <a:lnTo>
                    <a:pt x="17056" y="1453"/>
                  </a:lnTo>
                  <a:lnTo>
                    <a:pt x="17026" y="1445"/>
                  </a:lnTo>
                  <a:lnTo>
                    <a:pt x="16998" y="1435"/>
                  </a:lnTo>
                  <a:lnTo>
                    <a:pt x="16979" y="1427"/>
                  </a:lnTo>
                  <a:lnTo>
                    <a:pt x="16953" y="1411"/>
                  </a:lnTo>
                  <a:lnTo>
                    <a:pt x="16934" y="1397"/>
                  </a:lnTo>
                  <a:lnTo>
                    <a:pt x="16917" y="1383"/>
                  </a:lnTo>
                  <a:lnTo>
                    <a:pt x="16906" y="1365"/>
                  </a:lnTo>
                  <a:lnTo>
                    <a:pt x="16889" y="1352"/>
                  </a:lnTo>
                  <a:lnTo>
                    <a:pt x="16876" y="1332"/>
                  </a:lnTo>
                  <a:lnTo>
                    <a:pt x="16869" y="1313"/>
                  </a:lnTo>
                  <a:lnTo>
                    <a:pt x="16863" y="1296"/>
                  </a:lnTo>
                  <a:lnTo>
                    <a:pt x="16863" y="1255"/>
                  </a:lnTo>
                  <a:lnTo>
                    <a:pt x="16869" y="1235"/>
                  </a:lnTo>
                  <a:lnTo>
                    <a:pt x="16876" y="1218"/>
                  </a:lnTo>
                  <a:lnTo>
                    <a:pt x="16889" y="1199"/>
                  </a:lnTo>
                  <a:lnTo>
                    <a:pt x="16906" y="1182"/>
                  </a:lnTo>
                  <a:lnTo>
                    <a:pt x="16917" y="1166"/>
                  </a:lnTo>
                  <a:lnTo>
                    <a:pt x="16934" y="1154"/>
                  </a:lnTo>
                  <a:lnTo>
                    <a:pt x="16953" y="1138"/>
                  </a:lnTo>
                  <a:lnTo>
                    <a:pt x="16979" y="1126"/>
                  </a:lnTo>
                  <a:lnTo>
                    <a:pt x="16998" y="1115"/>
                  </a:lnTo>
                  <a:lnTo>
                    <a:pt x="17026" y="1106"/>
                  </a:lnTo>
                  <a:lnTo>
                    <a:pt x="17056" y="1095"/>
                  </a:lnTo>
                  <a:lnTo>
                    <a:pt x="17112" y="1084"/>
                  </a:lnTo>
                  <a:lnTo>
                    <a:pt x="17142" y="1082"/>
                  </a:lnTo>
                  <a:lnTo>
                    <a:pt x="17175" y="1080"/>
                  </a:lnTo>
                  <a:lnTo>
                    <a:pt x="20119" y="1080"/>
                  </a:lnTo>
                  <a:lnTo>
                    <a:pt x="20156" y="1079"/>
                  </a:lnTo>
                  <a:lnTo>
                    <a:pt x="20186" y="1078"/>
                  </a:lnTo>
                  <a:lnTo>
                    <a:pt x="20212" y="1072"/>
                  </a:lnTo>
                  <a:lnTo>
                    <a:pt x="20246" y="1067"/>
                  </a:lnTo>
                  <a:lnTo>
                    <a:pt x="20270" y="1056"/>
                  </a:lnTo>
                  <a:lnTo>
                    <a:pt x="20298" y="1047"/>
                  </a:lnTo>
                  <a:lnTo>
                    <a:pt x="20323" y="1038"/>
                  </a:lnTo>
                  <a:lnTo>
                    <a:pt x="20345" y="1024"/>
                  </a:lnTo>
                  <a:lnTo>
                    <a:pt x="20368" y="1008"/>
                  </a:lnTo>
                  <a:lnTo>
                    <a:pt x="20377" y="995"/>
                  </a:lnTo>
                  <a:lnTo>
                    <a:pt x="20399" y="982"/>
                  </a:lnTo>
                  <a:lnTo>
                    <a:pt x="20411" y="962"/>
                  </a:lnTo>
                  <a:lnTo>
                    <a:pt x="20422" y="944"/>
                  </a:lnTo>
                  <a:lnTo>
                    <a:pt x="20435" y="907"/>
                  </a:lnTo>
                  <a:lnTo>
                    <a:pt x="20435" y="866"/>
                  </a:lnTo>
                  <a:lnTo>
                    <a:pt x="20429" y="849"/>
                  </a:lnTo>
                  <a:lnTo>
                    <a:pt x="20422" y="830"/>
                  </a:lnTo>
                  <a:lnTo>
                    <a:pt x="20411" y="809"/>
                  </a:lnTo>
                  <a:lnTo>
                    <a:pt x="20399" y="797"/>
                  </a:lnTo>
                  <a:lnTo>
                    <a:pt x="20377" y="782"/>
                  </a:lnTo>
                  <a:lnTo>
                    <a:pt x="20368" y="763"/>
                  </a:lnTo>
                  <a:lnTo>
                    <a:pt x="20345" y="751"/>
                  </a:lnTo>
                  <a:lnTo>
                    <a:pt x="20323" y="738"/>
                  </a:lnTo>
                  <a:lnTo>
                    <a:pt x="20298" y="723"/>
                  </a:lnTo>
                  <a:lnTo>
                    <a:pt x="20270" y="717"/>
                  </a:lnTo>
                  <a:lnTo>
                    <a:pt x="20246" y="709"/>
                  </a:lnTo>
                  <a:lnTo>
                    <a:pt x="20212" y="702"/>
                  </a:lnTo>
                  <a:lnTo>
                    <a:pt x="20186" y="697"/>
                  </a:lnTo>
                  <a:lnTo>
                    <a:pt x="20156" y="694"/>
                  </a:lnTo>
                  <a:lnTo>
                    <a:pt x="18258" y="694"/>
                  </a:lnTo>
                  <a:lnTo>
                    <a:pt x="18228" y="687"/>
                  </a:lnTo>
                  <a:lnTo>
                    <a:pt x="18196" y="683"/>
                  </a:lnTo>
                  <a:lnTo>
                    <a:pt x="18170" y="679"/>
                  </a:lnTo>
                  <a:lnTo>
                    <a:pt x="18138" y="669"/>
                  </a:lnTo>
                  <a:lnTo>
                    <a:pt x="18118" y="662"/>
                  </a:lnTo>
                  <a:lnTo>
                    <a:pt x="18075" y="635"/>
                  </a:lnTo>
                  <a:lnTo>
                    <a:pt x="18047" y="625"/>
                  </a:lnTo>
                  <a:lnTo>
                    <a:pt x="18030" y="609"/>
                  </a:lnTo>
                  <a:lnTo>
                    <a:pt x="18017" y="591"/>
                  </a:lnTo>
                  <a:lnTo>
                    <a:pt x="18002" y="574"/>
                  </a:lnTo>
                  <a:lnTo>
                    <a:pt x="17991" y="557"/>
                  </a:lnTo>
                  <a:lnTo>
                    <a:pt x="17987" y="538"/>
                  </a:lnTo>
                  <a:lnTo>
                    <a:pt x="17981" y="518"/>
                  </a:lnTo>
                  <a:lnTo>
                    <a:pt x="17974" y="500"/>
                  </a:lnTo>
                  <a:lnTo>
                    <a:pt x="17981" y="481"/>
                  </a:lnTo>
                  <a:lnTo>
                    <a:pt x="17987" y="460"/>
                  </a:lnTo>
                  <a:lnTo>
                    <a:pt x="17991" y="440"/>
                  </a:lnTo>
                  <a:lnTo>
                    <a:pt x="18002" y="425"/>
                  </a:lnTo>
                  <a:lnTo>
                    <a:pt x="18030" y="390"/>
                  </a:lnTo>
                  <a:lnTo>
                    <a:pt x="18047" y="374"/>
                  </a:lnTo>
                  <a:lnTo>
                    <a:pt x="18075" y="361"/>
                  </a:lnTo>
                  <a:lnTo>
                    <a:pt x="18095" y="348"/>
                  </a:lnTo>
                  <a:lnTo>
                    <a:pt x="18118" y="338"/>
                  </a:lnTo>
                  <a:lnTo>
                    <a:pt x="18138" y="328"/>
                  </a:lnTo>
                  <a:lnTo>
                    <a:pt x="18170" y="320"/>
                  </a:lnTo>
                  <a:lnTo>
                    <a:pt x="18196" y="314"/>
                  </a:lnTo>
                  <a:lnTo>
                    <a:pt x="18228" y="310"/>
                  </a:lnTo>
                  <a:lnTo>
                    <a:pt x="18258" y="306"/>
                  </a:lnTo>
                  <a:lnTo>
                    <a:pt x="18292" y="304"/>
                  </a:lnTo>
                  <a:lnTo>
                    <a:pt x="19756" y="304"/>
                  </a:lnTo>
                  <a:lnTo>
                    <a:pt x="19756" y="302"/>
                  </a:lnTo>
                  <a:lnTo>
                    <a:pt x="19784" y="297"/>
                  </a:lnTo>
                  <a:lnTo>
                    <a:pt x="19808" y="292"/>
                  </a:lnTo>
                  <a:lnTo>
                    <a:pt x="19835" y="289"/>
                  </a:lnTo>
                  <a:lnTo>
                    <a:pt x="19861" y="280"/>
                  </a:lnTo>
                  <a:lnTo>
                    <a:pt x="19878" y="270"/>
                  </a:lnTo>
                  <a:lnTo>
                    <a:pt x="19902" y="260"/>
                  </a:lnTo>
                  <a:lnTo>
                    <a:pt x="19924" y="249"/>
                  </a:lnTo>
                  <a:lnTo>
                    <a:pt x="19945" y="237"/>
                  </a:lnTo>
                  <a:lnTo>
                    <a:pt x="19954" y="225"/>
                  </a:lnTo>
                  <a:lnTo>
                    <a:pt x="19969" y="209"/>
                  </a:lnTo>
                  <a:lnTo>
                    <a:pt x="19982" y="193"/>
                  </a:lnTo>
                  <a:lnTo>
                    <a:pt x="19995" y="181"/>
                  </a:lnTo>
                  <a:lnTo>
                    <a:pt x="20003" y="164"/>
                  </a:lnTo>
                  <a:lnTo>
                    <a:pt x="20007" y="144"/>
                  </a:lnTo>
                  <a:lnTo>
                    <a:pt x="20014" y="131"/>
                  </a:lnTo>
                  <a:lnTo>
                    <a:pt x="20018" y="112"/>
                  </a:lnTo>
                  <a:lnTo>
                    <a:pt x="20014" y="95"/>
                  </a:lnTo>
                  <a:lnTo>
                    <a:pt x="20003" y="61"/>
                  </a:lnTo>
                  <a:lnTo>
                    <a:pt x="19995" y="44"/>
                  </a:lnTo>
                  <a:lnTo>
                    <a:pt x="19969" y="12"/>
                  </a:lnTo>
                  <a:lnTo>
                    <a:pt x="19954" y="0"/>
                  </a:lnTo>
                  <a:lnTo>
                    <a:pt x="0" y="0"/>
                  </a:lnTo>
                  <a:lnTo>
                    <a:pt x="0" y="21600"/>
                  </a:lnTo>
                  <a:lnTo>
                    <a:pt x="16964" y="21600"/>
                  </a:lnTo>
                  <a:lnTo>
                    <a:pt x="16953" y="21597"/>
                  </a:lnTo>
                  <a:lnTo>
                    <a:pt x="16908" y="21569"/>
                  </a:lnTo>
                  <a:lnTo>
                    <a:pt x="16895" y="21553"/>
                  </a:lnTo>
                  <a:lnTo>
                    <a:pt x="16876" y="21537"/>
                  </a:lnTo>
                  <a:lnTo>
                    <a:pt x="16863" y="21519"/>
                  </a:lnTo>
                  <a:lnTo>
                    <a:pt x="16852" y="21503"/>
                  </a:lnTo>
                  <a:lnTo>
                    <a:pt x="16846" y="21483"/>
                  </a:lnTo>
                  <a:lnTo>
                    <a:pt x="16842" y="21463"/>
                  </a:lnTo>
                  <a:lnTo>
                    <a:pt x="16835" y="21445"/>
                  </a:lnTo>
                  <a:lnTo>
                    <a:pt x="16842" y="21427"/>
                  </a:lnTo>
                  <a:lnTo>
                    <a:pt x="16846" y="21407"/>
                  </a:lnTo>
                  <a:lnTo>
                    <a:pt x="16852" y="21388"/>
                  </a:lnTo>
                  <a:lnTo>
                    <a:pt x="16863" y="21371"/>
                  </a:lnTo>
                  <a:lnTo>
                    <a:pt x="16876" y="21354"/>
                  </a:lnTo>
                  <a:lnTo>
                    <a:pt x="16895" y="21338"/>
                  </a:lnTo>
                  <a:lnTo>
                    <a:pt x="16908" y="21320"/>
                  </a:lnTo>
                  <a:lnTo>
                    <a:pt x="16930" y="21308"/>
                  </a:lnTo>
                  <a:lnTo>
                    <a:pt x="16953" y="21296"/>
                  </a:lnTo>
                  <a:lnTo>
                    <a:pt x="16979" y="21283"/>
                  </a:lnTo>
                  <a:lnTo>
                    <a:pt x="16998" y="21275"/>
                  </a:lnTo>
                  <a:lnTo>
                    <a:pt x="17033" y="21264"/>
                  </a:lnTo>
                  <a:lnTo>
                    <a:pt x="17059" y="21260"/>
                  </a:lnTo>
                  <a:lnTo>
                    <a:pt x="17089" y="21254"/>
                  </a:lnTo>
                  <a:lnTo>
                    <a:pt x="17119" y="21252"/>
                  </a:lnTo>
                  <a:lnTo>
                    <a:pt x="20388" y="21252"/>
                  </a:lnTo>
                  <a:lnTo>
                    <a:pt x="20416" y="21248"/>
                  </a:lnTo>
                  <a:lnTo>
                    <a:pt x="20448" y="21247"/>
                  </a:lnTo>
                  <a:lnTo>
                    <a:pt x="20480" y="21240"/>
                  </a:lnTo>
                  <a:lnTo>
                    <a:pt x="20510" y="21238"/>
                  </a:lnTo>
                  <a:lnTo>
                    <a:pt x="20534" y="21227"/>
                  </a:lnTo>
                  <a:lnTo>
                    <a:pt x="20562" y="21219"/>
                  </a:lnTo>
                  <a:lnTo>
                    <a:pt x="20588" y="21208"/>
                  </a:lnTo>
                  <a:lnTo>
                    <a:pt x="20611" y="21194"/>
                  </a:lnTo>
                  <a:lnTo>
                    <a:pt x="20624" y="21179"/>
                  </a:lnTo>
                  <a:lnTo>
                    <a:pt x="20648" y="21167"/>
                  </a:lnTo>
                  <a:lnTo>
                    <a:pt x="20665" y="21152"/>
                  </a:lnTo>
                  <a:lnTo>
                    <a:pt x="20672" y="21135"/>
                  </a:lnTo>
                  <a:lnTo>
                    <a:pt x="20684" y="21118"/>
                  </a:lnTo>
                  <a:lnTo>
                    <a:pt x="20693" y="21098"/>
                  </a:lnTo>
                  <a:lnTo>
                    <a:pt x="20699" y="21078"/>
                  </a:lnTo>
                  <a:lnTo>
                    <a:pt x="20699" y="21037"/>
                  </a:lnTo>
                  <a:lnTo>
                    <a:pt x="20693" y="21018"/>
                  </a:lnTo>
                  <a:lnTo>
                    <a:pt x="20684" y="21001"/>
                  </a:lnTo>
                  <a:close/>
                  <a:moveTo>
                    <a:pt x="21241" y="20223"/>
                  </a:moveTo>
                  <a:lnTo>
                    <a:pt x="21232" y="20207"/>
                  </a:lnTo>
                  <a:lnTo>
                    <a:pt x="21220" y="20189"/>
                  </a:lnTo>
                  <a:lnTo>
                    <a:pt x="21202" y="20173"/>
                  </a:lnTo>
                  <a:lnTo>
                    <a:pt x="21187" y="20161"/>
                  </a:lnTo>
                  <a:lnTo>
                    <a:pt x="21164" y="20145"/>
                  </a:lnTo>
                  <a:lnTo>
                    <a:pt x="21138" y="20131"/>
                  </a:lnTo>
                  <a:lnTo>
                    <a:pt x="21119" y="20119"/>
                  </a:lnTo>
                  <a:lnTo>
                    <a:pt x="21091" y="20111"/>
                  </a:lnTo>
                  <a:lnTo>
                    <a:pt x="21065" y="20103"/>
                  </a:lnTo>
                  <a:lnTo>
                    <a:pt x="21033" y="20095"/>
                  </a:lnTo>
                  <a:lnTo>
                    <a:pt x="21011" y="20093"/>
                  </a:lnTo>
                  <a:lnTo>
                    <a:pt x="20975" y="20089"/>
                  </a:lnTo>
                  <a:lnTo>
                    <a:pt x="20942" y="20085"/>
                  </a:lnTo>
                  <a:lnTo>
                    <a:pt x="20917" y="20089"/>
                  </a:lnTo>
                  <a:lnTo>
                    <a:pt x="20882" y="20093"/>
                  </a:lnTo>
                  <a:lnTo>
                    <a:pt x="20850" y="20095"/>
                  </a:lnTo>
                  <a:lnTo>
                    <a:pt x="20766" y="20119"/>
                  </a:lnTo>
                  <a:lnTo>
                    <a:pt x="20740" y="20131"/>
                  </a:lnTo>
                  <a:lnTo>
                    <a:pt x="20723" y="20145"/>
                  </a:lnTo>
                  <a:lnTo>
                    <a:pt x="20702" y="20161"/>
                  </a:lnTo>
                  <a:lnTo>
                    <a:pt x="20682" y="20173"/>
                  </a:lnTo>
                  <a:lnTo>
                    <a:pt x="20669" y="20189"/>
                  </a:lnTo>
                  <a:lnTo>
                    <a:pt x="20654" y="20207"/>
                  </a:lnTo>
                  <a:lnTo>
                    <a:pt x="20648" y="20223"/>
                  </a:lnTo>
                  <a:lnTo>
                    <a:pt x="20639" y="20243"/>
                  </a:lnTo>
                  <a:lnTo>
                    <a:pt x="20633" y="20260"/>
                  </a:lnTo>
                  <a:lnTo>
                    <a:pt x="20633" y="20301"/>
                  </a:lnTo>
                  <a:lnTo>
                    <a:pt x="20639" y="20321"/>
                  </a:lnTo>
                  <a:lnTo>
                    <a:pt x="20648" y="20340"/>
                  </a:lnTo>
                  <a:lnTo>
                    <a:pt x="20654" y="20356"/>
                  </a:lnTo>
                  <a:lnTo>
                    <a:pt x="20682" y="20390"/>
                  </a:lnTo>
                  <a:lnTo>
                    <a:pt x="20702" y="20402"/>
                  </a:lnTo>
                  <a:lnTo>
                    <a:pt x="20723" y="20420"/>
                  </a:lnTo>
                  <a:lnTo>
                    <a:pt x="20740" y="20430"/>
                  </a:lnTo>
                  <a:lnTo>
                    <a:pt x="20766" y="20444"/>
                  </a:lnTo>
                  <a:lnTo>
                    <a:pt x="20794" y="20453"/>
                  </a:lnTo>
                  <a:lnTo>
                    <a:pt x="20822" y="20461"/>
                  </a:lnTo>
                  <a:lnTo>
                    <a:pt x="20850" y="20465"/>
                  </a:lnTo>
                  <a:lnTo>
                    <a:pt x="20882" y="20472"/>
                  </a:lnTo>
                  <a:lnTo>
                    <a:pt x="20917" y="20474"/>
                  </a:lnTo>
                  <a:lnTo>
                    <a:pt x="20975" y="20474"/>
                  </a:lnTo>
                  <a:lnTo>
                    <a:pt x="21011" y="20472"/>
                  </a:lnTo>
                  <a:lnTo>
                    <a:pt x="21033" y="20465"/>
                  </a:lnTo>
                  <a:lnTo>
                    <a:pt x="21065" y="20461"/>
                  </a:lnTo>
                  <a:lnTo>
                    <a:pt x="21091" y="20453"/>
                  </a:lnTo>
                  <a:lnTo>
                    <a:pt x="21119" y="20444"/>
                  </a:lnTo>
                  <a:lnTo>
                    <a:pt x="21138" y="20430"/>
                  </a:lnTo>
                  <a:lnTo>
                    <a:pt x="21164" y="20420"/>
                  </a:lnTo>
                  <a:lnTo>
                    <a:pt x="21187" y="20402"/>
                  </a:lnTo>
                  <a:lnTo>
                    <a:pt x="21202" y="20390"/>
                  </a:lnTo>
                  <a:lnTo>
                    <a:pt x="21220" y="20374"/>
                  </a:lnTo>
                  <a:lnTo>
                    <a:pt x="21232" y="20356"/>
                  </a:lnTo>
                  <a:lnTo>
                    <a:pt x="21241" y="20340"/>
                  </a:lnTo>
                  <a:lnTo>
                    <a:pt x="21252" y="20321"/>
                  </a:lnTo>
                  <a:lnTo>
                    <a:pt x="21254" y="20301"/>
                  </a:lnTo>
                  <a:lnTo>
                    <a:pt x="21254" y="20260"/>
                  </a:lnTo>
                  <a:lnTo>
                    <a:pt x="21252" y="20243"/>
                  </a:lnTo>
                  <a:lnTo>
                    <a:pt x="21241" y="20223"/>
                  </a:lnTo>
                  <a:close/>
                  <a:moveTo>
                    <a:pt x="21596" y="16365"/>
                  </a:moveTo>
                  <a:lnTo>
                    <a:pt x="21585" y="16346"/>
                  </a:lnTo>
                  <a:lnTo>
                    <a:pt x="21574" y="16329"/>
                  </a:lnTo>
                  <a:lnTo>
                    <a:pt x="21561" y="16312"/>
                  </a:lnTo>
                  <a:lnTo>
                    <a:pt x="21544" y="16293"/>
                  </a:lnTo>
                  <a:lnTo>
                    <a:pt x="21525" y="16278"/>
                  </a:lnTo>
                  <a:lnTo>
                    <a:pt x="21510" y="16266"/>
                  </a:lnTo>
                  <a:lnTo>
                    <a:pt x="21486" y="16253"/>
                  </a:lnTo>
                  <a:lnTo>
                    <a:pt x="21458" y="16242"/>
                  </a:lnTo>
                  <a:lnTo>
                    <a:pt x="21435" y="16233"/>
                  </a:lnTo>
                  <a:lnTo>
                    <a:pt x="21409" y="16224"/>
                  </a:lnTo>
                  <a:lnTo>
                    <a:pt x="21381" y="16220"/>
                  </a:lnTo>
                  <a:lnTo>
                    <a:pt x="21351" y="16213"/>
                  </a:lnTo>
                  <a:lnTo>
                    <a:pt x="21291" y="16210"/>
                  </a:lnTo>
                  <a:lnTo>
                    <a:pt x="21254" y="16212"/>
                  </a:lnTo>
                  <a:lnTo>
                    <a:pt x="21222" y="16213"/>
                  </a:lnTo>
                  <a:lnTo>
                    <a:pt x="21192" y="16220"/>
                  </a:lnTo>
                  <a:lnTo>
                    <a:pt x="21164" y="16224"/>
                  </a:lnTo>
                  <a:lnTo>
                    <a:pt x="21138" y="16233"/>
                  </a:lnTo>
                  <a:lnTo>
                    <a:pt x="21110" y="16242"/>
                  </a:lnTo>
                  <a:lnTo>
                    <a:pt x="21088" y="16253"/>
                  </a:lnTo>
                  <a:lnTo>
                    <a:pt x="21065" y="16266"/>
                  </a:lnTo>
                  <a:lnTo>
                    <a:pt x="21045" y="16278"/>
                  </a:lnTo>
                  <a:lnTo>
                    <a:pt x="21026" y="16293"/>
                  </a:lnTo>
                  <a:lnTo>
                    <a:pt x="21011" y="16312"/>
                  </a:lnTo>
                  <a:lnTo>
                    <a:pt x="21000" y="16329"/>
                  </a:lnTo>
                  <a:lnTo>
                    <a:pt x="20985" y="16346"/>
                  </a:lnTo>
                  <a:lnTo>
                    <a:pt x="20977" y="16365"/>
                  </a:lnTo>
                  <a:lnTo>
                    <a:pt x="20975" y="16385"/>
                  </a:lnTo>
                  <a:lnTo>
                    <a:pt x="20972" y="16402"/>
                  </a:lnTo>
                  <a:lnTo>
                    <a:pt x="20975" y="16422"/>
                  </a:lnTo>
                  <a:lnTo>
                    <a:pt x="20977" y="16441"/>
                  </a:lnTo>
                  <a:lnTo>
                    <a:pt x="20985" y="16461"/>
                  </a:lnTo>
                  <a:lnTo>
                    <a:pt x="21000" y="16478"/>
                  </a:lnTo>
                  <a:lnTo>
                    <a:pt x="21011" y="16495"/>
                  </a:lnTo>
                  <a:lnTo>
                    <a:pt x="21026" y="16514"/>
                  </a:lnTo>
                  <a:lnTo>
                    <a:pt x="21045" y="16527"/>
                  </a:lnTo>
                  <a:lnTo>
                    <a:pt x="21065" y="16539"/>
                  </a:lnTo>
                  <a:lnTo>
                    <a:pt x="21088" y="16551"/>
                  </a:lnTo>
                  <a:lnTo>
                    <a:pt x="21110" y="16561"/>
                  </a:lnTo>
                  <a:lnTo>
                    <a:pt x="21138" y="16571"/>
                  </a:lnTo>
                  <a:lnTo>
                    <a:pt x="21164" y="16583"/>
                  </a:lnTo>
                  <a:lnTo>
                    <a:pt x="21192" y="16587"/>
                  </a:lnTo>
                  <a:lnTo>
                    <a:pt x="21222" y="16593"/>
                  </a:lnTo>
                  <a:lnTo>
                    <a:pt x="21254" y="16595"/>
                  </a:lnTo>
                  <a:lnTo>
                    <a:pt x="21321" y="16595"/>
                  </a:lnTo>
                  <a:lnTo>
                    <a:pt x="21351" y="16593"/>
                  </a:lnTo>
                  <a:lnTo>
                    <a:pt x="21381" y="16587"/>
                  </a:lnTo>
                  <a:lnTo>
                    <a:pt x="21409" y="16583"/>
                  </a:lnTo>
                  <a:lnTo>
                    <a:pt x="21435" y="16571"/>
                  </a:lnTo>
                  <a:lnTo>
                    <a:pt x="21458" y="16561"/>
                  </a:lnTo>
                  <a:lnTo>
                    <a:pt x="21486" y="16551"/>
                  </a:lnTo>
                  <a:lnTo>
                    <a:pt x="21510" y="16539"/>
                  </a:lnTo>
                  <a:lnTo>
                    <a:pt x="21525" y="16527"/>
                  </a:lnTo>
                  <a:lnTo>
                    <a:pt x="21544" y="16514"/>
                  </a:lnTo>
                  <a:lnTo>
                    <a:pt x="21561" y="16495"/>
                  </a:lnTo>
                  <a:lnTo>
                    <a:pt x="21574" y="16478"/>
                  </a:lnTo>
                  <a:lnTo>
                    <a:pt x="21585" y="16461"/>
                  </a:lnTo>
                  <a:lnTo>
                    <a:pt x="21596" y="16441"/>
                  </a:lnTo>
                  <a:lnTo>
                    <a:pt x="21598" y="16422"/>
                  </a:lnTo>
                  <a:lnTo>
                    <a:pt x="21600" y="16402"/>
                  </a:lnTo>
                  <a:lnTo>
                    <a:pt x="21598" y="16385"/>
                  </a:lnTo>
                  <a:lnTo>
                    <a:pt x="21596" y="16365"/>
                  </a:lnTo>
                  <a:close/>
                  <a:moveTo>
                    <a:pt x="21596" y="11708"/>
                  </a:moveTo>
                  <a:lnTo>
                    <a:pt x="21574" y="11673"/>
                  </a:lnTo>
                  <a:lnTo>
                    <a:pt x="21561" y="11656"/>
                  </a:lnTo>
                  <a:lnTo>
                    <a:pt x="21544" y="11640"/>
                  </a:lnTo>
                  <a:lnTo>
                    <a:pt x="21525" y="11624"/>
                  </a:lnTo>
                  <a:lnTo>
                    <a:pt x="21510" y="11609"/>
                  </a:lnTo>
                  <a:lnTo>
                    <a:pt x="21486" y="11599"/>
                  </a:lnTo>
                  <a:lnTo>
                    <a:pt x="21458" y="11588"/>
                  </a:lnTo>
                  <a:lnTo>
                    <a:pt x="21435" y="11579"/>
                  </a:lnTo>
                  <a:lnTo>
                    <a:pt x="21409" y="11569"/>
                  </a:lnTo>
                  <a:lnTo>
                    <a:pt x="21381" y="11564"/>
                  </a:lnTo>
                  <a:lnTo>
                    <a:pt x="21351" y="11556"/>
                  </a:lnTo>
                  <a:lnTo>
                    <a:pt x="21321" y="11555"/>
                  </a:lnTo>
                  <a:lnTo>
                    <a:pt x="21254" y="11555"/>
                  </a:lnTo>
                  <a:lnTo>
                    <a:pt x="21222" y="11556"/>
                  </a:lnTo>
                  <a:lnTo>
                    <a:pt x="21192" y="11564"/>
                  </a:lnTo>
                  <a:lnTo>
                    <a:pt x="21164" y="11569"/>
                  </a:lnTo>
                  <a:lnTo>
                    <a:pt x="21138" y="11579"/>
                  </a:lnTo>
                  <a:lnTo>
                    <a:pt x="21110" y="11588"/>
                  </a:lnTo>
                  <a:lnTo>
                    <a:pt x="21088" y="11599"/>
                  </a:lnTo>
                  <a:lnTo>
                    <a:pt x="21065" y="11609"/>
                  </a:lnTo>
                  <a:lnTo>
                    <a:pt x="21045" y="11624"/>
                  </a:lnTo>
                  <a:lnTo>
                    <a:pt x="21026" y="11640"/>
                  </a:lnTo>
                  <a:lnTo>
                    <a:pt x="21011" y="11656"/>
                  </a:lnTo>
                  <a:lnTo>
                    <a:pt x="21000" y="11673"/>
                  </a:lnTo>
                  <a:lnTo>
                    <a:pt x="20985" y="11691"/>
                  </a:lnTo>
                  <a:lnTo>
                    <a:pt x="20977" y="11708"/>
                  </a:lnTo>
                  <a:lnTo>
                    <a:pt x="20975" y="11729"/>
                  </a:lnTo>
                  <a:lnTo>
                    <a:pt x="20972" y="11748"/>
                  </a:lnTo>
                  <a:lnTo>
                    <a:pt x="20975" y="11765"/>
                  </a:lnTo>
                  <a:lnTo>
                    <a:pt x="20977" y="11786"/>
                  </a:lnTo>
                  <a:lnTo>
                    <a:pt x="20985" y="11805"/>
                  </a:lnTo>
                  <a:lnTo>
                    <a:pt x="21000" y="11825"/>
                  </a:lnTo>
                  <a:lnTo>
                    <a:pt x="21011" y="11842"/>
                  </a:lnTo>
                  <a:lnTo>
                    <a:pt x="21026" y="11856"/>
                  </a:lnTo>
                  <a:lnTo>
                    <a:pt x="21045" y="11872"/>
                  </a:lnTo>
                  <a:lnTo>
                    <a:pt x="21065" y="11886"/>
                  </a:lnTo>
                  <a:lnTo>
                    <a:pt x="21088" y="11900"/>
                  </a:lnTo>
                  <a:lnTo>
                    <a:pt x="21110" y="11909"/>
                  </a:lnTo>
                  <a:lnTo>
                    <a:pt x="21138" y="11918"/>
                  </a:lnTo>
                  <a:lnTo>
                    <a:pt x="21164" y="11926"/>
                  </a:lnTo>
                  <a:lnTo>
                    <a:pt x="21192" y="11934"/>
                  </a:lnTo>
                  <a:lnTo>
                    <a:pt x="21222" y="11936"/>
                  </a:lnTo>
                  <a:lnTo>
                    <a:pt x="21254" y="11941"/>
                  </a:lnTo>
                  <a:lnTo>
                    <a:pt x="21291" y="11945"/>
                  </a:lnTo>
                  <a:lnTo>
                    <a:pt x="21321" y="11941"/>
                  </a:lnTo>
                  <a:lnTo>
                    <a:pt x="21351" y="11936"/>
                  </a:lnTo>
                  <a:lnTo>
                    <a:pt x="21381" y="11934"/>
                  </a:lnTo>
                  <a:lnTo>
                    <a:pt x="21409" y="11926"/>
                  </a:lnTo>
                  <a:lnTo>
                    <a:pt x="21435" y="11918"/>
                  </a:lnTo>
                  <a:lnTo>
                    <a:pt x="21458" y="11909"/>
                  </a:lnTo>
                  <a:lnTo>
                    <a:pt x="21486" y="11900"/>
                  </a:lnTo>
                  <a:lnTo>
                    <a:pt x="21510" y="11886"/>
                  </a:lnTo>
                  <a:lnTo>
                    <a:pt x="21525" y="11872"/>
                  </a:lnTo>
                  <a:lnTo>
                    <a:pt x="21544" y="11856"/>
                  </a:lnTo>
                  <a:lnTo>
                    <a:pt x="21561" y="11842"/>
                  </a:lnTo>
                  <a:lnTo>
                    <a:pt x="21574" y="11825"/>
                  </a:lnTo>
                  <a:lnTo>
                    <a:pt x="21585" y="11805"/>
                  </a:lnTo>
                  <a:lnTo>
                    <a:pt x="21596" y="11786"/>
                  </a:lnTo>
                  <a:lnTo>
                    <a:pt x="21598" y="11765"/>
                  </a:lnTo>
                  <a:lnTo>
                    <a:pt x="21600" y="11748"/>
                  </a:lnTo>
                  <a:lnTo>
                    <a:pt x="21598" y="11729"/>
                  </a:lnTo>
                  <a:lnTo>
                    <a:pt x="21596" y="11708"/>
                  </a:lnTo>
                  <a:close/>
                  <a:moveTo>
                    <a:pt x="21596" y="7829"/>
                  </a:moveTo>
                  <a:lnTo>
                    <a:pt x="21585" y="7813"/>
                  </a:lnTo>
                  <a:lnTo>
                    <a:pt x="21574" y="7794"/>
                  </a:lnTo>
                  <a:lnTo>
                    <a:pt x="21561" y="7775"/>
                  </a:lnTo>
                  <a:lnTo>
                    <a:pt x="21544" y="7759"/>
                  </a:lnTo>
                  <a:lnTo>
                    <a:pt x="21525" y="7746"/>
                  </a:lnTo>
                  <a:lnTo>
                    <a:pt x="21510" y="7730"/>
                  </a:lnTo>
                  <a:lnTo>
                    <a:pt x="21486" y="7721"/>
                  </a:lnTo>
                  <a:lnTo>
                    <a:pt x="21458" y="7706"/>
                  </a:lnTo>
                  <a:lnTo>
                    <a:pt x="21435" y="7700"/>
                  </a:lnTo>
                  <a:lnTo>
                    <a:pt x="21409" y="7688"/>
                  </a:lnTo>
                  <a:lnTo>
                    <a:pt x="21381" y="7684"/>
                  </a:lnTo>
                  <a:lnTo>
                    <a:pt x="21351" y="7682"/>
                  </a:lnTo>
                  <a:lnTo>
                    <a:pt x="21321" y="7676"/>
                  </a:lnTo>
                  <a:lnTo>
                    <a:pt x="21291" y="7674"/>
                  </a:lnTo>
                  <a:lnTo>
                    <a:pt x="21254" y="7676"/>
                  </a:lnTo>
                  <a:lnTo>
                    <a:pt x="21222" y="7682"/>
                  </a:lnTo>
                  <a:lnTo>
                    <a:pt x="21192" y="7684"/>
                  </a:lnTo>
                  <a:lnTo>
                    <a:pt x="21164" y="7688"/>
                  </a:lnTo>
                  <a:lnTo>
                    <a:pt x="21138" y="7700"/>
                  </a:lnTo>
                  <a:lnTo>
                    <a:pt x="21110" y="7706"/>
                  </a:lnTo>
                  <a:lnTo>
                    <a:pt x="21088" y="7721"/>
                  </a:lnTo>
                  <a:lnTo>
                    <a:pt x="21065" y="7730"/>
                  </a:lnTo>
                  <a:lnTo>
                    <a:pt x="21045" y="7746"/>
                  </a:lnTo>
                  <a:lnTo>
                    <a:pt x="21026" y="7759"/>
                  </a:lnTo>
                  <a:lnTo>
                    <a:pt x="21011" y="7775"/>
                  </a:lnTo>
                  <a:lnTo>
                    <a:pt x="21000" y="7794"/>
                  </a:lnTo>
                  <a:lnTo>
                    <a:pt x="20985" y="7813"/>
                  </a:lnTo>
                  <a:lnTo>
                    <a:pt x="20977" y="7829"/>
                  </a:lnTo>
                  <a:lnTo>
                    <a:pt x="20975" y="7847"/>
                  </a:lnTo>
                  <a:lnTo>
                    <a:pt x="20972" y="7870"/>
                  </a:lnTo>
                  <a:lnTo>
                    <a:pt x="20975" y="7889"/>
                  </a:lnTo>
                  <a:lnTo>
                    <a:pt x="20977" y="7910"/>
                  </a:lnTo>
                  <a:lnTo>
                    <a:pt x="20985" y="7927"/>
                  </a:lnTo>
                  <a:lnTo>
                    <a:pt x="21011" y="7959"/>
                  </a:lnTo>
                  <a:lnTo>
                    <a:pt x="21026" y="7975"/>
                  </a:lnTo>
                  <a:lnTo>
                    <a:pt x="21045" y="7993"/>
                  </a:lnTo>
                  <a:lnTo>
                    <a:pt x="21065" y="8003"/>
                  </a:lnTo>
                  <a:lnTo>
                    <a:pt x="21088" y="8018"/>
                  </a:lnTo>
                  <a:lnTo>
                    <a:pt x="21110" y="8030"/>
                  </a:lnTo>
                  <a:lnTo>
                    <a:pt x="21138" y="8039"/>
                  </a:lnTo>
                  <a:lnTo>
                    <a:pt x="21164" y="8047"/>
                  </a:lnTo>
                  <a:lnTo>
                    <a:pt x="21192" y="8054"/>
                  </a:lnTo>
                  <a:lnTo>
                    <a:pt x="21222" y="8059"/>
                  </a:lnTo>
                  <a:lnTo>
                    <a:pt x="21254" y="8063"/>
                  </a:lnTo>
                  <a:lnTo>
                    <a:pt x="21321" y="8063"/>
                  </a:lnTo>
                  <a:lnTo>
                    <a:pt x="21351" y="8059"/>
                  </a:lnTo>
                  <a:lnTo>
                    <a:pt x="21381" y="8054"/>
                  </a:lnTo>
                  <a:lnTo>
                    <a:pt x="21409" y="8047"/>
                  </a:lnTo>
                  <a:lnTo>
                    <a:pt x="21435" y="8039"/>
                  </a:lnTo>
                  <a:lnTo>
                    <a:pt x="21458" y="8030"/>
                  </a:lnTo>
                  <a:lnTo>
                    <a:pt x="21486" y="8018"/>
                  </a:lnTo>
                  <a:lnTo>
                    <a:pt x="21510" y="8003"/>
                  </a:lnTo>
                  <a:lnTo>
                    <a:pt x="21525" y="7993"/>
                  </a:lnTo>
                  <a:lnTo>
                    <a:pt x="21544" y="7975"/>
                  </a:lnTo>
                  <a:lnTo>
                    <a:pt x="21561" y="7959"/>
                  </a:lnTo>
                  <a:lnTo>
                    <a:pt x="21574" y="7946"/>
                  </a:lnTo>
                  <a:lnTo>
                    <a:pt x="21585" y="7927"/>
                  </a:lnTo>
                  <a:lnTo>
                    <a:pt x="21596" y="7910"/>
                  </a:lnTo>
                  <a:lnTo>
                    <a:pt x="21598" y="7889"/>
                  </a:lnTo>
                  <a:lnTo>
                    <a:pt x="21600" y="7870"/>
                  </a:lnTo>
                  <a:lnTo>
                    <a:pt x="21598" y="7847"/>
                  </a:lnTo>
                  <a:lnTo>
                    <a:pt x="21596" y="7829"/>
                  </a:lnTo>
                  <a:close/>
                  <a:moveTo>
                    <a:pt x="19717" y="3270"/>
                  </a:moveTo>
                  <a:lnTo>
                    <a:pt x="19728" y="3289"/>
                  </a:lnTo>
                  <a:lnTo>
                    <a:pt x="19734" y="3309"/>
                  </a:lnTo>
                  <a:lnTo>
                    <a:pt x="19754" y="3324"/>
                  </a:lnTo>
                  <a:lnTo>
                    <a:pt x="19773" y="3337"/>
                  </a:lnTo>
                  <a:lnTo>
                    <a:pt x="19799" y="3352"/>
                  </a:lnTo>
                  <a:lnTo>
                    <a:pt x="19816" y="3362"/>
                  </a:lnTo>
                  <a:lnTo>
                    <a:pt x="19838" y="3374"/>
                  </a:lnTo>
                  <a:lnTo>
                    <a:pt x="19861" y="3386"/>
                  </a:lnTo>
                  <a:lnTo>
                    <a:pt x="19893" y="3394"/>
                  </a:lnTo>
                  <a:lnTo>
                    <a:pt x="19924" y="3398"/>
                  </a:lnTo>
                  <a:lnTo>
                    <a:pt x="19954" y="3406"/>
                  </a:lnTo>
                  <a:lnTo>
                    <a:pt x="20080" y="3406"/>
                  </a:lnTo>
                  <a:lnTo>
                    <a:pt x="20108" y="3398"/>
                  </a:lnTo>
                  <a:lnTo>
                    <a:pt x="20139" y="3394"/>
                  </a:lnTo>
                  <a:lnTo>
                    <a:pt x="20166" y="3386"/>
                  </a:lnTo>
                  <a:lnTo>
                    <a:pt x="20188" y="3374"/>
                  </a:lnTo>
                  <a:lnTo>
                    <a:pt x="20212" y="3362"/>
                  </a:lnTo>
                  <a:lnTo>
                    <a:pt x="20240" y="3352"/>
                  </a:lnTo>
                  <a:lnTo>
                    <a:pt x="20261" y="3337"/>
                  </a:lnTo>
                  <a:lnTo>
                    <a:pt x="20276" y="3324"/>
                  </a:lnTo>
                  <a:lnTo>
                    <a:pt x="20295" y="3309"/>
                  </a:lnTo>
                  <a:lnTo>
                    <a:pt x="20302" y="3289"/>
                  </a:lnTo>
                  <a:lnTo>
                    <a:pt x="20315" y="3270"/>
                  </a:lnTo>
                  <a:lnTo>
                    <a:pt x="20323" y="3254"/>
                  </a:lnTo>
                  <a:lnTo>
                    <a:pt x="20330" y="3234"/>
                  </a:lnTo>
                  <a:lnTo>
                    <a:pt x="20330" y="3193"/>
                  </a:lnTo>
                  <a:lnTo>
                    <a:pt x="20315" y="3156"/>
                  </a:lnTo>
                  <a:lnTo>
                    <a:pt x="20302" y="3137"/>
                  </a:lnTo>
                  <a:lnTo>
                    <a:pt x="20295" y="3122"/>
                  </a:lnTo>
                  <a:lnTo>
                    <a:pt x="20276" y="3105"/>
                  </a:lnTo>
                  <a:lnTo>
                    <a:pt x="20261" y="3090"/>
                  </a:lnTo>
                  <a:lnTo>
                    <a:pt x="20240" y="3078"/>
                  </a:lnTo>
                  <a:lnTo>
                    <a:pt x="20212" y="3064"/>
                  </a:lnTo>
                  <a:lnTo>
                    <a:pt x="20188" y="3055"/>
                  </a:lnTo>
                  <a:lnTo>
                    <a:pt x="20166" y="3041"/>
                  </a:lnTo>
                  <a:lnTo>
                    <a:pt x="20139" y="3035"/>
                  </a:lnTo>
                  <a:lnTo>
                    <a:pt x="20108" y="3025"/>
                  </a:lnTo>
                  <a:lnTo>
                    <a:pt x="20080" y="3024"/>
                  </a:lnTo>
                  <a:lnTo>
                    <a:pt x="20048" y="3023"/>
                  </a:lnTo>
                  <a:lnTo>
                    <a:pt x="20018" y="3019"/>
                  </a:lnTo>
                  <a:lnTo>
                    <a:pt x="19982" y="3023"/>
                  </a:lnTo>
                  <a:lnTo>
                    <a:pt x="19954" y="3024"/>
                  </a:lnTo>
                  <a:lnTo>
                    <a:pt x="19924" y="3025"/>
                  </a:lnTo>
                  <a:lnTo>
                    <a:pt x="19893" y="3035"/>
                  </a:lnTo>
                  <a:lnTo>
                    <a:pt x="19861" y="3041"/>
                  </a:lnTo>
                  <a:lnTo>
                    <a:pt x="19838" y="3055"/>
                  </a:lnTo>
                  <a:lnTo>
                    <a:pt x="19816" y="3064"/>
                  </a:lnTo>
                  <a:lnTo>
                    <a:pt x="19799" y="3078"/>
                  </a:lnTo>
                  <a:lnTo>
                    <a:pt x="19773" y="3090"/>
                  </a:lnTo>
                  <a:lnTo>
                    <a:pt x="19754" y="3105"/>
                  </a:lnTo>
                  <a:lnTo>
                    <a:pt x="19734" y="3122"/>
                  </a:lnTo>
                  <a:lnTo>
                    <a:pt x="19728" y="3137"/>
                  </a:lnTo>
                  <a:lnTo>
                    <a:pt x="19717" y="3156"/>
                  </a:lnTo>
                  <a:lnTo>
                    <a:pt x="19707" y="3177"/>
                  </a:lnTo>
                  <a:lnTo>
                    <a:pt x="19700" y="3193"/>
                  </a:lnTo>
                  <a:lnTo>
                    <a:pt x="19698" y="3214"/>
                  </a:lnTo>
                  <a:lnTo>
                    <a:pt x="19700" y="3234"/>
                  </a:lnTo>
                  <a:lnTo>
                    <a:pt x="19707" y="3254"/>
                  </a:lnTo>
                  <a:lnTo>
                    <a:pt x="19717" y="3270"/>
                  </a:lnTo>
                  <a:close/>
                  <a:moveTo>
                    <a:pt x="21011" y="4958"/>
                  </a:moveTo>
                  <a:lnTo>
                    <a:pt x="21033" y="4950"/>
                  </a:lnTo>
                  <a:lnTo>
                    <a:pt x="21065" y="4943"/>
                  </a:lnTo>
                  <a:lnTo>
                    <a:pt x="21091" y="4937"/>
                  </a:lnTo>
                  <a:lnTo>
                    <a:pt x="21119" y="4929"/>
                  </a:lnTo>
                  <a:lnTo>
                    <a:pt x="21138" y="4914"/>
                  </a:lnTo>
                  <a:lnTo>
                    <a:pt x="21164" y="4905"/>
                  </a:lnTo>
                  <a:lnTo>
                    <a:pt x="21187" y="4889"/>
                  </a:lnTo>
                  <a:lnTo>
                    <a:pt x="21202" y="4873"/>
                  </a:lnTo>
                  <a:lnTo>
                    <a:pt x="21220" y="4857"/>
                  </a:lnTo>
                  <a:lnTo>
                    <a:pt x="21232" y="4841"/>
                  </a:lnTo>
                  <a:lnTo>
                    <a:pt x="21241" y="4824"/>
                  </a:lnTo>
                  <a:lnTo>
                    <a:pt x="21252" y="4805"/>
                  </a:lnTo>
                  <a:lnTo>
                    <a:pt x="21254" y="4786"/>
                  </a:lnTo>
                  <a:lnTo>
                    <a:pt x="21254" y="4746"/>
                  </a:lnTo>
                  <a:lnTo>
                    <a:pt x="21252" y="4725"/>
                  </a:lnTo>
                  <a:lnTo>
                    <a:pt x="21241" y="4708"/>
                  </a:lnTo>
                  <a:lnTo>
                    <a:pt x="21232" y="4690"/>
                  </a:lnTo>
                  <a:lnTo>
                    <a:pt x="21220" y="4676"/>
                  </a:lnTo>
                  <a:lnTo>
                    <a:pt x="21202" y="4657"/>
                  </a:lnTo>
                  <a:lnTo>
                    <a:pt x="21187" y="4642"/>
                  </a:lnTo>
                  <a:lnTo>
                    <a:pt x="21164" y="4630"/>
                  </a:lnTo>
                  <a:lnTo>
                    <a:pt x="21138" y="4614"/>
                  </a:lnTo>
                  <a:lnTo>
                    <a:pt x="21119" y="4605"/>
                  </a:lnTo>
                  <a:lnTo>
                    <a:pt x="21091" y="4598"/>
                  </a:lnTo>
                  <a:lnTo>
                    <a:pt x="21065" y="4588"/>
                  </a:lnTo>
                  <a:lnTo>
                    <a:pt x="21033" y="4580"/>
                  </a:lnTo>
                  <a:lnTo>
                    <a:pt x="21011" y="4578"/>
                  </a:lnTo>
                  <a:lnTo>
                    <a:pt x="20975" y="4570"/>
                  </a:lnTo>
                  <a:lnTo>
                    <a:pt x="20917" y="4570"/>
                  </a:lnTo>
                  <a:lnTo>
                    <a:pt x="20882" y="4578"/>
                  </a:lnTo>
                  <a:lnTo>
                    <a:pt x="20850" y="4580"/>
                  </a:lnTo>
                  <a:lnTo>
                    <a:pt x="20822" y="4588"/>
                  </a:lnTo>
                  <a:lnTo>
                    <a:pt x="20794" y="4598"/>
                  </a:lnTo>
                  <a:lnTo>
                    <a:pt x="20766" y="4605"/>
                  </a:lnTo>
                  <a:lnTo>
                    <a:pt x="20740" y="4614"/>
                  </a:lnTo>
                  <a:lnTo>
                    <a:pt x="20723" y="4630"/>
                  </a:lnTo>
                  <a:lnTo>
                    <a:pt x="20702" y="4642"/>
                  </a:lnTo>
                  <a:lnTo>
                    <a:pt x="20682" y="4657"/>
                  </a:lnTo>
                  <a:lnTo>
                    <a:pt x="20669" y="4676"/>
                  </a:lnTo>
                  <a:lnTo>
                    <a:pt x="20654" y="4690"/>
                  </a:lnTo>
                  <a:lnTo>
                    <a:pt x="20648" y="4708"/>
                  </a:lnTo>
                  <a:lnTo>
                    <a:pt x="20639" y="4725"/>
                  </a:lnTo>
                  <a:lnTo>
                    <a:pt x="20633" y="4746"/>
                  </a:lnTo>
                  <a:lnTo>
                    <a:pt x="20633" y="4786"/>
                  </a:lnTo>
                  <a:lnTo>
                    <a:pt x="20639" y="4805"/>
                  </a:lnTo>
                  <a:lnTo>
                    <a:pt x="20648" y="4824"/>
                  </a:lnTo>
                  <a:lnTo>
                    <a:pt x="20654" y="4841"/>
                  </a:lnTo>
                  <a:lnTo>
                    <a:pt x="20669" y="4857"/>
                  </a:lnTo>
                  <a:lnTo>
                    <a:pt x="20682" y="4873"/>
                  </a:lnTo>
                  <a:lnTo>
                    <a:pt x="20702" y="4889"/>
                  </a:lnTo>
                  <a:lnTo>
                    <a:pt x="20723" y="4905"/>
                  </a:lnTo>
                  <a:lnTo>
                    <a:pt x="20740" y="4914"/>
                  </a:lnTo>
                  <a:lnTo>
                    <a:pt x="20766" y="4929"/>
                  </a:lnTo>
                  <a:lnTo>
                    <a:pt x="20794" y="4937"/>
                  </a:lnTo>
                  <a:lnTo>
                    <a:pt x="20850" y="4950"/>
                  </a:lnTo>
                  <a:lnTo>
                    <a:pt x="20882" y="4958"/>
                  </a:lnTo>
                  <a:lnTo>
                    <a:pt x="20917" y="4959"/>
                  </a:lnTo>
                  <a:lnTo>
                    <a:pt x="20975" y="4959"/>
                  </a:lnTo>
                  <a:lnTo>
                    <a:pt x="21011" y="4958"/>
                  </a:lnTo>
                  <a:close/>
                  <a:moveTo>
                    <a:pt x="19982" y="1469"/>
                  </a:moveTo>
                  <a:lnTo>
                    <a:pt x="19954" y="1473"/>
                  </a:lnTo>
                  <a:lnTo>
                    <a:pt x="19919" y="1479"/>
                  </a:lnTo>
                  <a:lnTo>
                    <a:pt x="19891" y="1484"/>
                  </a:lnTo>
                  <a:lnTo>
                    <a:pt x="19861" y="1489"/>
                  </a:lnTo>
                  <a:lnTo>
                    <a:pt x="19814" y="1511"/>
                  </a:lnTo>
                  <a:lnTo>
                    <a:pt x="19788" y="1527"/>
                  </a:lnTo>
                  <a:lnTo>
                    <a:pt x="19771" y="1539"/>
                  </a:lnTo>
                  <a:lnTo>
                    <a:pt x="19754" y="1553"/>
                  </a:lnTo>
                  <a:lnTo>
                    <a:pt x="19734" y="1571"/>
                  </a:lnTo>
                  <a:lnTo>
                    <a:pt x="19728" y="1587"/>
                  </a:lnTo>
                  <a:lnTo>
                    <a:pt x="19713" y="1603"/>
                  </a:lnTo>
                  <a:lnTo>
                    <a:pt x="19707" y="1625"/>
                  </a:lnTo>
                  <a:lnTo>
                    <a:pt x="19700" y="1644"/>
                  </a:lnTo>
                  <a:lnTo>
                    <a:pt x="19698" y="1664"/>
                  </a:lnTo>
                  <a:lnTo>
                    <a:pt x="19700" y="1682"/>
                  </a:lnTo>
                  <a:lnTo>
                    <a:pt x="19707" y="1702"/>
                  </a:lnTo>
                  <a:lnTo>
                    <a:pt x="19713" y="1721"/>
                  </a:lnTo>
                  <a:lnTo>
                    <a:pt x="19728" y="1737"/>
                  </a:lnTo>
                  <a:lnTo>
                    <a:pt x="19734" y="1756"/>
                  </a:lnTo>
                  <a:lnTo>
                    <a:pt x="19754" y="1770"/>
                  </a:lnTo>
                  <a:lnTo>
                    <a:pt x="19771" y="1784"/>
                  </a:lnTo>
                  <a:lnTo>
                    <a:pt x="19788" y="1801"/>
                  </a:lnTo>
                  <a:lnTo>
                    <a:pt x="19814" y="1813"/>
                  </a:lnTo>
                  <a:lnTo>
                    <a:pt x="19838" y="1825"/>
                  </a:lnTo>
                  <a:lnTo>
                    <a:pt x="19861" y="1834"/>
                  </a:lnTo>
                  <a:lnTo>
                    <a:pt x="19891" y="1838"/>
                  </a:lnTo>
                  <a:lnTo>
                    <a:pt x="19919" y="1846"/>
                  </a:lnTo>
                  <a:lnTo>
                    <a:pt x="19954" y="1854"/>
                  </a:lnTo>
                  <a:lnTo>
                    <a:pt x="19982" y="1856"/>
                  </a:lnTo>
                  <a:lnTo>
                    <a:pt x="20014" y="1857"/>
                  </a:lnTo>
                  <a:lnTo>
                    <a:pt x="20699" y="1857"/>
                  </a:lnTo>
                  <a:lnTo>
                    <a:pt x="20736" y="1856"/>
                  </a:lnTo>
                  <a:lnTo>
                    <a:pt x="20764" y="1854"/>
                  </a:lnTo>
                  <a:lnTo>
                    <a:pt x="20792" y="1846"/>
                  </a:lnTo>
                  <a:lnTo>
                    <a:pt x="20822" y="1838"/>
                  </a:lnTo>
                  <a:lnTo>
                    <a:pt x="20846" y="1834"/>
                  </a:lnTo>
                  <a:lnTo>
                    <a:pt x="20871" y="1825"/>
                  </a:lnTo>
                  <a:lnTo>
                    <a:pt x="20899" y="1813"/>
                  </a:lnTo>
                  <a:lnTo>
                    <a:pt x="20919" y="1801"/>
                  </a:lnTo>
                  <a:lnTo>
                    <a:pt x="20940" y="1784"/>
                  </a:lnTo>
                  <a:lnTo>
                    <a:pt x="20957" y="1770"/>
                  </a:lnTo>
                  <a:lnTo>
                    <a:pt x="20975" y="1756"/>
                  </a:lnTo>
                  <a:lnTo>
                    <a:pt x="20987" y="1737"/>
                  </a:lnTo>
                  <a:lnTo>
                    <a:pt x="21000" y="1721"/>
                  </a:lnTo>
                  <a:lnTo>
                    <a:pt x="21007" y="1702"/>
                  </a:lnTo>
                  <a:lnTo>
                    <a:pt x="21011" y="1682"/>
                  </a:lnTo>
                  <a:lnTo>
                    <a:pt x="21011" y="1644"/>
                  </a:lnTo>
                  <a:lnTo>
                    <a:pt x="21007" y="1625"/>
                  </a:lnTo>
                  <a:lnTo>
                    <a:pt x="21000" y="1603"/>
                  </a:lnTo>
                  <a:lnTo>
                    <a:pt x="20975" y="1571"/>
                  </a:lnTo>
                  <a:lnTo>
                    <a:pt x="20957" y="1553"/>
                  </a:lnTo>
                  <a:lnTo>
                    <a:pt x="20940" y="1539"/>
                  </a:lnTo>
                  <a:lnTo>
                    <a:pt x="20919" y="1527"/>
                  </a:lnTo>
                  <a:lnTo>
                    <a:pt x="20899" y="1511"/>
                  </a:lnTo>
                  <a:lnTo>
                    <a:pt x="20871" y="1500"/>
                  </a:lnTo>
                  <a:lnTo>
                    <a:pt x="20846" y="1489"/>
                  </a:lnTo>
                  <a:lnTo>
                    <a:pt x="20822" y="1484"/>
                  </a:lnTo>
                  <a:lnTo>
                    <a:pt x="20792" y="1479"/>
                  </a:lnTo>
                  <a:lnTo>
                    <a:pt x="20764" y="1473"/>
                  </a:lnTo>
                  <a:lnTo>
                    <a:pt x="20736" y="1469"/>
                  </a:lnTo>
                  <a:lnTo>
                    <a:pt x="19982" y="1469"/>
                  </a:lnTo>
                  <a:close/>
                  <a:moveTo>
                    <a:pt x="20463" y="9612"/>
                  </a:moveTo>
                  <a:lnTo>
                    <a:pt x="20493" y="9611"/>
                  </a:lnTo>
                  <a:lnTo>
                    <a:pt x="20523" y="9604"/>
                  </a:lnTo>
                  <a:lnTo>
                    <a:pt x="20579" y="9591"/>
                  </a:lnTo>
                  <a:lnTo>
                    <a:pt x="20605" y="9582"/>
                  </a:lnTo>
                  <a:lnTo>
                    <a:pt x="20633" y="9567"/>
                  </a:lnTo>
                  <a:lnTo>
                    <a:pt x="20652" y="9558"/>
                  </a:lnTo>
                  <a:lnTo>
                    <a:pt x="20672" y="9546"/>
                  </a:lnTo>
                  <a:lnTo>
                    <a:pt x="20689" y="9529"/>
                  </a:lnTo>
                  <a:lnTo>
                    <a:pt x="20706" y="9513"/>
                  </a:lnTo>
                  <a:lnTo>
                    <a:pt x="20721" y="9495"/>
                  </a:lnTo>
                  <a:lnTo>
                    <a:pt x="20734" y="9477"/>
                  </a:lnTo>
                  <a:lnTo>
                    <a:pt x="20738" y="9462"/>
                  </a:lnTo>
                  <a:lnTo>
                    <a:pt x="20740" y="9441"/>
                  </a:lnTo>
                  <a:lnTo>
                    <a:pt x="20740" y="9401"/>
                  </a:lnTo>
                  <a:lnTo>
                    <a:pt x="20738" y="9382"/>
                  </a:lnTo>
                  <a:lnTo>
                    <a:pt x="20734" y="9363"/>
                  </a:lnTo>
                  <a:lnTo>
                    <a:pt x="20721" y="9345"/>
                  </a:lnTo>
                  <a:lnTo>
                    <a:pt x="20706" y="9326"/>
                  </a:lnTo>
                  <a:lnTo>
                    <a:pt x="20689" y="9311"/>
                  </a:lnTo>
                  <a:lnTo>
                    <a:pt x="20672" y="9294"/>
                  </a:lnTo>
                  <a:lnTo>
                    <a:pt x="20652" y="9283"/>
                  </a:lnTo>
                  <a:lnTo>
                    <a:pt x="20633" y="9269"/>
                  </a:lnTo>
                  <a:lnTo>
                    <a:pt x="20605" y="9261"/>
                  </a:lnTo>
                  <a:lnTo>
                    <a:pt x="20579" y="9247"/>
                  </a:lnTo>
                  <a:lnTo>
                    <a:pt x="20551" y="9239"/>
                  </a:lnTo>
                  <a:lnTo>
                    <a:pt x="20523" y="9235"/>
                  </a:lnTo>
                  <a:lnTo>
                    <a:pt x="20493" y="9229"/>
                  </a:lnTo>
                  <a:lnTo>
                    <a:pt x="20433" y="9226"/>
                  </a:lnTo>
                  <a:lnTo>
                    <a:pt x="20212" y="9226"/>
                  </a:lnTo>
                  <a:lnTo>
                    <a:pt x="20179" y="9227"/>
                  </a:lnTo>
                  <a:lnTo>
                    <a:pt x="20151" y="9229"/>
                  </a:lnTo>
                  <a:lnTo>
                    <a:pt x="20119" y="9235"/>
                  </a:lnTo>
                  <a:lnTo>
                    <a:pt x="20091" y="9239"/>
                  </a:lnTo>
                  <a:lnTo>
                    <a:pt x="20061" y="9247"/>
                  </a:lnTo>
                  <a:lnTo>
                    <a:pt x="20035" y="9261"/>
                  </a:lnTo>
                  <a:lnTo>
                    <a:pt x="20010" y="9269"/>
                  </a:lnTo>
                  <a:lnTo>
                    <a:pt x="19992" y="9283"/>
                  </a:lnTo>
                  <a:lnTo>
                    <a:pt x="19967" y="9294"/>
                  </a:lnTo>
                  <a:lnTo>
                    <a:pt x="19954" y="9311"/>
                  </a:lnTo>
                  <a:lnTo>
                    <a:pt x="19934" y="9326"/>
                  </a:lnTo>
                  <a:lnTo>
                    <a:pt x="19924" y="9345"/>
                  </a:lnTo>
                  <a:lnTo>
                    <a:pt x="19911" y="9363"/>
                  </a:lnTo>
                  <a:lnTo>
                    <a:pt x="19902" y="9382"/>
                  </a:lnTo>
                  <a:lnTo>
                    <a:pt x="19900" y="9401"/>
                  </a:lnTo>
                  <a:lnTo>
                    <a:pt x="19900" y="9441"/>
                  </a:lnTo>
                  <a:lnTo>
                    <a:pt x="19902" y="9462"/>
                  </a:lnTo>
                  <a:lnTo>
                    <a:pt x="19911" y="9477"/>
                  </a:lnTo>
                  <a:lnTo>
                    <a:pt x="19924" y="9495"/>
                  </a:lnTo>
                  <a:lnTo>
                    <a:pt x="19934" y="9513"/>
                  </a:lnTo>
                  <a:lnTo>
                    <a:pt x="19954" y="9529"/>
                  </a:lnTo>
                  <a:lnTo>
                    <a:pt x="19967" y="9546"/>
                  </a:lnTo>
                  <a:lnTo>
                    <a:pt x="19992" y="9558"/>
                  </a:lnTo>
                  <a:lnTo>
                    <a:pt x="20010" y="9567"/>
                  </a:lnTo>
                  <a:lnTo>
                    <a:pt x="20035" y="9582"/>
                  </a:lnTo>
                  <a:lnTo>
                    <a:pt x="20061" y="9591"/>
                  </a:lnTo>
                  <a:lnTo>
                    <a:pt x="20091" y="9598"/>
                  </a:lnTo>
                  <a:lnTo>
                    <a:pt x="20119" y="9604"/>
                  </a:lnTo>
                  <a:lnTo>
                    <a:pt x="20151" y="9611"/>
                  </a:lnTo>
                  <a:lnTo>
                    <a:pt x="20179" y="9612"/>
                  </a:lnTo>
                  <a:lnTo>
                    <a:pt x="20463" y="9612"/>
                  </a:lnTo>
                  <a:close/>
                  <a:moveTo>
                    <a:pt x="19668" y="3842"/>
                  </a:moveTo>
                  <a:lnTo>
                    <a:pt x="19642" y="3854"/>
                  </a:lnTo>
                  <a:lnTo>
                    <a:pt x="19623" y="3864"/>
                  </a:lnTo>
                  <a:lnTo>
                    <a:pt x="19601" y="3882"/>
                  </a:lnTo>
                  <a:lnTo>
                    <a:pt x="19588" y="3899"/>
                  </a:lnTo>
                  <a:lnTo>
                    <a:pt x="19571" y="3915"/>
                  </a:lnTo>
                  <a:lnTo>
                    <a:pt x="19567" y="3934"/>
                  </a:lnTo>
                  <a:lnTo>
                    <a:pt x="19556" y="3952"/>
                  </a:lnTo>
                  <a:lnTo>
                    <a:pt x="19554" y="3970"/>
                  </a:lnTo>
                  <a:lnTo>
                    <a:pt x="19550" y="3990"/>
                  </a:lnTo>
                  <a:lnTo>
                    <a:pt x="19554" y="4011"/>
                  </a:lnTo>
                  <a:lnTo>
                    <a:pt x="19556" y="4030"/>
                  </a:lnTo>
                  <a:lnTo>
                    <a:pt x="19567" y="4051"/>
                  </a:lnTo>
                  <a:lnTo>
                    <a:pt x="19571" y="4067"/>
                  </a:lnTo>
                  <a:lnTo>
                    <a:pt x="19588" y="4086"/>
                  </a:lnTo>
                  <a:lnTo>
                    <a:pt x="19601" y="4098"/>
                  </a:lnTo>
                  <a:lnTo>
                    <a:pt x="19623" y="4115"/>
                  </a:lnTo>
                  <a:lnTo>
                    <a:pt x="19642" y="4130"/>
                  </a:lnTo>
                  <a:lnTo>
                    <a:pt x="19668" y="4141"/>
                  </a:lnTo>
                  <a:lnTo>
                    <a:pt x="19691" y="4149"/>
                  </a:lnTo>
                  <a:lnTo>
                    <a:pt x="19713" y="4161"/>
                  </a:lnTo>
                  <a:lnTo>
                    <a:pt x="19745" y="4167"/>
                  </a:lnTo>
                  <a:lnTo>
                    <a:pt x="19771" y="4176"/>
                  </a:lnTo>
                  <a:lnTo>
                    <a:pt x="19803" y="4177"/>
                  </a:lnTo>
                  <a:lnTo>
                    <a:pt x="19835" y="4187"/>
                  </a:lnTo>
                  <a:lnTo>
                    <a:pt x="20579" y="4187"/>
                  </a:lnTo>
                  <a:lnTo>
                    <a:pt x="20613" y="4177"/>
                  </a:lnTo>
                  <a:lnTo>
                    <a:pt x="20641" y="4176"/>
                  </a:lnTo>
                  <a:lnTo>
                    <a:pt x="20669" y="4167"/>
                  </a:lnTo>
                  <a:lnTo>
                    <a:pt x="20699" y="4161"/>
                  </a:lnTo>
                  <a:lnTo>
                    <a:pt x="20725" y="4149"/>
                  </a:lnTo>
                  <a:lnTo>
                    <a:pt x="20753" y="4141"/>
                  </a:lnTo>
                  <a:lnTo>
                    <a:pt x="20770" y="4130"/>
                  </a:lnTo>
                  <a:lnTo>
                    <a:pt x="20792" y="4115"/>
                  </a:lnTo>
                  <a:lnTo>
                    <a:pt x="20811" y="4098"/>
                  </a:lnTo>
                  <a:lnTo>
                    <a:pt x="20828" y="4086"/>
                  </a:lnTo>
                  <a:lnTo>
                    <a:pt x="20837" y="4067"/>
                  </a:lnTo>
                  <a:lnTo>
                    <a:pt x="20846" y="4051"/>
                  </a:lnTo>
                  <a:lnTo>
                    <a:pt x="20856" y="4030"/>
                  </a:lnTo>
                  <a:lnTo>
                    <a:pt x="20865" y="4011"/>
                  </a:lnTo>
                  <a:lnTo>
                    <a:pt x="20865" y="3970"/>
                  </a:lnTo>
                  <a:lnTo>
                    <a:pt x="20856" y="3952"/>
                  </a:lnTo>
                  <a:lnTo>
                    <a:pt x="20846" y="3934"/>
                  </a:lnTo>
                  <a:lnTo>
                    <a:pt x="20837" y="3915"/>
                  </a:lnTo>
                  <a:lnTo>
                    <a:pt x="20828" y="3899"/>
                  </a:lnTo>
                  <a:lnTo>
                    <a:pt x="20811" y="3882"/>
                  </a:lnTo>
                  <a:lnTo>
                    <a:pt x="20792" y="3864"/>
                  </a:lnTo>
                  <a:lnTo>
                    <a:pt x="20770" y="3854"/>
                  </a:lnTo>
                  <a:lnTo>
                    <a:pt x="20753" y="3842"/>
                  </a:lnTo>
                  <a:lnTo>
                    <a:pt x="20725" y="3830"/>
                  </a:lnTo>
                  <a:lnTo>
                    <a:pt x="20669" y="3812"/>
                  </a:lnTo>
                  <a:lnTo>
                    <a:pt x="20613" y="3799"/>
                  </a:lnTo>
                  <a:lnTo>
                    <a:pt x="20579" y="3799"/>
                  </a:lnTo>
                  <a:lnTo>
                    <a:pt x="20549" y="3796"/>
                  </a:lnTo>
                  <a:lnTo>
                    <a:pt x="19861" y="3796"/>
                  </a:lnTo>
                  <a:lnTo>
                    <a:pt x="19835" y="3799"/>
                  </a:lnTo>
                  <a:lnTo>
                    <a:pt x="19803" y="3799"/>
                  </a:lnTo>
                  <a:lnTo>
                    <a:pt x="19771" y="3806"/>
                  </a:lnTo>
                  <a:lnTo>
                    <a:pt x="19745" y="3812"/>
                  </a:lnTo>
                  <a:lnTo>
                    <a:pt x="19713" y="3822"/>
                  </a:lnTo>
                  <a:lnTo>
                    <a:pt x="19691" y="3830"/>
                  </a:lnTo>
                  <a:lnTo>
                    <a:pt x="19668" y="3842"/>
                  </a:lnTo>
                  <a:close/>
                  <a:moveTo>
                    <a:pt x="19122" y="10140"/>
                  </a:moveTo>
                  <a:lnTo>
                    <a:pt x="19111" y="10156"/>
                  </a:lnTo>
                  <a:lnTo>
                    <a:pt x="19107" y="10179"/>
                  </a:lnTo>
                  <a:lnTo>
                    <a:pt x="19105" y="10197"/>
                  </a:lnTo>
                  <a:lnTo>
                    <a:pt x="19107" y="10219"/>
                  </a:lnTo>
                  <a:lnTo>
                    <a:pt x="19111" y="10235"/>
                  </a:lnTo>
                  <a:lnTo>
                    <a:pt x="19122" y="10253"/>
                  </a:lnTo>
                  <a:lnTo>
                    <a:pt x="19128" y="10270"/>
                  </a:lnTo>
                  <a:lnTo>
                    <a:pt x="19146" y="10288"/>
                  </a:lnTo>
                  <a:lnTo>
                    <a:pt x="19158" y="10304"/>
                  </a:lnTo>
                  <a:lnTo>
                    <a:pt x="19176" y="10320"/>
                  </a:lnTo>
                  <a:lnTo>
                    <a:pt x="19193" y="10333"/>
                  </a:lnTo>
                  <a:lnTo>
                    <a:pt x="19216" y="10345"/>
                  </a:lnTo>
                  <a:lnTo>
                    <a:pt x="19238" y="10354"/>
                  </a:lnTo>
                  <a:lnTo>
                    <a:pt x="19268" y="10366"/>
                  </a:lnTo>
                  <a:lnTo>
                    <a:pt x="19294" y="10376"/>
                  </a:lnTo>
                  <a:lnTo>
                    <a:pt x="19322" y="10382"/>
                  </a:lnTo>
                  <a:lnTo>
                    <a:pt x="19358" y="10385"/>
                  </a:lnTo>
                  <a:lnTo>
                    <a:pt x="19382" y="10392"/>
                  </a:lnTo>
                  <a:lnTo>
                    <a:pt x="20128" y="10392"/>
                  </a:lnTo>
                  <a:lnTo>
                    <a:pt x="20156" y="10385"/>
                  </a:lnTo>
                  <a:lnTo>
                    <a:pt x="20188" y="10382"/>
                  </a:lnTo>
                  <a:lnTo>
                    <a:pt x="20212" y="10376"/>
                  </a:lnTo>
                  <a:lnTo>
                    <a:pt x="20242" y="10366"/>
                  </a:lnTo>
                  <a:lnTo>
                    <a:pt x="20267" y="10354"/>
                  </a:lnTo>
                  <a:lnTo>
                    <a:pt x="20295" y="10345"/>
                  </a:lnTo>
                  <a:lnTo>
                    <a:pt x="20317" y="10333"/>
                  </a:lnTo>
                  <a:lnTo>
                    <a:pt x="20334" y="10320"/>
                  </a:lnTo>
                  <a:lnTo>
                    <a:pt x="20353" y="10304"/>
                  </a:lnTo>
                  <a:lnTo>
                    <a:pt x="20371" y="10288"/>
                  </a:lnTo>
                  <a:lnTo>
                    <a:pt x="20377" y="10270"/>
                  </a:lnTo>
                  <a:lnTo>
                    <a:pt x="20390" y="10253"/>
                  </a:lnTo>
                  <a:lnTo>
                    <a:pt x="20403" y="10235"/>
                  </a:lnTo>
                  <a:lnTo>
                    <a:pt x="20405" y="10219"/>
                  </a:lnTo>
                  <a:lnTo>
                    <a:pt x="20405" y="10179"/>
                  </a:lnTo>
                  <a:lnTo>
                    <a:pt x="20403" y="10156"/>
                  </a:lnTo>
                  <a:lnTo>
                    <a:pt x="20390" y="10140"/>
                  </a:lnTo>
                  <a:lnTo>
                    <a:pt x="20377" y="10121"/>
                  </a:lnTo>
                  <a:lnTo>
                    <a:pt x="20371" y="10103"/>
                  </a:lnTo>
                  <a:lnTo>
                    <a:pt x="20353" y="10087"/>
                  </a:lnTo>
                  <a:lnTo>
                    <a:pt x="20334" y="10072"/>
                  </a:lnTo>
                  <a:lnTo>
                    <a:pt x="20317" y="10057"/>
                  </a:lnTo>
                  <a:lnTo>
                    <a:pt x="20295" y="10045"/>
                  </a:lnTo>
                  <a:lnTo>
                    <a:pt x="20267" y="10035"/>
                  </a:lnTo>
                  <a:lnTo>
                    <a:pt x="20242" y="10025"/>
                  </a:lnTo>
                  <a:lnTo>
                    <a:pt x="20212" y="10017"/>
                  </a:lnTo>
                  <a:lnTo>
                    <a:pt x="20188" y="10011"/>
                  </a:lnTo>
                  <a:lnTo>
                    <a:pt x="20156" y="10008"/>
                  </a:lnTo>
                  <a:lnTo>
                    <a:pt x="20128" y="10003"/>
                  </a:lnTo>
                  <a:lnTo>
                    <a:pt x="19382" y="10003"/>
                  </a:lnTo>
                  <a:lnTo>
                    <a:pt x="19358" y="10008"/>
                  </a:lnTo>
                  <a:lnTo>
                    <a:pt x="19322" y="10011"/>
                  </a:lnTo>
                  <a:lnTo>
                    <a:pt x="19294" y="10017"/>
                  </a:lnTo>
                  <a:lnTo>
                    <a:pt x="19238" y="10035"/>
                  </a:lnTo>
                  <a:lnTo>
                    <a:pt x="19216" y="10045"/>
                  </a:lnTo>
                  <a:lnTo>
                    <a:pt x="19193" y="10057"/>
                  </a:lnTo>
                  <a:lnTo>
                    <a:pt x="19158" y="10087"/>
                  </a:lnTo>
                  <a:lnTo>
                    <a:pt x="19146" y="10103"/>
                  </a:lnTo>
                  <a:lnTo>
                    <a:pt x="19128" y="10121"/>
                  </a:lnTo>
                  <a:lnTo>
                    <a:pt x="19122" y="10140"/>
                  </a:lnTo>
                  <a:close/>
                </a:path>
              </a:pathLst>
            </a:custGeom>
            <a:solidFill>
              <a:schemeClr val="accent4"/>
            </a:solidFill>
            <a:ln w="12700" cap="flat">
              <a:noFill/>
              <a:miter lim="400000"/>
            </a:ln>
            <a:effectLst/>
          </p:spPr>
          <p:txBody>
            <a:bodyPr wrap="square" lIns="137160" tIns="137160" rIns="137160" bIns="137160" numCol="1" anchor="t">
              <a:noAutofit/>
            </a:bodyPr>
            <a:lstStyle/>
            <a:p>
              <a:pPr/>
            </a:p>
          </p:txBody>
        </p:sp>
        <p:sp>
          <p:nvSpPr>
            <p:cNvPr id="148" name="Freeform 10"/>
            <p:cNvSpPr/>
            <p:nvPr/>
          </p:nvSpPr>
          <p:spPr>
            <a:xfrm>
              <a:off x="0" y="-1"/>
              <a:ext cx="2795588" cy="5148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5" y="8238"/>
                  </a:moveTo>
                  <a:lnTo>
                    <a:pt x="21590" y="8219"/>
                  </a:lnTo>
                  <a:lnTo>
                    <a:pt x="21585" y="8199"/>
                  </a:lnTo>
                  <a:lnTo>
                    <a:pt x="21573" y="8183"/>
                  </a:lnTo>
                  <a:lnTo>
                    <a:pt x="21556" y="8164"/>
                  </a:lnTo>
                  <a:lnTo>
                    <a:pt x="21539" y="8147"/>
                  </a:lnTo>
                  <a:lnTo>
                    <a:pt x="21521" y="8132"/>
                  </a:lnTo>
                  <a:lnTo>
                    <a:pt x="21494" y="8119"/>
                  </a:lnTo>
                  <a:lnTo>
                    <a:pt x="21472" y="8107"/>
                  </a:lnTo>
                  <a:lnTo>
                    <a:pt x="21443" y="8097"/>
                  </a:lnTo>
                  <a:lnTo>
                    <a:pt x="21409" y="8086"/>
                  </a:lnTo>
                  <a:lnTo>
                    <a:pt x="21382" y="8077"/>
                  </a:lnTo>
                  <a:lnTo>
                    <a:pt x="21345" y="8074"/>
                  </a:lnTo>
                  <a:lnTo>
                    <a:pt x="21318" y="8067"/>
                  </a:lnTo>
                  <a:lnTo>
                    <a:pt x="21276" y="8063"/>
                  </a:lnTo>
                  <a:lnTo>
                    <a:pt x="17372" y="8063"/>
                  </a:lnTo>
                  <a:lnTo>
                    <a:pt x="17340" y="8059"/>
                  </a:lnTo>
                  <a:lnTo>
                    <a:pt x="17308" y="8054"/>
                  </a:lnTo>
                  <a:lnTo>
                    <a:pt x="17274" y="8047"/>
                  </a:lnTo>
                  <a:lnTo>
                    <a:pt x="17237" y="8039"/>
                  </a:lnTo>
                  <a:lnTo>
                    <a:pt x="17213" y="8030"/>
                  </a:lnTo>
                  <a:lnTo>
                    <a:pt x="17186" y="8018"/>
                  </a:lnTo>
                  <a:lnTo>
                    <a:pt x="17164" y="8003"/>
                  </a:lnTo>
                  <a:lnTo>
                    <a:pt x="17139" y="7993"/>
                  </a:lnTo>
                  <a:lnTo>
                    <a:pt x="17112" y="7975"/>
                  </a:lnTo>
                  <a:lnTo>
                    <a:pt x="17100" y="7959"/>
                  </a:lnTo>
                  <a:lnTo>
                    <a:pt x="17080" y="7946"/>
                  </a:lnTo>
                  <a:lnTo>
                    <a:pt x="17070" y="7927"/>
                  </a:lnTo>
                  <a:lnTo>
                    <a:pt x="17066" y="7910"/>
                  </a:lnTo>
                  <a:lnTo>
                    <a:pt x="17058" y="7889"/>
                  </a:lnTo>
                  <a:lnTo>
                    <a:pt x="17051" y="7870"/>
                  </a:lnTo>
                  <a:lnTo>
                    <a:pt x="17058" y="7847"/>
                  </a:lnTo>
                  <a:lnTo>
                    <a:pt x="17066" y="7829"/>
                  </a:lnTo>
                  <a:lnTo>
                    <a:pt x="17070" y="7813"/>
                  </a:lnTo>
                  <a:lnTo>
                    <a:pt x="17080" y="7794"/>
                  </a:lnTo>
                  <a:lnTo>
                    <a:pt x="17100" y="7775"/>
                  </a:lnTo>
                  <a:lnTo>
                    <a:pt x="17112" y="7759"/>
                  </a:lnTo>
                  <a:lnTo>
                    <a:pt x="17139" y="7746"/>
                  </a:lnTo>
                  <a:lnTo>
                    <a:pt x="17164" y="7730"/>
                  </a:lnTo>
                  <a:lnTo>
                    <a:pt x="17186" y="7721"/>
                  </a:lnTo>
                  <a:lnTo>
                    <a:pt x="17213" y="7706"/>
                  </a:lnTo>
                  <a:lnTo>
                    <a:pt x="17237" y="7700"/>
                  </a:lnTo>
                  <a:lnTo>
                    <a:pt x="17274" y="7688"/>
                  </a:lnTo>
                  <a:lnTo>
                    <a:pt x="17308" y="7684"/>
                  </a:lnTo>
                  <a:lnTo>
                    <a:pt x="17340" y="7682"/>
                  </a:lnTo>
                  <a:lnTo>
                    <a:pt x="17372" y="7676"/>
                  </a:lnTo>
                  <a:lnTo>
                    <a:pt x="17414" y="7674"/>
                  </a:lnTo>
                  <a:lnTo>
                    <a:pt x="18712" y="7674"/>
                  </a:lnTo>
                  <a:lnTo>
                    <a:pt x="18749" y="7670"/>
                  </a:lnTo>
                  <a:lnTo>
                    <a:pt x="18783" y="7669"/>
                  </a:lnTo>
                  <a:lnTo>
                    <a:pt x="18817" y="7660"/>
                  </a:lnTo>
                  <a:lnTo>
                    <a:pt x="18849" y="7650"/>
                  </a:lnTo>
                  <a:lnTo>
                    <a:pt x="18874" y="7641"/>
                  </a:lnTo>
                  <a:lnTo>
                    <a:pt x="18903" y="7632"/>
                  </a:lnTo>
                  <a:lnTo>
                    <a:pt x="18955" y="7604"/>
                  </a:lnTo>
                  <a:lnTo>
                    <a:pt x="18970" y="7588"/>
                  </a:lnTo>
                  <a:lnTo>
                    <a:pt x="18989" y="7573"/>
                  </a:lnTo>
                  <a:lnTo>
                    <a:pt x="19004" y="7556"/>
                  </a:lnTo>
                  <a:lnTo>
                    <a:pt x="19016" y="7538"/>
                  </a:lnTo>
                  <a:lnTo>
                    <a:pt x="19026" y="7521"/>
                  </a:lnTo>
                  <a:lnTo>
                    <a:pt x="19026" y="7501"/>
                  </a:lnTo>
                  <a:lnTo>
                    <a:pt x="19038" y="7481"/>
                  </a:lnTo>
                  <a:lnTo>
                    <a:pt x="19026" y="7460"/>
                  </a:lnTo>
                  <a:lnTo>
                    <a:pt x="19026" y="7445"/>
                  </a:lnTo>
                  <a:lnTo>
                    <a:pt x="19016" y="7422"/>
                  </a:lnTo>
                  <a:lnTo>
                    <a:pt x="19004" y="7402"/>
                  </a:lnTo>
                  <a:lnTo>
                    <a:pt x="18989" y="7388"/>
                  </a:lnTo>
                  <a:lnTo>
                    <a:pt x="18970" y="7376"/>
                  </a:lnTo>
                  <a:lnTo>
                    <a:pt x="18955" y="7357"/>
                  </a:lnTo>
                  <a:lnTo>
                    <a:pt x="18925" y="7345"/>
                  </a:lnTo>
                  <a:lnTo>
                    <a:pt x="18903" y="7332"/>
                  </a:lnTo>
                  <a:lnTo>
                    <a:pt x="18874" y="7320"/>
                  </a:lnTo>
                  <a:lnTo>
                    <a:pt x="18849" y="7311"/>
                  </a:lnTo>
                  <a:lnTo>
                    <a:pt x="18817" y="7303"/>
                  </a:lnTo>
                  <a:lnTo>
                    <a:pt x="18783" y="7295"/>
                  </a:lnTo>
                  <a:lnTo>
                    <a:pt x="18749" y="7292"/>
                  </a:lnTo>
                  <a:lnTo>
                    <a:pt x="18712" y="7289"/>
                  </a:lnTo>
                  <a:lnTo>
                    <a:pt x="18678" y="7287"/>
                  </a:lnTo>
                  <a:lnTo>
                    <a:pt x="16229" y="7287"/>
                  </a:lnTo>
                  <a:lnTo>
                    <a:pt x="16194" y="7284"/>
                  </a:lnTo>
                  <a:lnTo>
                    <a:pt x="16160" y="7277"/>
                  </a:lnTo>
                  <a:lnTo>
                    <a:pt x="16131" y="7269"/>
                  </a:lnTo>
                  <a:lnTo>
                    <a:pt x="16096" y="7265"/>
                  </a:lnTo>
                  <a:lnTo>
                    <a:pt x="16067" y="7256"/>
                  </a:lnTo>
                  <a:lnTo>
                    <a:pt x="16037" y="7245"/>
                  </a:lnTo>
                  <a:lnTo>
                    <a:pt x="16013" y="7229"/>
                  </a:lnTo>
                  <a:lnTo>
                    <a:pt x="15993" y="7217"/>
                  </a:lnTo>
                  <a:lnTo>
                    <a:pt x="15966" y="7201"/>
                  </a:lnTo>
                  <a:lnTo>
                    <a:pt x="15952" y="7184"/>
                  </a:lnTo>
                  <a:lnTo>
                    <a:pt x="15934" y="7168"/>
                  </a:lnTo>
                  <a:lnTo>
                    <a:pt x="15922" y="7151"/>
                  </a:lnTo>
                  <a:lnTo>
                    <a:pt x="15917" y="7131"/>
                  </a:lnTo>
                  <a:lnTo>
                    <a:pt x="15912" y="7112"/>
                  </a:lnTo>
                  <a:lnTo>
                    <a:pt x="15912" y="7073"/>
                  </a:lnTo>
                  <a:lnTo>
                    <a:pt x="15917" y="7052"/>
                  </a:lnTo>
                  <a:lnTo>
                    <a:pt x="15922" y="7033"/>
                  </a:lnTo>
                  <a:lnTo>
                    <a:pt x="15934" y="7019"/>
                  </a:lnTo>
                  <a:lnTo>
                    <a:pt x="15952" y="7000"/>
                  </a:lnTo>
                  <a:lnTo>
                    <a:pt x="15966" y="6986"/>
                  </a:lnTo>
                  <a:lnTo>
                    <a:pt x="15993" y="6971"/>
                  </a:lnTo>
                  <a:lnTo>
                    <a:pt x="16013" y="6955"/>
                  </a:lnTo>
                  <a:lnTo>
                    <a:pt x="16037" y="6944"/>
                  </a:lnTo>
                  <a:lnTo>
                    <a:pt x="16067" y="6932"/>
                  </a:lnTo>
                  <a:lnTo>
                    <a:pt x="16096" y="6922"/>
                  </a:lnTo>
                  <a:lnTo>
                    <a:pt x="16131" y="6916"/>
                  </a:lnTo>
                  <a:lnTo>
                    <a:pt x="16160" y="6907"/>
                  </a:lnTo>
                  <a:lnTo>
                    <a:pt x="16194" y="6904"/>
                  </a:lnTo>
                  <a:lnTo>
                    <a:pt x="16229" y="6900"/>
                  </a:lnTo>
                  <a:lnTo>
                    <a:pt x="16266" y="6898"/>
                  </a:lnTo>
                  <a:lnTo>
                    <a:pt x="18643" y="6898"/>
                  </a:lnTo>
                  <a:lnTo>
                    <a:pt x="18678" y="6895"/>
                  </a:lnTo>
                  <a:lnTo>
                    <a:pt x="18717" y="6888"/>
                  </a:lnTo>
                  <a:lnTo>
                    <a:pt x="18749" y="6884"/>
                  </a:lnTo>
                  <a:lnTo>
                    <a:pt x="18773" y="6875"/>
                  </a:lnTo>
                  <a:lnTo>
                    <a:pt x="18808" y="6867"/>
                  </a:lnTo>
                  <a:lnTo>
                    <a:pt x="18835" y="6852"/>
                  </a:lnTo>
                  <a:lnTo>
                    <a:pt x="18864" y="6842"/>
                  </a:lnTo>
                  <a:lnTo>
                    <a:pt x="18884" y="6830"/>
                  </a:lnTo>
                  <a:lnTo>
                    <a:pt x="18906" y="6814"/>
                  </a:lnTo>
                  <a:lnTo>
                    <a:pt x="18923" y="6796"/>
                  </a:lnTo>
                  <a:lnTo>
                    <a:pt x="18935" y="6783"/>
                  </a:lnTo>
                  <a:lnTo>
                    <a:pt x="18950" y="6764"/>
                  </a:lnTo>
                  <a:lnTo>
                    <a:pt x="18965" y="6727"/>
                  </a:lnTo>
                  <a:lnTo>
                    <a:pt x="18965" y="6686"/>
                  </a:lnTo>
                  <a:lnTo>
                    <a:pt x="18957" y="6667"/>
                  </a:lnTo>
                  <a:lnTo>
                    <a:pt x="18950" y="6647"/>
                  </a:lnTo>
                  <a:lnTo>
                    <a:pt x="18935" y="6631"/>
                  </a:lnTo>
                  <a:lnTo>
                    <a:pt x="18923" y="6614"/>
                  </a:lnTo>
                  <a:lnTo>
                    <a:pt x="18906" y="6595"/>
                  </a:lnTo>
                  <a:lnTo>
                    <a:pt x="18884" y="6582"/>
                  </a:lnTo>
                  <a:lnTo>
                    <a:pt x="18864" y="6567"/>
                  </a:lnTo>
                  <a:lnTo>
                    <a:pt x="18835" y="6558"/>
                  </a:lnTo>
                  <a:lnTo>
                    <a:pt x="18808" y="6543"/>
                  </a:lnTo>
                  <a:lnTo>
                    <a:pt x="18749" y="6527"/>
                  </a:lnTo>
                  <a:lnTo>
                    <a:pt x="18717" y="6518"/>
                  </a:lnTo>
                  <a:lnTo>
                    <a:pt x="18678" y="6515"/>
                  </a:lnTo>
                  <a:lnTo>
                    <a:pt x="18643" y="6513"/>
                  </a:lnTo>
                  <a:lnTo>
                    <a:pt x="17998" y="6513"/>
                  </a:lnTo>
                  <a:lnTo>
                    <a:pt x="17959" y="6507"/>
                  </a:lnTo>
                  <a:lnTo>
                    <a:pt x="17919" y="6506"/>
                  </a:lnTo>
                  <a:lnTo>
                    <a:pt x="17892" y="6502"/>
                  </a:lnTo>
                  <a:lnTo>
                    <a:pt x="17853" y="6495"/>
                  </a:lnTo>
                  <a:lnTo>
                    <a:pt x="17821" y="6489"/>
                  </a:lnTo>
                  <a:lnTo>
                    <a:pt x="17799" y="6479"/>
                  </a:lnTo>
                  <a:lnTo>
                    <a:pt x="17770" y="6467"/>
                  </a:lnTo>
                  <a:lnTo>
                    <a:pt x="17748" y="6457"/>
                  </a:lnTo>
                  <a:lnTo>
                    <a:pt x="17718" y="6441"/>
                  </a:lnTo>
                  <a:lnTo>
                    <a:pt x="17696" y="6427"/>
                  </a:lnTo>
                  <a:lnTo>
                    <a:pt x="17686" y="6411"/>
                  </a:lnTo>
                  <a:lnTo>
                    <a:pt x="17669" y="6394"/>
                  </a:lnTo>
                  <a:lnTo>
                    <a:pt x="17654" y="6374"/>
                  </a:lnTo>
                  <a:lnTo>
                    <a:pt x="17650" y="6358"/>
                  </a:lnTo>
                  <a:lnTo>
                    <a:pt x="17637" y="6338"/>
                  </a:lnTo>
                  <a:lnTo>
                    <a:pt x="17637" y="6296"/>
                  </a:lnTo>
                  <a:lnTo>
                    <a:pt x="17650" y="6277"/>
                  </a:lnTo>
                  <a:lnTo>
                    <a:pt x="17654" y="6260"/>
                  </a:lnTo>
                  <a:lnTo>
                    <a:pt x="17669" y="6242"/>
                  </a:lnTo>
                  <a:lnTo>
                    <a:pt x="17686" y="6224"/>
                  </a:lnTo>
                  <a:lnTo>
                    <a:pt x="17696" y="6209"/>
                  </a:lnTo>
                  <a:lnTo>
                    <a:pt x="17718" y="6194"/>
                  </a:lnTo>
                  <a:lnTo>
                    <a:pt x="17748" y="6178"/>
                  </a:lnTo>
                  <a:lnTo>
                    <a:pt x="17770" y="6168"/>
                  </a:lnTo>
                  <a:lnTo>
                    <a:pt x="17799" y="6157"/>
                  </a:lnTo>
                  <a:lnTo>
                    <a:pt x="17821" y="6148"/>
                  </a:lnTo>
                  <a:lnTo>
                    <a:pt x="17853" y="6138"/>
                  </a:lnTo>
                  <a:lnTo>
                    <a:pt x="17892" y="6133"/>
                  </a:lnTo>
                  <a:lnTo>
                    <a:pt x="17919" y="6124"/>
                  </a:lnTo>
                  <a:lnTo>
                    <a:pt x="17959" y="6122"/>
                  </a:lnTo>
                  <a:lnTo>
                    <a:pt x="19554" y="6122"/>
                  </a:lnTo>
                  <a:lnTo>
                    <a:pt x="19588" y="6121"/>
                  </a:lnTo>
                  <a:lnTo>
                    <a:pt x="19620" y="6114"/>
                  </a:lnTo>
                  <a:lnTo>
                    <a:pt x="19652" y="6106"/>
                  </a:lnTo>
                  <a:lnTo>
                    <a:pt x="19684" y="6101"/>
                  </a:lnTo>
                  <a:lnTo>
                    <a:pt x="19711" y="6089"/>
                  </a:lnTo>
                  <a:lnTo>
                    <a:pt x="19738" y="6080"/>
                  </a:lnTo>
                  <a:lnTo>
                    <a:pt x="19767" y="6066"/>
                  </a:lnTo>
                  <a:lnTo>
                    <a:pt x="19792" y="6053"/>
                  </a:lnTo>
                  <a:lnTo>
                    <a:pt x="19816" y="6037"/>
                  </a:lnTo>
                  <a:lnTo>
                    <a:pt x="19826" y="6022"/>
                  </a:lnTo>
                  <a:lnTo>
                    <a:pt x="19841" y="6004"/>
                  </a:lnTo>
                  <a:lnTo>
                    <a:pt x="19855" y="5986"/>
                  </a:lnTo>
                  <a:lnTo>
                    <a:pt x="19860" y="5968"/>
                  </a:lnTo>
                  <a:lnTo>
                    <a:pt x="19875" y="5931"/>
                  </a:lnTo>
                  <a:lnTo>
                    <a:pt x="19868" y="5911"/>
                  </a:lnTo>
                  <a:lnTo>
                    <a:pt x="19860" y="5889"/>
                  </a:lnTo>
                  <a:lnTo>
                    <a:pt x="19855" y="5871"/>
                  </a:lnTo>
                  <a:lnTo>
                    <a:pt x="19841" y="5853"/>
                  </a:lnTo>
                  <a:lnTo>
                    <a:pt x="19826" y="5837"/>
                  </a:lnTo>
                  <a:lnTo>
                    <a:pt x="19816" y="5823"/>
                  </a:lnTo>
                  <a:lnTo>
                    <a:pt x="19767" y="5791"/>
                  </a:lnTo>
                  <a:lnTo>
                    <a:pt x="19738" y="5779"/>
                  </a:lnTo>
                  <a:lnTo>
                    <a:pt x="19711" y="5768"/>
                  </a:lnTo>
                  <a:lnTo>
                    <a:pt x="19684" y="5759"/>
                  </a:lnTo>
                  <a:lnTo>
                    <a:pt x="19620" y="5743"/>
                  </a:lnTo>
                  <a:lnTo>
                    <a:pt x="19588" y="5740"/>
                  </a:lnTo>
                  <a:lnTo>
                    <a:pt x="19554" y="5739"/>
                  </a:lnTo>
                  <a:lnTo>
                    <a:pt x="19514" y="5735"/>
                  </a:lnTo>
                  <a:lnTo>
                    <a:pt x="18606" y="5735"/>
                  </a:lnTo>
                  <a:lnTo>
                    <a:pt x="18565" y="5733"/>
                  </a:lnTo>
                  <a:lnTo>
                    <a:pt x="18526" y="5731"/>
                  </a:lnTo>
                  <a:lnTo>
                    <a:pt x="18501" y="5729"/>
                  </a:lnTo>
                  <a:lnTo>
                    <a:pt x="18464" y="5721"/>
                  </a:lnTo>
                  <a:lnTo>
                    <a:pt x="18435" y="5712"/>
                  </a:lnTo>
                  <a:lnTo>
                    <a:pt x="18376" y="5691"/>
                  </a:lnTo>
                  <a:lnTo>
                    <a:pt x="18354" y="5680"/>
                  </a:lnTo>
                  <a:lnTo>
                    <a:pt x="18329" y="5665"/>
                  </a:lnTo>
                  <a:lnTo>
                    <a:pt x="18307" y="5651"/>
                  </a:lnTo>
                  <a:lnTo>
                    <a:pt x="18287" y="5632"/>
                  </a:lnTo>
                  <a:lnTo>
                    <a:pt x="18275" y="5616"/>
                  </a:lnTo>
                  <a:lnTo>
                    <a:pt x="18265" y="5603"/>
                  </a:lnTo>
                  <a:lnTo>
                    <a:pt x="18253" y="5578"/>
                  </a:lnTo>
                  <a:lnTo>
                    <a:pt x="18248" y="5562"/>
                  </a:lnTo>
                  <a:lnTo>
                    <a:pt x="18248" y="5522"/>
                  </a:lnTo>
                  <a:lnTo>
                    <a:pt x="18253" y="5502"/>
                  </a:lnTo>
                  <a:lnTo>
                    <a:pt x="18265" y="5486"/>
                  </a:lnTo>
                  <a:lnTo>
                    <a:pt x="18275" y="5466"/>
                  </a:lnTo>
                  <a:lnTo>
                    <a:pt x="18287" y="5451"/>
                  </a:lnTo>
                  <a:lnTo>
                    <a:pt x="18307" y="5434"/>
                  </a:lnTo>
                  <a:lnTo>
                    <a:pt x="18329" y="5420"/>
                  </a:lnTo>
                  <a:lnTo>
                    <a:pt x="18354" y="5406"/>
                  </a:lnTo>
                  <a:lnTo>
                    <a:pt x="18376" y="5392"/>
                  </a:lnTo>
                  <a:lnTo>
                    <a:pt x="18405" y="5380"/>
                  </a:lnTo>
                  <a:lnTo>
                    <a:pt x="18435" y="5372"/>
                  </a:lnTo>
                  <a:lnTo>
                    <a:pt x="18464" y="5366"/>
                  </a:lnTo>
                  <a:lnTo>
                    <a:pt x="18501" y="5356"/>
                  </a:lnTo>
                  <a:lnTo>
                    <a:pt x="18526" y="5351"/>
                  </a:lnTo>
                  <a:lnTo>
                    <a:pt x="20138" y="5351"/>
                  </a:lnTo>
                  <a:lnTo>
                    <a:pt x="20172" y="5348"/>
                  </a:lnTo>
                  <a:lnTo>
                    <a:pt x="20209" y="5343"/>
                  </a:lnTo>
                  <a:lnTo>
                    <a:pt x="20273" y="5332"/>
                  </a:lnTo>
                  <a:lnTo>
                    <a:pt x="20314" y="5324"/>
                  </a:lnTo>
                  <a:lnTo>
                    <a:pt x="20341" y="5315"/>
                  </a:lnTo>
                  <a:lnTo>
                    <a:pt x="20361" y="5303"/>
                  </a:lnTo>
                  <a:lnTo>
                    <a:pt x="20388" y="5292"/>
                  </a:lnTo>
                  <a:lnTo>
                    <a:pt x="20415" y="5278"/>
                  </a:lnTo>
                  <a:lnTo>
                    <a:pt x="20434" y="5262"/>
                  </a:lnTo>
                  <a:lnTo>
                    <a:pt x="20452" y="5247"/>
                  </a:lnTo>
                  <a:lnTo>
                    <a:pt x="20469" y="5231"/>
                  </a:lnTo>
                  <a:lnTo>
                    <a:pt x="20476" y="5211"/>
                  </a:lnTo>
                  <a:lnTo>
                    <a:pt x="20486" y="5194"/>
                  </a:lnTo>
                  <a:lnTo>
                    <a:pt x="20488" y="5171"/>
                  </a:lnTo>
                  <a:lnTo>
                    <a:pt x="20491" y="5151"/>
                  </a:lnTo>
                  <a:lnTo>
                    <a:pt x="20488" y="5135"/>
                  </a:lnTo>
                  <a:lnTo>
                    <a:pt x="20486" y="5114"/>
                  </a:lnTo>
                  <a:lnTo>
                    <a:pt x="20476" y="5095"/>
                  </a:lnTo>
                  <a:lnTo>
                    <a:pt x="20469" y="5079"/>
                  </a:lnTo>
                  <a:lnTo>
                    <a:pt x="20452" y="5061"/>
                  </a:lnTo>
                  <a:lnTo>
                    <a:pt x="20434" y="5045"/>
                  </a:lnTo>
                  <a:lnTo>
                    <a:pt x="20415" y="5030"/>
                  </a:lnTo>
                  <a:lnTo>
                    <a:pt x="20388" y="5015"/>
                  </a:lnTo>
                  <a:lnTo>
                    <a:pt x="20361" y="5005"/>
                  </a:lnTo>
                  <a:lnTo>
                    <a:pt x="20341" y="4994"/>
                  </a:lnTo>
                  <a:lnTo>
                    <a:pt x="20314" y="4983"/>
                  </a:lnTo>
                  <a:lnTo>
                    <a:pt x="20273" y="4975"/>
                  </a:lnTo>
                  <a:lnTo>
                    <a:pt x="20209" y="4962"/>
                  </a:lnTo>
                  <a:lnTo>
                    <a:pt x="20172" y="4961"/>
                  </a:lnTo>
                  <a:lnTo>
                    <a:pt x="20138" y="4959"/>
                  </a:lnTo>
                  <a:lnTo>
                    <a:pt x="18123" y="4959"/>
                  </a:lnTo>
                  <a:lnTo>
                    <a:pt x="18091" y="4958"/>
                  </a:lnTo>
                  <a:lnTo>
                    <a:pt x="18054" y="4950"/>
                  </a:lnTo>
                  <a:lnTo>
                    <a:pt x="17986" y="4937"/>
                  </a:lnTo>
                  <a:lnTo>
                    <a:pt x="17959" y="4929"/>
                  </a:lnTo>
                  <a:lnTo>
                    <a:pt x="17934" y="4914"/>
                  </a:lnTo>
                  <a:lnTo>
                    <a:pt x="17907" y="4905"/>
                  </a:lnTo>
                  <a:lnTo>
                    <a:pt x="17880" y="4889"/>
                  </a:lnTo>
                  <a:lnTo>
                    <a:pt x="17868" y="4873"/>
                  </a:lnTo>
                  <a:lnTo>
                    <a:pt x="17841" y="4857"/>
                  </a:lnTo>
                  <a:lnTo>
                    <a:pt x="17834" y="4841"/>
                  </a:lnTo>
                  <a:lnTo>
                    <a:pt x="17816" y="4824"/>
                  </a:lnTo>
                  <a:lnTo>
                    <a:pt x="17814" y="4805"/>
                  </a:lnTo>
                  <a:lnTo>
                    <a:pt x="17809" y="4786"/>
                  </a:lnTo>
                  <a:lnTo>
                    <a:pt x="17807" y="4766"/>
                  </a:lnTo>
                  <a:lnTo>
                    <a:pt x="17809" y="4746"/>
                  </a:lnTo>
                  <a:lnTo>
                    <a:pt x="17814" y="4725"/>
                  </a:lnTo>
                  <a:lnTo>
                    <a:pt x="17816" y="4708"/>
                  </a:lnTo>
                  <a:lnTo>
                    <a:pt x="17834" y="4690"/>
                  </a:lnTo>
                  <a:lnTo>
                    <a:pt x="17841" y="4676"/>
                  </a:lnTo>
                  <a:lnTo>
                    <a:pt x="17868" y="4657"/>
                  </a:lnTo>
                  <a:lnTo>
                    <a:pt x="17880" y="4642"/>
                  </a:lnTo>
                  <a:lnTo>
                    <a:pt x="17907" y="4630"/>
                  </a:lnTo>
                  <a:lnTo>
                    <a:pt x="17934" y="4614"/>
                  </a:lnTo>
                  <a:lnTo>
                    <a:pt x="17959" y="4605"/>
                  </a:lnTo>
                  <a:lnTo>
                    <a:pt x="17986" y="4598"/>
                  </a:lnTo>
                  <a:lnTo>
                    <a:pt x="18020" y="4588"/>
                  </a:lnTo>
                  <a:lnTo>
                    <a:pt x="18054" y="4580"/>
                  </a:lnTo>
                  <a:lnTo>
                    <a:pt x="18091" y="4578"/>
                  </a:lnTo>
                  <a:lnTo>
                    <a:pt x="18123" y="4570"/>
                  </a:lnTo>
                  <a:lnTo>
                    <a:pt x="19144" y="4570"/>
                  </a:lnTo>
                  <a:lnTo>
                    <a:pt x="19173" y="4568"/>
                  </a:lnTo>
                  <a:lnTo>
                    <a:pt x="19208" y="4562"/>
                  </a:lnTo>
                  <a:lnTo>
                    <a:pt x="19237" y="4557"/>
                  </a:lnTo>
                  <a:lnTo>
                    <a:pt x="19271" y="4549"/>
                  </a:lnTo>
                  <a:lnTo>
                    <a:pt x="19301" y="4538"/>
                  </a:lnTo>
                  <a:lnTo>
                    <a:pt x="19328" y="4529"/>
                  </a:lnTo>
                  <a:lnTo>
                    <a:pt x="19355" y="4514"/>
                  </a:lnTo>
                  <a:lnTo>
                    <a:pt x="19374" y="4500"/>
                  </a:lnTo>
                  <a:lnTo>
                    <a:pt x="19419" y="4471"/>
                  </a:lnTo>
                  <a:lnTo>
                    <a:pt x="19431" y="4455"/>
                  </a:lnTo>
                  <a:lnTo>
                    <a:pt x="19443" y="4435"/>
                  </a:lnTo>
                  <a:lnTo>
                    <a:pt x="19458" y="4400"/>
                  </a:lnTo>
                  <a:lnTo>
                    <a:pt x="19458" y="4359"/>
                  </a:lnTo>
                  <a:lnTo>
                    <a:pt x="19451" y="4336"/>
                  </a:lnTo>
                  <a:lnTo>
                    <a:pt x="19443" y="4320"/>
                  </a:lnTo>
                  <a:lnTo>
                    <a:pt x="19419" y="4285"/>
                  </a:lnTo>
                  <a:lnTo>
                    <a:pt x="19397" y="4272"/>
                  </a:lnTo>
                  <a:lnTo>
                    <a:pt x="19374" y="4255"/>
                  </a:lnTo>
                  <a:lnTo>
                    <a:pt x="19355" y="4243"/>
                  </a:lnTo>
                  <a:lnTo>
                    <a:pt x="19301" y="4216"/>
                  </a:lnTo>
                  <a:lnTo>
                    <a:pt x="19271" y="4207"/>
                  </a:lnTo>
                  <a:lnTo>
                    <a:pt x="19237" y="4197"/>
                  </a:lnTo>
                  <a:lnTo>
                    <a:pt x="19208" y="4195"/>
                  </a:lnTo>
                  <a:lnTo>
                    <a:pt x="19173" y="4188"/>
                  </a:lnTo>
                  <a:lnTo>
                    <a:pt x="19144" y="4187"/>
                  </a:lnTo>
                  <a:lnTo>
                    <a:pt x="17350" y="4187"/>
                  </a:lnTo>
                  <a:lnTo>
                    <a:pt x="17316" y="4177"/>
                  </a:lnTo>
                  <a:lnTo>
                    <a:pt x="17281" y="4176"/>
                  </a:lnTo>
                  <a:lnTo>
                    <a:pt x="17250" y="4167"/>
                  </a:lnTo>
                  <a:lnTo>
                    <a:pt x="17215" y="4161"/>
                  </a:lnTo>
                  <a:lnTo>
                    <a:pt x="17186" y="4149"/>
                  </a:lnTo>
                  <a:lnTo>
                    <a:pt x="17164" y="4141"/>
                  </a:lnTo>
                  <a:lnTo>
                    <a:pt x="17132" y="4130"/>
                  </a:lnTo>
                  <a:lnTo>
                    <a:pt x="17110" y="4115"/>
                  </a:lnTo>
                  <a:lnTo>
                    <a:pt x="17090" y="4098"/>
                  </a:lnTo>
                  <a:lnTo>
                    <a:pt x="17070" y="4086"/>
                  </a:lnTo>
                  <a:lnTo>
                    <a:pt x="17063" y="4067"/>
                  </a:lnTo>
                  <a:lnTo>
                    <a:pt x="17046" y="4051"/>
                  </a:lnTo>
                  <a:lnTo>
                    <a:pt x="17039" y="4030"/>
                  </a:lnTo>
                  <a:lnTo>
                    <a:pt x="17036" y="4011"/>
                  </a:lnTo>
                  <a:lnTo>
                    <a:pt x="17029" y="3990"/>
                  </a:lnTo>
                  <a:lnTo>
                    <a:pt x="17036" y="3970"/>
                  </a:lnTo>
                  <a:lnTo>
                    <a:pt x="17039" y="3952"/>
                  </a:lnTo>
                  <a:lnTo>
                    <a:pt x="17046" y="3934"/>
                  </a:lnTo>
                  <a:lnTo>
                    <a:pt x="17063" y="3915"/>
                  </a:lnTo>
                  <a:lnTo>
                    <a:pt x="17070" y="3899"/>
                  </a:lnTo>
                  <a:lnTo>
                    <a:pt x="17110" y="3864"/>
                  </a:lnTo>
                  <a:lnTo>
                    <a:pt x="17132" y="3854"/>
                  </a:lnTo>
                  <a:lnTo>
                    <a:pt x="17164" y="3842"/>
                  </a:lnTo>
                  <a:lnTo>
                    <a:pt x="17186" y="3830"/>
                  </a:lnTo>
                  <a:lnTo>
                    <a:pt x="17250" y="3812"/>
                  </a:lnTo>
                  <a:lnTo>
                    <a:pt x="17281" y="3806"/>
                  </a:lnTo>
                  <a:lnTo>
                    <a:pt x="17316" y="3799"/>
                  </a:lnTo>
                  <a:lnTo>
                    <a:pt x="17350" y="3799"/>
                  </a:lnTo>
                  <a:lnTo>
                    <a:pt x="17385" y="3796"/>
                  </a:lnTo>
                  <a:lnTo>
                    <a:pt x="20503" y="3796"/>
                  </a:lnTo>
                  <a:lnTo>
                    <a:pt x="20503" y="3792"/>
                  </a:lnTo>
                  <a:lnTo>
                    <a:pt x="20533" y="3788"/>
                  </a:lnTo>
                  <a:lnTo>
                    <a:pt x="20567" y="3784"/>
                  </a:lnTo>
                  <a:lnTo>
                    <a:pt x="20592" y="3778"/>
                  </a:lnTo>
                  <a:lnTo>
                    <a:pt x="20619" y="3770"/>
                  </a:lnTo>
                  <a:lnTo>
                    <a:pt x="20643" y="3762"/>
                  </a:lnTo>
                  <a:lnTo>
                    <a:pt x="20670" y="3750"/>
                  </a:lnTo>
                  <a:lnTo>
                    <a:pt x="20692" y="3739"/>
                  </a:lnTo>
                  <a:lnTo>
                    <a:pt x="20712" y="3727"/>
                  </a:lnTo>
                  <a:lnTo>
                    <a:pt x="20734" y="3714"/>
                  </a:lnTo>
                  <a:lnTo>
                    <a:pt x="20751" y="3701"/>
                  </a:lnTo>
                  <a:lnTo>
                    <a:pt x="20766" y="3685"/>
                  </a:lnTo>
                  <a:lnTo>
                    <a:pt x="20776" y="3670"/>
                  </a:lnTo>
                  <a:lnTo>
                    <a:pt x="20785" y="3653"/>
                  </a:lnTo>
                  <a:lnTo>
                    <a:pt x="20790" y="3635"/>
                  </a:lnTo>
                  <a:lnTo>
                    <a:pt x="20793" y="3618"/>
                  </a:lnTo>
                  <a:lnTo>
                    <a:pt x="20798" y="3603"/>
                  </a:lnTo>
                  <a:lnTo>
                    <a:pt x="20793" y="3585"/>
                  </a:lnTo>
                  <a:lnTo>
                    <a:pt x="20790" y="3569"/>
                  </a:lnTo>
                  <a:lnTo>
                    <a:pt x="20785" y="3550"/>
                  </a:lnTo>
                  <a:lnTo>
                    <a:pt x="20776" y="3533"/>
                  </a:lnTo>
                  <a:lnTo>
                    <a:pt x="20766" y="3517"/>
                  </a:lnTo>
                  <a:lnTo>
                    <a:pt x="20751" y="3506"/>
                  </a:lnTo>
                  <a:lnTo>
                    <a:pt x="20734" y="3490"/>
                  </a:lnTo>
                  <a:lnTo>
                    <a:pt x="20712" y="3477"/>
                  </a:lnTo>
                  <a:lnTo>
                    <a:pt x="20692" y="3462"/>
                  </a:lnTo>
                  <a:lnTo>
                    <a:pt x="20670" y="3451"/>
                  </a:lnTo>
                  <a:lnTo>
                    <a:pt x="20643" y="3443"/>
                  </a:lnTo>
                  <a:lnTo>
                    <a:pt x="20619" y="3433"/>
                  </a:lnTo>
                  <a:lnTo>
                    <a:pt x="20592" y="3427"/>
                  </a:lnTo>
                  <a:lnTo>
                    <a:pt x="20567" y="3420"/>
                  </a:lnTo>
                  <a:lnTo>
                    <a:pt x="20533" y="3413"/>
                  </a:lnTo>
                  <a:lnTo>
                    <a:pt x="20503" y="3413"/>
                  </a:lnTo>
                  <a:lnTo>
                    <a:pt x="20503" y="3406"/>
                  </a:lnTo>
                  <a:lnTo>
                    <a:pt x="18761" y="3406"/>
                  </a:lnTo>
                  <a:lnTo>
                    <a:pt x="18732" y="3398"/>
                  </a:lnTo>
                  <a:lnTo>
                    <a:pt x="18700" y="3394"/>
                  </a:lnTo>
                  <a:lnTo>
                    <a:pt x="18668" y="3386"/>
                  </a:lnTo>
                  <a:lnTo>
                    <a:pt x="18631" y="3374"/>
                  </a:lnTo>
                  <a:lnTo>
                    <a:pt x="18606" y="3362"/>
                  </a:lnTo>
                  <a:lnTo>
                    <a:pt x="18584" y="3352"/>
                  </a:lnTo>
                  <a:lnTo>
                    <a:pt x="18562" y="3337"/>
                  </a:lnTo>
                  <a:lnTo>
                    <a:pt x="18538" y="3324"/>
                  </a:lnTo>
                  <a:lnTo>
                    <a:pt x="18523" y="3309"/>
                  </a:lnTo>
                  <a:lnTo>
                    <a:pt x="18503" y="3289"/>
                  </a:lnTo>
                  <a:lnTo>
                    <a:pt x="18499" y="3270"/>
                  </a:lnTo>
                  <a:lnTo>
                    <a:pt x="18486" y="3254"/>
                  </a:lnTo>
                  <a:lnTo>
                    <a:pt x="18481" y="3234"/>
                  </a:lnTo>
                  <a:lnTo>
                    <a:pt x="18481" y="3193"/>
                  </a:lnTo>
                  <a:lnTo>
                    <a:pt x="18486" y="3177"/>
                  </a:lnTo>
                  <a:lnTo>
                    <a:pt x="18499" y="3156"/>
                  </a:lnTo>
                  <a:lnTo>
                    <a:pt x="18503" y="3137"/>
                  </a:lnTo>
                  <a:lnTo>
                    <a:pt x="18523" y="3122"/>
                  </a:lnTo>
                  <a:lnTo>
                    <a:pt x="18538" y="3105"/>
                  </a:lnTo>
                  <a:lnTo>
                    <a:pt x="18562" y="3090"/>
                  </a:lnTo>
                  <a:lnTo>
                    <a:pt x="18584" y="3078"/>
                  </a:lnTo>
                  <a:lnTo>
                    <a:pt x="18606" y="3064"/>
                  </a:lnTo>
                  <a:lnTo>
                    <a:pt x="18631" y="3055"/>
                  </a:lnTo>
                  <a:lnTo>
                    <a:pt x="18668" y="3041"/>
                  </a:lnTo>
                  <a:lnTo>
                    <a:pt x="18700" y="3035"/>
                  </a:lnTo>
                  <a:lnTo>
                    <a:pt x="18732" y="3025"/>
                  </a:lnTo>
                  <a:lnTo>
                    <a:pt x="18761" y="3024"/>
                  </a:lnTo>
                  <a:lnTo>
                    <a:pt x="18793" y="3023"/>
                  </a:lnTo>
                  <a:lnTo>
                    <a:pt x="18835" y="3019"/>
                  </a:lnTo>
                  <a:lnTo>
                    <a:pt x="20960" y="3019"/>
                  </a:lnTo>
                  <a:lnTo>
                    <a:pt x="20991" y="3016"/>
                  </a:lnTo>
                  <a:lnTo>
                    <a:pt x="21028" y="3013"/>
                  </a:lnTo>
                  <a:lnTo>
                    <a:pt x="21055" y="3005"/>
                  </a:lnTo>
                  <a:lnTo>
                    <a:pt x="21092" y="2997"/>
                  </a:lnTo>
                  <a:lnTo>
                    <a:pt x="21119" y="2987"/>
                  </a:lnTo>
                  <a:lnTo>
                    <a:pt x="21141" y="2979"/>
                  </a:lnTo>
                  <a:lnTo>
                    <a:pt x="21171" y="2963"/>
                  </a:lnTo>
                  <a:lnTo>
                    <a:pt x="21193" y="2949"/>
                  </a:lnTo>
                  <a:lnTo>
                    <a:pt x="21217" y="2935"/>
                  </a:lnTo>
                  <a:lnTo>
                    <a:pt x="21234" y="2919"/>
                  </a:lnTo>
                  <a:lnTo>
                    <a:pt x="21252" y="2900"/>
                  </a:lnTo>
                  <a:lnTo>
                    <a:pt x="21259" y="2883"/>
                  </a:lnTo>
                  <a:lnTo>
                    <a:pt x="21264" y="2864"/>
                  </a:lnTo>
                  <a:lnTo>
                    <a:pt x="21276" y="2845"/>
                  </a:lnTo>
                  <a:lnTo>
                    <a:pt x="21276" y="2807"/>
                  </a:lnTo>
                  <a:lnTo>
                    <a:pt x="21264" y="2788"/>
                  </a:lnTo>
                  <a:lnTo>
                    <a:pt x="21259" y="2768"/>
                  </a:lnTo>
                  <a:lnTo>
                    <a:pt x="21252" y="2751"/>
                  </a:lnTo>
                  <a:lnTo>
                    <a:pt x="21234" y="2733"/>
                  </a:lnTo>
                  <a:lnTo>
                    <a:pt x="21217" y="2720"/>
                  </a:lnTo>
                  <a:lnTo>
                    <a:pt x="21193" y="2700"/>
                  </a:lnTo>
                  <a:lnTo>
                    <a:pt x="21171" y="2690"/>
                  </a:lnTo>
                  <a:lnTo>
                    <a:pt x="21141" y="2678"/>
                  </a:lnTo>
                  <a:lnTo>
                    <a:pt x="21119" y="2667"/>
                  </a:lnTo>
                  <a:lnTo>
                    <a:pt x="21092" y="2655"/>
                  </a:lnTo>
                  <a:lnTo>
                    <a:pt x="21055" y="2648"/>
                  </a:lnTo>
                  <a:lnTo>
                    <a:pt x="21028" y="2642"/>
                  </a:lnTo>
                  <a:lnTo>
                    <a:pt x="20991" y="2635"/>
                  </a:lnTo>
                  <a:lnTo>
                    <a:pt x="20960" y="2632"/>
                  </a:lnTo>
                  <a:lnTo>
                    <a:pt x="17529" y="2632"/>
                  </a:lnTo>
                  <a:lnTo>
                    <a:pt x="17495" y="2628"/>
                  </a:lnTo>
                  <a:lnTo>
                    <a:pt x="17456" y="2623"/>
                  </a:lnTo>
                  <a:lnTo>
                    <a:pt x="17424" y="2615"/>
                  </a:lnTo>
                  <a:lnTo>
                    <a:pt x="17397" y="2608"/>
                  </a:lnTo>
                  <a:lnTo>
                    <a:pt x="17367" y="2598"/>
                  </a:lnTo>
                  <a:lnTo>
                    <a:pt x="17340" y="2588"/>
                  </a:lnTo>
                  <a:lnTo>
                    <a:pt x="17313" y="2576"/>
                  </a:lnTo>
                  <a:lnTo>
                    <a:pt x="17289" y="2560"/>
                  </a:lnTo>
                  <a:lnTo>
                    <a:pt x="17267" y="2544"/>
                  </a:lnTo>
                  <a:lnTo>
                    <a:pt x="17250" y="2534"/>
                  </a:lnTo>
                  <a:lnTo>
                    <a:pt x="17237" y="2514"/>
                  </a:lnTo>
                  <a:lnTo>
                    <a:pt x="17223" y="2495"/>
                  </a:lnTo>
                  <a:lnTo>
                    <a:pt x="17215" y="2478"/>
                  </a:lnTo>
                  <a:lnTo>
                    <a:pt x="17213" y="2459"/>
                  </a:lnTo>
                  <a:lnTo>
                    <a:pt x="17213" y="2418"/>
                  </a:lnTo>
                  <a:lnTo>
                    <a:pt x="17215" y="2399"/>
                  </a:lnTo>
                  <a:lnTo>
                    <a:pt x="17223" y="2382"/>
                  </a:lnTo>
                  <a:lnTo>
                    <a:pt x="17237" y="2360"/>
                  </a:lnTo>
                  <a:lnTo>
                    <a:pt x="17267" y="2329"/>
                  </a:lnTo>
                  <a:lnTo>
                    <a:pt x="17289" y="2315"/>
                  </a:lnTo>
                  <a:lnTo>
                    <a:pt x="17340" y="2287"/>
                  </a:lnTo>
                  <a:lnTo>
                    <a:pt x="17367" y="2275"/>
                  </a:lnTo>
                  <a:lnTo>
                    <a:pt x="17397" y="2270"/>
                  </a:lnTo>
                  <a:lnTo>
                    <a:pt x="17424" y="2261"/>
                  </a:lnTo>
                  <a:lnTo>
                    <a:pt x="17456" y="2253"/>
                  </a:lnTo>
                  <a:lnTo>
                    <a:pt x="17495" y="2250"/>
                  </a:lnTo>
                  <a:lnTo>
                    <a:pt x="17529" y="2247"/>
                  </a:lnTo>
                  <a:lnTo>
                    <a:pt x="17566" y="2243"/>
                  </a:lnTo>
                  <a:lnTo>
                    <a:pt x="19267" y="2243"/>
                  </a:lnTo>
                  <a:lnTo>
                    <a:pt x="19301" y="2241"/>
                  </a:lnTo>
                  <a:lnTo>
                    <a:pt x="19338" y="2241"/>
                  </a:lnTo>
                  <a:lnTo>
                    <a:pt x="19372" y="2237"/>
                  </a:lnTo>
                  <a:lnTo>
                    <a:pt x="19406" y="2229"/>
                  </a:lnTo>
                  <a:lnTo>
                    <a:pt x="19433" y="2218"/>
                  </a:lnTo>
                  <a:lnTo>
                    <a:pt x="19463" y="2210"/>
                  </a:lnTo>
                  <a:lnTo>
                    <a:pt x="19497" y="2202"/>
                  </a:lnTo>
                  <a:lnTo>
                    <a:pt x="19519" y="2187"/>
                  </a:lnTo>
                  <a:lnTo>
                    <a:pt x="19539" y="2173"/>
                  </a:lnTo>
                  <a:lnTo>
                    <a:pt x="19566" y="2162"/>
                  </a:lnTo>
                  <a:lnTo>
                    <a:pt x="19581" y="2142"/>
                  </a:lnTo>
                  <a:lnTo>
                    <a:pt x="19590" y="2126"/>
                  </a:lnTo>
                  <a:lnTo>
                    <a:pt x="19605" y="2109"/>
                  </a:lnTo>
                  <a:lnTo>
                    <a:pt x="19615" y="2090"/>
                  </a:lnTo>
                  <a:lnTo>
                    <a:pt x="19622" y="2069"/>
                  </a:lnTo>
                  <a:lnTo>
                    <a:pt x="19622" y="2029"/>
                  </a:lnTo>
                  <a:lnTo>
                    <a:pt x="19615" y="2010"/>
                  </a:lnTo>
                  <a:lnTo>
                    <a:pt x="19605" y="1991"/>
                  </a:lnTo>
                  <a:lnTo>
                    <a:pt x="19590" y="1977"/>
                  </a:lnTo>
                  <a:lnTo>
                    <a:pt x="19581" y="1960"/>
                  </a:lnTo>
                  <a:lnTo>
                    <a:pt x="19566" y="1944"/>
                  </a:lnTo>
                  <a:lnTo>
                    <a:pt x="19539" y="1926"/>
                  </a:lnTo>
                  <a:lnTo>
                    <a:pt x="19519" y="1913"/>
                  </a:lnTo>
                  <a:lnTo>
                    <a:pt x="19497" y="1902"/>
                  </a:lnTo>
                  <a:lnTo>
                    <a:pt x="19463" y="1890"/>
                  </a:lnTo>
                  <a:lnTo>
                    <a:pt x="19433" y="1880"/>
                  </a:lnTo>
                  <a:lnTo>
                    <a:pt x="19406" y="1872"/>
                  </a:lnTo>
                  <a:lnTo>
                    <a:pt x="19372" y="1865"/>
                  </a:lnTo>
                  <a:lnTo>
                    <a:pt x="19338" y="1861"/>
                  </a:lnTo>
                  <a:lnTo>
                    <a:pt x="19301" y="1857"/>
                  </a:lnTo>
                  <a:lnTo>
                    <a:pt x="17713" y="1857"/>
                  </a:lnTo>
                  <a:lnTo>
                    <a:pt x="17672" y="1856"/>
                  </a:lnTo>
                  <a:lnTo>
                    <a:pt x="17637" y="1854"/>
                  </a:lnTo>
                  <a:lnTo>
                    <a:pt x="17605" y="1846"/>
                  </a:lnTo>
                  <a:lnTo>
                    <a:pt x="17571" y="1838"/>
                  </a:lnTo>
                  <a:lnTo>
                    <a:pt x="17542" y="1834"/>
                  </a:lnTo>
                  <a:lnTo>
                    <a:pt x="17512" y="1825"/>
                  </a:lnTo>
                  <a:lnTo>
                    <a:pt x="17485" y="1813"/>
                  </a:lnTo>
                  <a:lnTo>
                    <a:pt x="17456" y="1801"/>
                  </a:lnTo>
                  <a:lnTo>
                    <a:pt x="17434" y="1784"/>
                  </a:lnTo>
                  <a:lnTo>
                    <a:pt x="17414" y="1770"/>
                  </a:lnTo>
                  <a:lnTo>
                    <a:pt x="17397" y="1756"/>
                  </a:lnTo>
                  <a:lnTo>
                    <a:pt x="17382" y="1737"/>
                  </a:lnTo>
                  <a:lnTo>
                    <a:pt x="17370" y="1721"/>
                  </a:lnTo>
                  <a:lnTo>
                    <a:pt x="17362" y="1702"/>
                  </a:lnTo>
                  <a:lnTo>
                    <a:pt x="17353" y="1682"/>
                  </a:lnTo>
                  <a:lnTo>
                    <a:pt x="17353" y="1644"/>
                  </a:lnTo>
                  <a:lnTo>
                    <a:pt x="17362" y="1625"/>
                  </a:lnTo>
                  <a:lnTo>
                    <a:pt x="17370" y="1603"/>
                  </a:lnTo>
                  <a:lnTo>
                    <a:pt x="17382" y="1587"/>
                  </a:lnTo>
                  <a:lnTo>
                    <a:pt x="17397" y="1571"/>
                  </a:lnTo>
                  <a:lnTo>
                    <a:pt x="17414" y="1553"/>
                  </a:lnTo>
                  <a:lnTo>
                    <a:pt x="17434" y="1539"/>
                  </a:lnTo>
                  <a:lnTo>
                    <a:pt x="17485" y="1511"/>
                  </a:lnTo>
                  <a:lnTo>
                    <a:pt x="17512" y="1500"/>
                  </a:lnTo>
                  <a:lnTo>
                    <a:pt x="17542" y="1489"/>
                  </a:lnTo>
                  <a:lnTo>
                    <a:pt x="17571" y="1484"/>
                  </a:lnTo>
                  <a:lnTo>
                    <a:pt x="17605" y="1479"/>
                  </a:lnTo>
                  <a:lnTo>
                    <a:pt x="17637" y="1473"/>
                  </a:lnTo>
                  <a:lnTo>
                    <a:pt x="17672" y="1469"/>
                  </a:lnTo>
                  <a:lnTo>
                    <a:pt x="18987" y="1469"/>
                  </a:lnTo>
                  <a:lnTo>
                    <a:pt x="19024" y="1465"/>
                  </a:lnTo>
                  <a:lnTo>
                    <a:pt x="19053" y="1461"/>
                  </a:lnTo>
                  <a:lnTo>
                    <a:pt x="19087" y="1453"/>
                  </a:lnTo>
                  <a:lnTo>
                    <a:pt x="19117" y="1445"/>
                  </a:lnTo>
                  <a:lnTo>
                    <a:pt x="19151" y="1435"/>
                  </a:lnTo>
                  <a:lnTo>
                    <a:pt x="19173" y="1427"/>
                  </a:lnTo>
                  <a:lnTo>
                    <a:pt x="19205" y="1411"/>
                  </a:lnTo>
                  <a:lnTo>
                    <a:pt x="19227" y="1397"/>
                  </a:lnTo>
                  <a:lnTo>
                    <a:pt x="19249" y="1383"/>
                  </a:lnTo>
                  <a:lnTo>
                    <a:pt x="19267" y="1365"/>
                  </a:lnTo>
                  <a:lnTo>
                    <a:pt x="19274" y="1352"/>
                  </a:lnTo>
                  <a:lnTo>
                    <a:pt x="19291" y="1332"/>
                  </a:lnTo>
                  <a:lnTo>
                    <a:pt x="19301" y="1313"/>
                  </a:lnTo>
                  <a:lnTo>
                    <a:pt x="19301" y="1235"/>
                  </a:lnTo>
                  <a:lnTo>
                    <a:pt x="19291" y="1218"/>
                  </a:lnTo>
                  <a:lnTo>
                    <a:pt x="19274" y="1199"/>
                  </a:lnTo>
                  <a:lnTo>
                    <a:pt x="19267" y="1182"/>
                  </a:lnTo>
                  <a:lnTo>
                    <a:pt x="19249" y="1166"/>
                  </a:lnTo>
                  <a:lnTo>
                    <a:pt x="19227" y="1154"/>
                  </a:lnTo>
                  <a:lnTo>
                    <a:pt x="19205" y="1138"/>
                  </a:lnTo>
                  <a:lnTo>
                    <a:pt x="19173" y="1126"/>
                  </a:lnTo>
                  <a:lnTo>
                    <a:pt x="19151" y="1115"/>
                  </a:lnTo>
                  <a:lnTo>
                    <a:pt x="19117" y="1106"/>
                  </a:lnTo>
                  <a:lnTo>
                    <a:pt x="19087" y="1095"/>
                  </a:lnTo>
                  <a:lnTo>
                    <a:pt x="19053" y="1090"/>
                  </a:lnTo>
                  <a:lnTo>
                    <a:pt x="19024" y="1084"/>
                  </a:lnTo>
                  <a:lnTo>
                    <a:pt x="18987" y="1082"/>
                  </a:lnTo>
                  <a:lnTo>
                    <a:pt x="18950" y="1080"/>
                  </a:lnTo>
                  <a:lnTo>
                    <a:pt x="18334" y="1080"/>
                  </a:lnTo>
                  <a:lnTo>
                    <a:pt x="18297" y="1079"/>
                  </a:lnTo>
                  <a:lnTo>
                    <a:pt x="18258" y="1078"/>
                  </a:lnTo>
                  <a:lnTo>
                    <a:pt x="18224" y="1072"/>
                  </a:lnTo>
                  <a:lnTo>
                    <a:pt x="18192" y="1067"/>
                  </a:lnTo>
                  <a:lnTo>
                    <a:pt x="18162" y="1056"/>
                  </a:lnTo>
                  <a:lnTo>
                    <a:pt x="18103" y="1038"/>
                  </a:lnTo>
                  <a:lnTo>
                    <a:pt x="18081" y="1024"/>
                  </a:lnTo>
                  <a:lnTo>
                    <a:pt x="18057" y="1008"/>
                  </a:lnTo>
                  <a:lnTo>
                    <a:pt x="18032" y="995"/>
                  </a:lnTo>
                  <a:lnTo>
                    <a:pt x="18018" y="982"/>
                  </a:lnTo>
                  <a:lnTo>
                    <a:pt x="18000" y="962"/>
                  </a:lnTo>
                  <a:lnTo>
                    <a:pt x="17986" y="944"/>
                  </a:lnTo>
                  <a:lnTo>
                    <a:pt x="17981" y="926"/>
                  </a:lnTo>
                  <a:lnTo>
                    <a:pt x="17973" y="907"/>
                  </a:lnTo>
                  <a:lnTo>
                    <a:pt x="17973" y="866"/>
                  </a:lnTo>
                  <a:lnTo>
                    <a:pt x="17981" y="849"/>
                  </a:lnTo>
                  <a:lnTo>
                    <a:pt x="17986" y="830"/>
                  </a:lnTo>
                  <a:lnTo>
                    <a:pt x="18000" y="809"/>
                  </a:lnTo>
                  <a:lnTo>
                    <a:pt x="18018" y="797"/>
                  </a:lnTo>
                  <a:lnTo>
                    <a:pt x="18032" y="782"/>
                  </a:lnTo>
                  <a:lnTo>
                    <a:pt x="18057" y="763"/>
                  </a:lnTo>
                  <a:lnTo>
                    <a:pt x="18081" y="751"/>
                  </a:lnTo>
                  <a:lnTo>
                    <a:pt x="18103" y="738"/>
                  </a:lnTo>
                  <a:lnTo>
                    <a:pt x="18133" y="723"/>
                  </a:lnTo>
                  <a:lnTo>
                    <a:pt x="18162" y="717"/>
                  </a:lnTo>
                  <a:lnTo>
                    <a:pt x="18192" y="709"/>
                  </a:lnTo>
                  <a:lnTo>
                    <a:pt x="18224" y="702"/>
                  </a:lnTo>
                  <a:lnTo>
                    <a:pt x="18258" y="697"/>
                  </a:lnTo>
                  <a:lnTo>
                    <a:pt x="18297" y="694"/>
                  </a:lnTo>
                  <a:lnTo>
                    <a:pt x="19691" y="694"/>
                  </a:lnTo>
                  <a:lnTo>
                    <a:pt x="19725" y="687"/>
                  </a:lnTo>
                  <a:lnTo>
                    <a:pt x="19794" y="679"/>
                  </a:lnTo>
                  <a:lnTo>
                    <a:pt x="19824" y="669"/>
                  </a:lnTo>
                  <a:lnTo>
                    <a:pt x="19855" y="662"/>
                  </a:lnTo>
                  <a:lnTo>
                    <a:pt x="19882" y="647"/>
                  </a:lnTo>
                  <a:lnTo>
                    <a:pt x="19902" y="635"/>
                  </a:lnTo>
                  <a:lnTo>
                    <a:pt x="19929" y="625"/>
                  </a:lnTo>
                  <a:lnTo>
                    <a:pt x="19949" y="609"/>
                  </a:lnTo>
                  <a:lnTo>
                    <a:pt x="19968" y="591"/>
                  </a:lnTo>
                  <a:lnTo>
                    <a:pt x="19983" y="574"/>
                  </a:lnTo>
                  <a:lnTo>
                    <a:pt x="19988" y="557"/>
                  </a:lnTo>
                  <a:lnTo>
                    <a:pt x="20005" y="538"/>
                  </a:lnTo>
                  <a:lnTo>
                    <a:pt x="20008" y="518"/>
                  </a:lnTo>
                  <a:lnTo>
                    <a:pt x="20010" y="500"/>
                  </a:lnTo>
                  <a:lnTo>
                    <a:pt x="20008" y="481"/>
                  </a:lnTo>
                  <a:lnTo>
                    <a:pt x="20005" y="460"/>
                  </a:lnTo>
                  <a:lnTo>
                    <a:pt x="19988" y="440"/>
                  </a:lnTo>
                  <a:lnTo>
                    <a:pt x="19983" y="425"/>
                  </a:lnTo>
                  <a:lnTo>
                    <a:pt x="19968" y="406"/>
                  </a:lnTo>
                  <a:lnTo>
                    <a:pt x="19929" y="374"/>
                  </a:lnTo>
                  <a:lnTo>
                    <a:pt x="19902" y="361"/>
                  </a:lnTo>
                  <a:lnTo>
                    <a:pt x="19882" y="348"/>
                  </a:lnTo>
                  <a:lnTo>
                    <a:pt x="19855" y="338"/>
                  </a:lnTo>
                  <a:lnTo>
                    <a:pt x="19824" y="328"/>
                  </a:lnTo>
                  <a:lnTo>
                    <a:pt x="19794" y="320"/>
                  </a:lnTo>
                  <a:lnTo>
                    <a:pt x="19760" y="314"/>
                  </a:lnTo>
                  <a:lnTo>
                    <a:pt x="19691" y="306"/>
                  </a:lnTo>
                  <a:lnTo>
                    <a:pt x="19654" y="304"/>
                  </a:lnTo>
                  <a:lnTo>
                    <a:pt x="17328" y="304"/>
                  </a:lnTo>
                  <a:lnTo>
                    <a:pt x="17289" y="302"/>
                  </a:lnTo>
                  <a:lnTo>
                    <a:pt x="17252" y="297"/>
                  </a:lnTo>
                  <a:lnTo>
                    <a:pt x="17220" y="290"/>
                  </a:lnTo>
                  <a:lnTo>
                    <a:pt x="17191" y="282"/>
                  </a:lnTo>
                  <a:lnTo>
                    <a:pt x="17164" y="272"/>
                  </a:lnTo>
                  <a:lnTo>
                    <a:pt x="17132" y="260"/>
                  </a:lnTo>
                  <a:lnTo>
                    <a:pt x="17105" y="249"/>
                  </a:lnTo>
                  <a:lnTo>
                    <a:pt x="17083" y="236"/>
                  </a:lnTo>
                  <a:lnTo>
                    <a:pt x="17066" y="220"/>
                  </a:lnTo>
                  <a:lnTo>
                    <a:pt x="17046" y="202"/>
                  </a:lnTo>
                  <a:lnTo>
                    <a:pt x="17036" y="188"/>
                  </a:lnTo>
                  <a:lnTo>
                    <a:pt x="17019" y="171"/>
                  </a:lnTo>
                  <a:lnTo>
                    <a:pt x="17007" y="149"/>
                  </a:lnTo>
                  <a:lnTo>
                    <a:pt x="17002" y="112"/>
                  </a:lnTo>
                  <a:lnTo>
                    <a:pt x="17004" y="89"/>
                  </a:lnTo>
                  <a:lnTo>
                    <a:pt x="17007" y="72"/>
                  </a:lnTo>
                  <a:lnTo>
                    <a:pt x="17019" y="53"/>
                  </a:lnTo>
                  <a:lnTo>
                    <a:pt x="17036" y="37"/>
                  </a:lnTo>
                  <a:lnTo>
                    <a:pt x="17046" y="19"/>
                  </a:lnTo>
                  <a:lnTo>
                    <a:pt x="17066" y="1"/>
                  </a:lnTo>
                  <a:lnTo>
                    <a:pt x="17066" y="0"/>
                  </a:lnTo>
                  <a:lnTo>
                    <a:pt x="0" y="0"/>
                  </a:lnTo>
                  <a:lnTo>
                    <a:pt x="0" y="21600"/>
                  </a:lnTo>
                  <a:lnTo>
                    <a:pt x="19733" y="21600"/>
                  </a:lnTo>
                  <a:lnTo>
                    <a:pt x="19738" y="21597"/>
                  </a:lnTo>
                  <a:lnTo>
                    <a:pt x="19767" y="21583"/>
                  </a:lnTo>
                  <a:lnTo>
                    <a:pt x="19792" y="21569"/>
                  </a:lnTo>
                  <a:lnTo>
                    <a:pt x="19816" y="21553"/>
                  </a:lnTo>
                  <a:lnTo>
                    <a:pt x="19826" y="21537"/>
                  </a:lnTo>
                  <a:lnTo>
                    <a:pt x="19841" y="21519"/>
                  </a:lnTo>
                  <a:lnTo>
                    <a:pt x="19855" y="21503"/>
                  </a:lnTo>
                  <a:lnTo>
                    <a:pt x="19860" y="21483"/>
                  </a:lnTo>
                  <a:lnTo>
                    <a:pt x="19868" y="21463"/>
                  </a:lnTo>
                  <a:lnTo>
                    <a:pt x="19875" y="21445"/>
                  </a:lnTo>
                  <a:lnTo>
                    <a:pt x="19868" y="21427"/>
                  </a:lnTo>
                  <a:lnTo>
                    <a:pt x="19860" y="21407"/>
                  </a:lnTo>
                  <a:lnTo>
                    <a:pt x="19855" y="21388"/>
                  </a:lnTo>
                  <a:lnTo>
                    <a:pt x="19826" y="21354"/>
                  </a:lnTo>
                  <a:lnTo>
                    <a:pt x="19816" y="21338"/>
                  </a:lnTo>
                  <a:lnTo>
                    <a:pt x="19792" y="21320"/>
                  </a:lnTo>
                  <a:lnTo>
                    <a:pt x="19767" y="21308"/>
                  </a:lnTo>
                  <a:lnTo>
                    <a:pt x="19738" y="21296"/>
                  </a:lnTo>
                  <a:lnTo>
                    <a:pt x="19711" y="21283"/>
                  </a:lnTo>
                  <a:lnTo>
                    <a:pt x="19684" y="21275"/>
                  </a:lnTo>
                  <a:lnTo>
                    <a:pt x="19652" y="21264"/>
                  </a:lnTo>
                  <a:lnTo>
                    <a:pt x="19620" y="21260"/>
                  </a:lnTo>
                  <a:lnTo>
                    <a:pt x="19588" y="21254"/>
                  </a:lnTo>
                  <a:lnTo>
                    <a:pt x="19554" y="21252"/>
                  </a:lnTo>
                  <a:lnTo>
                    <a:pt x="18606" y="21252"/>
                  </a:lnTo>
                  <a:lnTo>
                    <a:pt x="18565" y="21248"/>
                  </a:lnTo>
                  <a:lnTo>
                    <a:pt x="18526" y="21247"/>
                  </a:lnTo>
                  <a:lnTo>
                    <a:pt x="18501" y="21240"/>
                  </a:lnTo>
                  <a:lnTo>
                    <a:pt x="18464" y="21238"/>
                  </a:lnTo>
                  <a:lnTo>
                    <a:pt x="18435" y="21227"/>
                  </a:lnTo>
                  <a:lnTo>
                    <a:pt x="18405" y="21219"/>
                  </a:lnTo>
                  <a:lnTo>
                    <a:pt x="18376" y="21208"/>
                  </a:lnTo>
                  <a:lnTo>
                    <a:pt x="18354" y="21194"/>
                  </a:lnTo>
                  <a:lnTo>
                    <a:pt x="18329" y="21179"/>
                  </a:lnTo>
                  <a:lnTo>
                    <a:pt x="18307" y="21167"/>
                  </a:lnTo>
                  <a:lnTo>
                    <a:pt x="18287" y="21152"/>
                  </a:lnTo>
                  <a:lnTo>
                    <a:pt x="18275" y="21135"/>
                  </a:lnTo>
                  <a:lnTo>
                    <a:pt x="18265" y="21118"/>
                  </a:lnTo>
                  <a:lnTo>
                    <a:pt x="18253" y="21098"/>
                  </a:lnTo>
                  <a:lnTo>
                    <a:pt x="18248" y="21078"/>
                  </a:lnTo>
                  <a:lnTo>
                    <a:pt x="18248" y="21037"/>
                  </a:lnTo>
                  <a:lnTo>
                    <a:pt x="18253" y="21018"/>
                  </a:lnTo>
                  <a:lnTo>
                    <a:pt x="18265" y="21001"/>
                  </a:lnTo>
                  <a:lnTo>
                    <a:pt x="18275" y="20982"/>
                  </a:lnTo>
                  <a:lnTo>
                    <a:pt x="18287" y="20966"/>
                  </a:lnTo>
                  <a:lnTo>
                    <a:pt x="18307" y="20949"/>
                  </a:lnTo>
                  <a:lnTo>
                    <a:pt x="18329" y="20934"/>
                  </a:lnTo>
                  <a:lnTo>
                    <a:pt x="18354" y="20921"/>
                  </a:lnTo>
                  <a:lnTo>
                    <a:pt x="18376" y="20906"/>
                  </a:lnTo>
                  <a:lnTo>
                    <a:pt x="18405" y="20898"/>
                  </a:lnTo>
                  <a:lnTo>
                    <a:pt x="18435" y="20883"/>
                  </a:lnTo>
                  <a:lnTo>
                    <a:pt x="18464" y="20879"/>
                  </a:lnTo>
                  <a:lnTo>
                    <a:pt x="18501" y="20871"/>
                  </a:lnTo>
                  <a:lnTo>
                    <a:pt x="18526" y="20867"/>
                  </a:lnTo>
                  <a:lnTo>
                    <a:pt x="18565" y="20862"/>
                  </a:lnTo>
                  <a:lnTo>
                    <a:pt x="20172" y="20862"/>
                  </a:lnTo>
                  <a:lnTo>
                    <a:pt x="20209" y="20861"/>
                  </a:lnTo>
                  <a:lnTo>
                    <a:pt x="20273" y="20847"/>
                  </a:lnTo>
                  <a:lnTo>
                    <a:pt x="20314" y="20838"/>
                  </a:lnTo>
                  <a:lnTo>
                    <a:pt x="20341" y="20829"/>
                  </a:lnTo>
                  <a:lnTo>
                    <a:pt x="20361" y="20817"/>
                  </a:lnTo>
                  <a:lnTo>
                    <a:pt x="20388" y="20803"/>
                  </a:lnTo>
                  <a:lnTo>
                    <a:pt x="20415" y="20793"/>
                  </a:lnTo>
                  <a:lnTo>
                    <a:pt x="20434" y="20779"/>
                  </a:lnTo>
                  <a:lnTo>
                    <a:pt x="20452" y="20761"/>
                  </a:lnTo>
                  <a:lnTo>
                    <a:pt x="20469" y="20746"/>
                  </a:lnTo>
                  <a:lnTo>
                    <a:pt x="20476" y="20726"/>
                  </a:lnTo>
                  <a:lnTo>
                    <a:pt x="20486" y="20710"/>
                  </a:lnTo>
                  <a:lnTo>
                    <a:pt x="20488" y="20690"/>
                  </a:lnTo>
                  <a:lnTo>
                    <a:pt x="20491" y="20668"/>
                  </a:lnTo>
                  <a:lnTo>
                    <a:pt x="20486" y="20630"/>
                  </a:lnTo>
                  <a:lnTo>
                    <a:pt x="20476" y="20610"/>
                  </a:lnTo>
                  <a:lnTo>
                    <a:pt x="20469" y="20593"/>
                  </a:lnTo>
                  <a:lnTo>
                    <a:pt x="20452" y="20576"/>
                  </a:lnTo>
                  <a:lnTo>
                    <a:pt x="20434" y="20561"/>
                  </a:lnTo>
                  <a:lnTo>
                    <a:pt x="20415" y="20545"/>
                  </a:lnTo>
                  <a:lnTo>
                    <a:pt x="20388" y="20530"/>
                  </a:lnTo>
                  <a:lnTo>
                    <a:pt x="20361" y="20520"/>
                  </a:lnTo>
                  <a:lnTo>
                    <a:pt x="20341" y="20509"/>
                  </a:lnTo>
                  <a:lnTo>
                    <a:pt x="20314" y="20498"/>
                  </a:lnTo>
                  <a:lnTo>
                    <a:pt x="20273" y="20489"/>
                  </a:lnTo>
                  <a:lnTo>
                    <a:pt x="20241" y="20485"/>
                  </a:lnTo>
                  <a:lnTo>
                    <a:pt x="20209" y="20480"/>
                  </a:lnTo>
                  <a:lnTo>
                    <a:pt x="20172" y="20476"/>
                  </a:lnTo>
                  <a:lnTo>
                    <a:pt x="20138" y="20474"/>
                  </a:lnTo>
                  <a:lnTo>
                    <a:pt x="18123" y="20474"/>
                  </a:lnTo>
                  <a:lnTo>
                    <a:pt x="18091" y="20472"/>
                  </a:lnTo>
                  <a:lnTo>
                    <a:pt x="18054" y="20465"/>
                  </a:lnTo>
                  <a:lnTo>
                    <a:pt x="18020" y="20461"/>
                  </a:lnTo>
                  <a:lnTo>
                    <a:pt x="17986" y="20453"/>
                  </a:lnTo>
                  <a:lnTo>
                    <a:pt x="17959" y="20444"/>
                  </a:lnTo>
                  <a:lnTo>
                    <a:pt x="17934" y="20430"/>
                  </a:lnTo>
                  <a:lnTo>
                    <a:pt x="17907" y="20420"/>
                  </a:lnTo>
                  <a:lnTo>
                    <a:pt x="17880" y="20402"/>
                  </a:lnTo>
                  <a:lnTo>
                    <a:pt x="17868" y="20390"/>
                  </a:lnTo>
                  <a:lnTo>
                    <a:pt x="17841" y="20374"/>
                  </a:lnTo>
                  <a:lnTo>
                    <a:pt x="17834" y="20356"/>
                  </a:lnTo>
                  <a:lnTo>
                    <a:pt x="17816" y="20340"/>
                  </a:lnTo>
                  <a:lnTo>
                    <a:pt x="17814" y="20321"/>
                  </a:lnTo>
                  <a:lnTo>
                    <a:pt x="17809" y="20301"/>
                  </a:lnTo>
                  <a:lnTo>
                    <a:pt x="17807" y="20283"/>
                  </a:lnTo>
                  <a:lnTo>
                    <a:pt x="17809" y="20260"/>
                  </a:lnTo>
                  <a:lnTo>
                    <a:pt x="17814" y="20243"/>
                  </a:lnTo>
                  <a:lnTo>
                    <a:pt x="17816" y="20223"/>
                  </a:lnTo>
                  <a:lnTo>
                    <a:pt x="17834" y="20207"/>
                  </a:lnTo>
                  <a:lnTo>
                    <a:pt x="17841" y="20189"/>
                  </a:lnTo>
                  <a:lnTo>
                    <a:pt x="17868" y="20173"/>
                  </a:lnTo>
                  <a:lnTo>
                    <a:pt x="17880" y="20161"/>
                  </a:lnTo>
                  <a:lnTo>
                    <a:pt x="17907" y="20145"/>
                  </a:lnTo>
                  <a:lnTo>
                    <a:pt x="17934" y="20131"/>
                  </a:lnTo>
                  <a:lnTo>
                    <a:pt x="17959" y="20119"/>
                  </a:lnTo>
                  <a:lnTo>
                    <a:pt x="17986" y="20111"/>
                  </a:lnTo>
                  <a:lnTo>
                    <a:pt x="18054" y="20095"/>
                  </a:lnTo>
                  <a:lnTo>
                    <a:pt x="18091" y="20093"/>
                  </a:lnTo>
                  <a:lnTo>
                    <a:pt x="18123" y="20089"/>
                  </a:lnTo>
                  <a:lnTo>
                    <a:pt x="18162" y="20085"/>
                  </a:lnTo>
                  <a:lnTo>
                    <a:pt x="19144" y="20085"/>
                  </a:lnTo>
                  <a:lnTo>
                    <a:pt x="19173" y="20084"/>
                  </a:lnTo>
                  <a:lnTo>
                    <a:pt x="19208" y="20080"/>
                  </a:lnTo>
                  <a:lnTo>
                    <a:pt x="19271" y="20063"/>
                  </a:lnTo>
                  <a:lnTo>
                    <a:pt x="19301" y="20052"/>
                  </a:lnTo>
                  <a:lnTo>
                    <a:pt x="19328" y="20045"/>
                  </a:lnTo>
                  <a:lnTo>
                    <a:pt x="19355" y="20029"/>
                  </a:lnTo>
                  <a:lnTo>
                    <a:pt x="19374" y="20016"/>
                  </a:lnTo>
                  <a:lnTo>
                    <a:pt x="19397" y="20001"/>
                  </a:lnTo>
                  <a:lnTo>
                    <a:pt x="19419" y="19985"/>
                  </a:lnTo>
                  <a:lnTo>
                    <a:pt x="19431" y="19968"/>
                  </a:lnTo>
                  <a:lnTo>
                    <a:pt x="19443" y="19952"/>
                  </a:lnTo>
                  <a:lnTo>
                    <a:pt x="19451" y="19931"/>
                  </a:lnTo>
                  <a:lnTo>
                    <a:pt x="19458" y="19914"/>
                  </a:lnTo>
                  <a:lnTo>
                    <a:pt x="19458" y="19874"/>
                  </a:lnTo>
                  <a:lnTo>
                    <a:pt x="19451" y="19855"/>
                  </a:lnTo>
                  <a:lnTo>
                    <a:pt x="19443" y="19838"/>
                  </a:lnTo>
                  <a:lnTo>
                    <a:pt x="19431" y="19816"/>
                  </a:lnTo>
                  <a:lnTo>
                    <a:pt x="19419" y="19800"/>
                  </a:lnTo>
                  <a:lnTo>
                    <a:pt x="19397" y="19786"/>
                  </a:lnTo>
                  <a:lnTo>
                    <a:pt x="19374" y="19772"/>
                  </a:lnTo>
                  <a:lnTo>
                    <a:pt x="19355" y="19756"/>
                  </a:lnTo>
                  <a:lnTo>
                    <a:pt x="19328" y="19744"/>
                  </a:lnTo>
                  <a:lnTo>
                    <a:pt x="19301" y="19730"/>
                  </a:lnTo>
                  <a:lnTo>
                    <a:pt x="19271" y="19723"/>
                  </a:lnTo>
                  <a:lnTo>
                    <a:pt x="19237" y="19718"/>
                  </a:lnTo>
                  <a:lnTo>
                    <a:pt x="19208" y="19708"/>
                  </a:lnTo>
                  <a:lnTo>
                    <a:pt x="19173" y="19703"/>
                  </a:lnTo>
                  <a:lnTo>
                    <a:pt x="19144" y="19702"/>
                  </a:lnTo>
                  <a:lnTo>
                    <a:pt x="17385" y="19702"/>
                  </a:lnTo>
                  <a:lnTo>
                    <a:pt x="17350" y="19698"/>
                  </a:lnTo>
                  <a:lnTo>
                    <a:pt x="17316" y="19695"/>
                  </a:lnTo>
                  <a:lnTo>
                    <a:pt x="17281" y="19691"/>
                  </a:lnTo>
                  <a:lnTo>
                    <a:pt x="17250" y="19684"/>
                  </a:lnTo>
                  <a:lnTo>
                    <a:pt x="17186" y="19667"/>
                  </a:lnTo>
                  <a:lnTo>
                    <a:pt x="17164" y="19656"/>
                  </a:lnTo>
                  <a:lnTo>
                    <a:pt x="17132" y="19643"/>
                  </a:lnTo>
                  <a:lnTo>
                    <a:pt x="17110" y="19630"/>
                  </a:lnTo>
                  <a:lnTo>
                    <a:pt x="17090" y="19613"/>
                  </a:lnTo>
                  <a:lnTo>
                    <a:pt x="17070" y="19594"/>
                  </a:lnTo>
                  <a:lnTo>
                    <a:pt x="17063" y="19582"/>
                  </a:lnTo>
                  <a:lnTo>
                    <a:pt x="17046" y="19565"/>
                  </a:lnTo>
                  <a:lnTo>
                    <a:pt x="17039" y="19545"/>
                  </a:lnTo>
                  <a:lnTo>
                    <a:pt x="17036" y="19523"/>
                  </a:lnTo>
                  <a:lnTo>
                    <a:pt x="17029" y="19505"/>
                  </a:lnTo>
                  <a:lnTo>
                    <a:pt x="17036" y="19485"/>
                  </a:lnTo>
                  <a:lnTo>
                    <a:pt x="17039" y="19467"/>
                  </a:lnTo>
                  <a:lnTo>
                    <a:pt x="17046" y="19447"/>
                  </a:lnTo>
                  <a:lnTo>
                    <a:pt x="17063" y="19430"/>
                  </a:lnTo>
                  <a:lnTo>
                    <a:pt x="17070" y="19413"/>
                  </a:lnTo>
                  <a:lnTo>
                    <a:pt x="17090" y="19398"/>
                  </a:lnTo>
                  <a:lnTo>
                    <a:pt x="17110" y="19382"/>
                  </a:lnTo>
                  <a:lnTo>
                    <a:pt x="17132" y="19367"/>
                  </a:lnTo>
                  <a:lnTo>
                    <a:pt x="17164" y="19357"/>
                  </a:lnTo>
                  <a:lnTo>
                    <a:pt x="17186" y="19346"/>
                  </a:lnTo>
                  <a:lnTo>
                    <a:pt x="17215" y="19337"/>
                  </a:lnTo>
                  <a:lnTo>
                    <a:pt x="17250" y="19327"/>
                  </a:lnTo>
                  <a:lnTo>
                    <a:pt x="17281" y="19319"/>
                  </a:lnTo>
                  <a:lnTo>
                    <a:pt x="17316" y="19317"/>
                  </a:lnTo>
                  <a:lnTo>
                    <a:pt x="17350" y="19313"/>
                  </a:lnTo>
                  <a:lnTo>
                    <a:pt x="20503" y="19313"/>
                  </a:lnTo>
                  <a:lnTo>
                    <a:pt x="20503" y="19309"/>
                  </a:lnTo>
                  <a:lnTo>
                    <a:pt x="20533" y="19303"/>
                  </a:lnTo>
                  <a:lnTo>
                    <a:pt x="20567" y="19302"/>
                  </a:lnTo>
                  <a:lnTo>
                    <a:pt x="20592" y="19294"/>
                  </a:lnTo>
                  <a:lnTo>
                    <a:pt x="20619" y="19286"/>
                  </a:lnTo>
                  <a:lnTo>
                    <a:pt x="20643" y="19277"/>
                  </a:lnTo>
                  <a:lnTo>
                    <a:pt x="20670" y="19265"/>
                  </a:lnTo>
                  <a:lnTo>
                    <a:pt x="20692" y="19254"/>
                  </a:lnTo>
                  <a:lnTo>
                    <a:pt x="20712" y="19245"/>
                  </a:lnTo>
                  <a:lnTo>
                    <a:pt x="20734" y="19230"/>
                  </a:lnTo>
                  <a:lnTo>
                    <a:pt x="20751" y="19217"/>
                  </a:lnTo>
                  <a:lnTo>
                    <a:pt x="20766" y="19201"/>
                  </a:lnTo>
                  <a:lnTo>
                    <a:pt x="20776" y="19186"/>
                  </a:lnTo>
                  <a:lnTo>
                    <a:pt x="20785" y="19168"/>
                  </a:lnTo>
                  <a:lnTo>
                    <a:pt x="20790" y="19154"/>
                  </a:lnTo>
                  <a:lnTo>
                    <a:pt x="20793" y="19134"/>
                  </a:lnTo>
                  <a:lnTo>
                    <a:pt x="20798" y="19117"/>
                  </a:lnTo>
                  <a:lnTo>
                    <a:pt x="20793" y="19100"/>
                  </a:lnTo>
                  <a:lnTo>
                    <a:pt x="20790" y="19082"/>
                  </a:lnTo>
                  <a:lnTo>
                    <a:pt x="20785" y="19065"/>
                  </a:lnTo>
                  <a:lnTo>
                    <a:pt x="20776" y="19048"/>
                  </a:lnTo>
                  <a:lnTo>
                    <a:pt x="20766" y="19036"/>
                  </a:lnTo>
                  <a:lnTo>
                    <a:pt x="20751" y="19021"/>
                  </a:lnTo>
                  <a:lnTo>
                    <a:pt x="20734" y="19006"/>
                  </a:lnTo>
                  <a:lnTo>
                    <a:pt x="20712" y="18992"/>
                  </a:lnTo>
                  <a:lnTo>
                    <a:pt x="20692" y="18980"/>
                  </a:lnTo>
                  <a:lnTo>
                    <a:pt x="20670" y="18969"/>
                  </a:lnTo>
                  <a:lnTo>
                    <a:pt x="20643" y="18957"/>
                  </a:lnTo>
                  <a:lnTo>
                    <a:pt x="20619" y="18952"/>
                  </a:lnTo>
                  <a:lnTo>
                    <a:pt x="20592" y="18944"/>
                  </a:lnTo>
                  <a:lnTo>
                    <a:pt x="20567" y="18937"/>
                  </a:lnTo>
                  <a:lnTo>
                    <a:pt x="20533" y="18930"/>
                  </a:lnTo>
                  <a:lnTo>
                    <a:pt x="20503" y="18924"/>
                  </a:lnTo>
                  <a:lnTo>
                    <a:pt x="20503" y="18922"/>
                  </a:lnTo>
                  <a:lnTo>
                    <a:pt x="18793" y="18922"/>
                  </a:lnTo>
                  <a:lnTo>
                    <a:pt x="18761" y="18920"/>
                  </a:lnTo>
                  <a:lnTo>
                    <a:pt x="18732" y="18913"/>
                  </a:lnTo>
                  <a:lnTo>
                    <a:pt x="18700" y="18909"/>
                  </a:lnTo>
                  <a:lnTo>
                    <a:pt x="18668" y="18901"/>
                  </a:lnTo>
                  <a:lnTo>
                    <a:pt x="18631" y="18891"/>
                  </a:lnTo>
                  <a:lnTo>
                    <a:pt x="18606" y="18880"/>
                  </a:lnTo>
                  <a:lnTo>
                    <a:pt x="18584" y="18867"/>
                  </a:lnTo>
                  <a:lnTo>
                    <a:pt x="18562" y="18855"/>
                  </a:lnTo>
                  <a:lnTo>
                    <a:pt x="18538" y="18839"/>
                  </a:lnTo>
                  <a:lnTo>
                    <a:pt x="18523" y="18823"/>
                  </a:lnTo>
                  <a:lnTo>
                    <a:pt x="18503" y="18805"/>
                  </a:lnTo>
                  <a:lnTo>
                    <a:pt x="18499" y="18785"/>
                  </a:lnTo>
                  <a:lnTo>
                    <a:pt x="18486" y="18768"/>
                  </a:lnTo>
                  <a:lnTo>
                    <a:pt x="18481" y="18751"/>
                  </a:lnTo>
                  <a:lnTo>
                    <a:pt x="18481" y="18708"/>
                  </a:lnTo>
                  <a:lnTo>
                    <a:pt x="18486" y="18687"/>
                  </a:lnTo>
                  <a:lnTo>
                    <a:pt x="18499" y="18672"/>
                  </a:lnTo>
                  <a:lnTo>
                    <a:pt x="18503" y="18653"/>
                  </a:lnTo>
                  <a:lnTo>
                    <a:pt x="18523" y="18637"/>
                  </a:lnTo>
                  <a:lnTo>
                    <a:pt x="18538" y="18621"/>
                  </a:lnTo>
                  <a:lnTo>
                    <a:pt x="18562" y="18605"/>
                  </a:lnTo>
                  <a:lnTo>
                    <a:pt x="18584" y="18595"/>
                  </a:lnTo>
                  <a:lnTo>
                    <a:pt x="18606" y="18581"/>
                  </a:lnTo>
                  <a:lnTo>
                    <a:pt x="18631" y="18569"/>
                  </a:lnTo>
                  <a:lnTo>
                    <a:pt x="18668" y="18560"/>
                  </a:lnTo>
                  <a:lnTo>
                    <a:pt x="18700" y="18551"/>
                  </a:lnTo>
                  <a:lnTo>
                    <a:pt x="18732" y="18544"/>
                  </a:lnTo>
                  <a:lnTo>
                    <a:pt x="18761" y="18541"/>
                  </a:lnTo>
                  <a:lnTo>
                    <a:pt x="18793" y="18536"/>
                  </a:lnTo>
                  <a:lnTo>
                    <a:pt x="20960" y="18536"/>
                  </a:lnTo>
                  <a:lnTo>
                    <a:pt x="20991" y="18531"/>
                  </a:lnTo>
                  <a:lnTo>
                    <a:pt x="21028" y="18528"/>
                  </a:lnTo>
                  <a:lnTo>
                    <a:pt x="21055" y="18520"/>
                  </a:lnTo>
                  <a:lnTo>
                    <a:pt x="21092" y="18515"/>
                  </a:lnTo>
                  <a:lnTo>
                    <a:pt x="21119" y="18504"/>
                  </a:lnTo>
                  <a:lnTo>
                    <a:pt x="21141" y="18494"/>
                  </a:lnTo>
                  <a:lnTo>
                    <a:pt x="21171" y="18478"/>
                  </a:lnTo>
                  <a:lnTo>
                    <a:pt x="21193" y="18464"/>
                  </a:lnTo>
                  <a:lnTo>
                    <a:pt x="21217" y="18450"/>
                  </a:lnTo>
                  <a:lnTo>
                    <a:pt x="21234" y="18432"/>
                  </a:lnTo>
                  <a:lnTo>
                    <a:pt x="21252" y="18418"/>
                  </a:lnTo>
                  <a:lnTo>
                    <a:pt x="21259" y="18399"/>
                  </a:lnTo>
                  <a:lnTo>
                    <a:pt x="21264" y="18380"/>
                  </a:lnTo>
                  <a:lnTo>
                    <a:pt x="21276" y="18363"/>
                  </a:lnTo>
                  <a:lnTo>
                    <a:pt x="21276" y="18322"/>
                  </a:lnTo>
                  <a:lnTo>
                    <a:pt x="21264" y="18303"/>
                  </a:lnTo>
                  <a:lnTo>
                    <a:pt x="21259" y="18286"/>
                  </a:lnTo>
                  <a:lnTo>
                    <a:pt x="21252" y="18264"/>
                  </a:lnTo>
                  <a:lnTo>
                    <a:pt x="21234" y="18248"/>
                  </a:lnTo>
                  <a:lnTo>
                    <a:pt x="21217" y="18234"/>
                  </a:lnTo>
                  <a:lnTo>
                    <a:pt x="21193" y="18220"/>
                  </a:lnTo>
                  <a:lnTo>
                    <a:pt x="21171" y="18204"/>
                  </a:lnTo>
                  <a:lnTo>
                    <a:pt x="21141" y="18192"/>
                  </a:lnTo>
                  <a:lnTo>
                    <a:pt x="21119" y="18180"/>
                  </a:lnTo>
                  <a:lnTo>
                    <a:pt x="21092" y="18173"/>
                  </a:lnTo>
                  <a:lnTo>
                    <a:pt x="21055" y="18162"/>
                  </a:lnTo>
                  <a:lnTo>
                    <a:pt x="21028" y="18158"/>
                  </a:lnTo>
                  <a:lnTo>
                    <a:pt x="20991" y="18150"/>
                  </a:lnTo>
                  <a:lnTo>
                    <a:pt x="20960" y="18150"/>
                  </a:lnTo>
                  <a:lnTo>
                    <a:pt x="20918" y="18149"/>
                  </a:lnTo>
                  <a:lnTo>
                    <a:pt x="17529" y="18149"/>
                  </a:lnTo>
                  <a:lnTo>
                    <a:pt x="17495" y="18145"/>
                  </a:lnTo>
                  <a:lnTo>
                    <a:pt x="17456" y="18139"/>
                  </a:lnTo>
                  <a:lnTo>
                    <a:pt x="17424" y="18134"/>
                  </a:lnTo>
                  <a:lnTo>
                    <a:pt x="17397" y="18126"/>
                  </a:lnTo>
                  <a:lnTo>
                    <a:pt x="17367" y="18115"/>
                  </a:lnTo>
                  <a:lnTo>
                    <a:pt x="17340" y="18103"/>
                  </a:lnTo>
                  <a:lnTo>
                    <a:pt x="17313" y="18093"/>
                  </a:lnTo>
                  <a:lnTo>
                    <a:pt x="17289" y="18078"/>
                  </a:lnTo>
                  <a:lnTo>
                    <a:pt x="17267" y="18063"/>
                  </a:lnTo>
                  <a:lnTo>
                    <a:pt x="17250" y="18047"/>
                  </a:lnTo>
                  <a:lnTo>
                    <a:pt x="17237" y="18027"/>
                  </a:lnTo>
                  <a:lnTo>
                    <a:pt x="17223" y="18014"/>
                  </a:lnTo>
                  <a:lnTo>
                    <a:pt x="17215" y="17993"/>
                  </a:lnTo>
                  <a:lnTo>
                    <a:pt x="17213" y="17973"/>
                  </a:lnTo>
                  <a:lnTo>
                    <a:pt x="17213" y="17937"/>
                  </a:lnTo>
                  <a:lnTo>
                    <a:pt x="17215" y="17914"/>
                  </a:lnTo>
                  <a:lnTo>
                    <a:pt x="17223" y="17895"/>
                  </a:lnTo>
                  <a:lnTo>
                    <a:pt x="17237" y="17878"/>
                  </a:lnTo>
                  <a:lnTo>
                    <a:pt x="17250" y="17863"/>
                  </a:lnTo>
                  <a:lnTo>
                    <a:pt x="17267" y="17847"/>
                  </a:lnTo>
                  <a:lnTo>
                    <a:pt x="17289" y="17831"/>
                  </a:lnTo>
                  <a:lnTo>
                    <a:pt x="17313" y="17816"/>
                  </a:lnTo>
                  <a:lnTo>
                    <a:pt x="17340" y="17804"/>
                  </a:lnTo>
                  <a:lnTo>
                    <a:pt x="17367" y="17794"/>
                  </a:lnTo>
                  <a:lnTo>
                    <a:pt x="17397" y="17784"/>
                  </a:lnTo>
                  <a:lnTo>
                    <a:pt x="17424" y="17777"/>
                  </a:lnTo>
                  <a:lnTo>
                    <a:pt x="17456" y="17768"/>
                  </a:lnTo>
                  <a:lnTo>
                    <a:pt x="17495" y="17765"/>
                  </a:lnTo>
                  <a:lnTo>
                    <a:pt x="17529" y="17761"/>
                  </a:lnTo>
                  <a:lnTo>
                    <a:pt x="19267" y="17761"/>
                  </a:lnTo>
                  <a:lnTo>
                    <a:pt x="19301" y="17758"/>
                  </a:lnTo>
                  <a:lnTo>
                    <a:pt x="19338" y="17757"/>
                  </a:lnTo>
                  <a:lnTo>
                    <a:pt x="19372" y="17752"/>
                  </a:lnTo>
                  <a:lnTo>
                    <a:pt x="19406" y="17745"/>
                  </a:lnTo>
                  <a:lnTo>
                    <a:pt x="19433" y="17736"/>
                  </a:lnTo>
                  <a:lnTo>
                    <a:pt x="19463" y="17729"/>
                  </a:lnTo>
                  <a:lnTo>
                    <a:pt x="19497" y="17714"/>
                  </a:lnTo>
                  <a:lnTo>
                    <a:pt x="19519" y="17702"/>
                  </a:lnTo>
                  <a:lnTo>
                    <a:pt x="19539" y="17689"/>
                  </a:lnTo>
                  <a:lnTo>
                    <a:pt x="19566" y="17676"/>
                  </a:lnTo>
                  <a:lnTo>
                    <a:pt x="19581" y="17658"/>
                  </a:lnTo>
                  <a:lnTo>
                    <a:pt x="19590" y="17642"/>
                  </a:lnTo>
                  <a:lnTo>
                    <a:pt x="19605" y="17624"/>
                  </a:lnTo>
                  <a:lnTo>
                    <a:pt x="19615" y="17604"/>
                  </a:lnTo>
                  <a:lnTo>
                    <a:pt x="19622" y="17586"/>
                  </a:lnTo>
                  <a:lnTo>
                    <a:pt x="19622" y="17546"/>
                  </a:lnTo>
                  <a:lnTo>
                    <a:pt x="19615" y="17526"/>
                  </a:lnTo>
                  <a:lnTo>
                    <a:pt x="19605" y="17510"/>
                  </a:lnTo>
                  <a:lnTo>
                    <a:pt x="19590" y="17492"/>
                  </a:lnTo>
                  <a:lnTo>
                    <a:pt x="19581" y="17476"/>
                  </a:lnTo>
                  <a:lnTo>
                    <a:pt x="19566" y="17457"/>
                  </a:lnTo>
                  <a:lnTo>
                    <a:pt x="19539" y="17443"/>
                  </a:lnTo>
                  <a:lnTo>
                    <a:pt x="19519" y="17428"/>
                  </a:lnTo>
                  <a:lnTo>
                    <a:pt x="19497" y="17419"/>
                  </a:lnTo>
                  <a:lnTo>
                    <a:pt x="19463" y="17405"/>
                  </a:lnTo>
                  <a:lnTo>
                    <a:pt x="19433" y="17395"/>
                  </a:lnTo>
                  <a:lnTo>
                    <a:pt x="19406" y="17387"/>
                  </a:lnTo>
                  <a:lnTo>
                    <a:pt x="19372" y="17384"/>
                  </a:lnTo>
                  <a:lnTo>
                    <a:pt x="19338" y="17375"/>
                  </a:lnTo>
                  <a:lnTo>
                    <a:pt x="19301" y="17373"/>
                  </a:lnTo>
                  <a:lnTo>
                    <a:pt x="19267" y="17371"/>
                  </a:lnTo>
                  <a:lnTo>
                    <a:pt x="17672" y="17371"/>
                  </a:lnTo>
                  <a:lnTo>
                    <a:pt x="17637" y="17368"/>
                  </a:lnTo>
                  <a:lnTo>
                    <a:pt x="17605" y="17363"/>
                  </a:lnTo>
                  <a:lnTo>
                    <a:pt x="17571" y="17357"/>
                  </a:lnTo>
                  <a:lnTo>
                    <a:pt x="17542" y="17349"/>
                  </a:lnTo>
                  <a:lnTo>
                    <a:pt x="17512" y="17340"/>
                  </a:lnTo>
                  <a:lnTo>
                    <a:pt x="17485" y="17328"/>
                  </a:lnTo>
                  <a:lnTo>
                    <a:pt x="17456" y="17316"/>
                  </a:lnTo>
                  <a:lnTo>
                    <a:pt x="17434" y="17301"/>
                  </a:lnTo>
                  <a:lnTo>
                    <a:pt x="17414" y="17285"/>
                  </a:lnTo>
                  <a:lnTo>
                    <a:pt x="17397" y="17269"/>
                  </a:lnTo>
                  <a:lnTo>
                    <a:pt x="17382" y="17255"/>
                  </a:lnTo>
                  <a:lnTo>
                    <a:pt x="17370" y="17237"/>
                  </a:lnTo>
                  <a:lnTo>
                    <a:pt x="17362" y="17219"/>
                  </a:lnTo>
                  <a:lnTo>
                    <a:pt x="17353" y="17200"/>
                  </a:lnTo>
                  <a:lnTo>
                    <a:pt x="17353" y="17160"/>
                  </a:lnTo>
                  <a:lnTo>
                    <a:pt x="17362" y="17140"/>
                  </a:lnTo>
                  <a:lnTo>
                    <a:pt x="17370" y="17120"/>
                  </a:lnTo>
                  <a:lnTo>
                    <a:pt x="17382" y="17104"/>
                  </a:lnTo>
                  <a:lnTo>
                    <a:pt x="17397" y="17086"/>
                  </a:lnTo>
                  <a:lnTo>
                    <a:pt x="17414" y="17068"/>
                  </a:lnTo>
                  <a:lnTo>
                    <a:pt x="17434" y="17055"/>
                  </a:lnTo>
                  <a:lnTo>
                    <a:pt x="17456" y="17042"/>
                  </a:lnTo>
                  <a:lnTo>
                    <a:pt x="17485" y="17028"/>
                  </a:lnTo>
                  <a:lnTo>
                    <a:pt x="17512" y="17019"/>
                  </a:lnTo>
                  <a:lnTo>
                    <a:pt x="17542" y="17010"/>
                  </a:lnTo>
                  <a:lnTo>
                    <a:pt x="17571" y="16998"/>
                  </a:lnTo>
                  <a:lnTo>
                    <a:pt x="17605" y="16992"/>
                  </a:lnTo>
                  <a:lnTo>
                    <a:pt x="17637" y="16987"/>
                  </a:lnTo>
                  <a:lnTo>
                    <a:pt x="17672" y="16986"/>
                  </a:lnTo>
                  <a:lnTo>
                    <a:pt x="17713" y="16984"/>
                  </a:lnTo>
                  <a:lnTo>
                    <a:pt x="18987" y="16984"/>
                  </a:lnTo>
                  <a:lnTo>
                    <a:pt x="19024" y="16979"/>
                  </a:lnTo>
                  <a:lnTo>
                    <a:pt x="19053" y="16978"/>
                  </a:lnTo>
                  <a:lnTo>
                    <a:pt x="19087" y="16968"/>
                  </a:lnTo>
                  <a:lnTo>
                    <a:pt x="19117" y="16962"/>
                  </a:lnTo>
                  <a:lnTo>
                    <a:pt x="19151" y="16951"/>
                  </a:lnTo>
                  <a:lnTo>
                    <a:pt x="19173" y="16942"/>
                  </a:lnTo>
                  <a:lnTo>
                    <a:pt x="19205" y="16930"/>
                  </a:lnTo>
                  <a:lnTo>
                    <a:pt x="19249" y="16898"/>
                  </a:lnTo>
                  <a:lnTo>
                    <a:pt x="19267" y="16883"/>
                  </a:lnTo>
                  <a:lnTo>
                    <a:pt x="19274" y="16866"/>
                  </a:lnTo>
                  <a:lnTo>
                    <a:pt x="19291" y="16848"/>
                  </a:lnTo>
                  <a:lnTo>
                    <a:pt x="19301" y="16828"/>
                  </a:lnTo>
                  <a:lnTo>
                    <a:pt x="19301" y="16748"/>
                  </a:lnTo>
                  <a:lnTo>
                    <a:pt x="19291" y="16735"/>
                  </a:lnTo>
                  <a:lnTo>
                    <a:pt x="19274" y="16714"/>
                  </a:lnTo>
                  <a:lnTo>
                    <a:pt x="19267" y="16695"/>
                  </a:lnTo>
                  <a:lnTo>
                    <a:pt x="19249" y="16685"/>
                  </a:lnTo>
                  <a:lnTo>
                    <a:pt x="19227" y="16669"/>
                  </a:lnTo>
                  <a:lnTo>
                    <a:pt x="19205" y="16657"/>
                  </a:lnTo>
                  <a:lnTo>
                    <a:pt x="19173" y="16641"/>
                  </a:lnTo>
                  <a:lnTo>
                    <a:pt x="19151" y="16629"/>
                  </a:lnTo>
                  <a:lnTo>
                    <a:pt x="19117" y="16619"/>
                  </a:lnTo>
                  <a:lnTo>
                    <a:pt x="19087" y="16613"/>
                  </a:lnTo>
                  <a:lnTo>
                    <a:pt x="19053" y="16606"/>
                  </a:lnTo>
                  <a:lnTo>
                    <a:pt x="19024" y="16602"/>
                  </a:lnTo>
                  <a:lnTo>
                    <a:pt x="18987" y="16595"/>
                  </a:lnTo>
                  <a:lnTo>
                    <a:pt x="18297" y="16595"/>
                  </a:lnTo>
                  <a:lnTo>
                    <a:pt x="18258" y="16593"/>
                  </a:lnTo>
                  <a:lnTo>
                    <a:pt x="18224" y="16587"/>
                  </a:lnTo>
                  <a:lnTo>
                    <a:pt x="18192" y="16583"/>
                  </a:lnTo>
                  <a:lnTo>
                    <a:pt x="18162" y="16571"/>
                  </a:lnTo>
                  <a:lnTo>
                    <a:pt x="18133" y="16561"/>
                  </a:lnTo>
                  <a:lnTo>
                    <a:pt x="18103" y="16551"/>
                  </a:lnTo>
                  <a:lnTo>
                    <a:pt x="18081" y="16539"/>
                  </a:lnTo>
                  <a:lnTo>
                    <a:pt x="18057" y="16527"/>
                  </a:lnTo>
                  <a:lnTo>
                    <a:pt x="18032" y="16514"/>
                  </a:lnTo>
                  <a:lnTo>
                    <a:pt x="18018" y="16495"/>
                  </a:lnTo>
                  <a:lnTo>
                    <a:pt x="18000" y="16478"/>
                  </a:lnTo>
                  <a:lnTo>
                    <a:pt x="17986" y="16461"/>
                  </a:lnTo>
                  <a:lnTo>
                    <a:pt x="17981" y="16441"/>
                  </a:lnTo>
                  <a:lnTo>
                    <a:pt x="17973" y="16422"/>
                  </a:lnTo>
                  <a:lnTo>
                    <a:pt x="17973" y="16385"/>
                  </a:lnTo>
                  <a:lnTo>
                    <a:pt x="17981" y="16365"/>
                  </a:lnTo>
                  <a:lnTo>
                    <a:pt x="17986" y="16346"/>
                  </a:lnTo>
                  <a:lnTo>
                    <a:pt x="18000" y="16329"/>
                  </a:lnTo>
                  <a:lnTo>
                    <a:pt x="18018" y="16312"/>
                  </a:lnTo>
                  <a:lnTo>
                    <a:pt x="18032" y="16293"/>
                  </a:lnTo>
                  <a:lnTo>
                    <a:pt x="18057" y="16278"/>
                  </a:lnTo>
                  <a:lnTo>
                    <a:pt x="18081" y="16266"/>
                  </a:lnTo>
                  <a:lnTo>
                    <a:pt x="18103" y="16253"/>
                  </a:lnTo>
                  <a:lnTo>
                    <a:pt x="18133" y="16242"/>
                  </a:lnTo>
                  <a:lnTo>
                    <a:pt x="18192" y="16224"/>
                  </a:lnTo>
                  <a:lnTo>
                    <a:pt x="18224" y="16220"/>
                  </a:lnTo>
                  <a:lnTo>
                    <a:pt x="18258" y="16213"/>
                  </a:lnTo>
                  <a:lnTo>
                    <a:pt x="18297" y="16212"/>
                  </a:lnTo>
                  <a:lnTo>
                    <a:pt x="18334" y="16210"/>
                  </a:lnTo>
                  <a:lnTo>
                    <a:pt x="19654" y="16210"/>
                  </a:lnTo>
                  <a:lnTo>
                    <a:pt x="19691" y="16208"/>
                  </a:lnTo>
                  <a:lnTo>
                    <a:pt x="19725" y="16205"/>
                  </a:lnTo>
                  <a:lnTo>
                    <a:pt x="19760" y="16201"/>
                  </a:lnTo>
                  <a:lnTo>
                    <a:pt x="19794" y="16193"/>
                  </a:lnTo>
                  <a:lnTo>
                    <a:pt x="19824" y="16186"/>
                  </a:lnTo>
                  <a:lnTo>
                    <a:pt x="19855" y="16177"/>
                  </a:lnTo>
                  <a:lnTo>
                    <a:pt x="19882" y="16165"/>
                  </a:lnTo>
                  <a:lnTo>
                    <a:pt x="19902" y="16150"/>
                  </a:lnTo>
                  <a:lnTo>
                    <a:pt x="19929" y="16138"/>
                  </a:lnTo>
                  <a:lnTo>
                    <a:pt x="19949" y="16124"/>
                  </a:lnTo>
                  <a:lnTo>
                    <a:pt x="19968" y="16106"/>
                  </a:lnTo>
                  <a:lnTo>
                    <a:pt x="19983" y="16090"/>
                  </a:lnTo>
                  <a:lnTo>
                    <a:pt x="19988" y="16072"/>
                  </a:lnTo>
                  <a:lnTo>
                    <a:pt x="20005" y="16054"/>
                  </a:lnTo>
                  <a:lnTo>
                    <a:pt x="20008" y="16034"/>
                  </a:lnTo>
                  <a:lnTo>
                    <a:pt x="20010" y="16013"/>
                  </a:lnTo>
                  <a:lnTo>
                    <a:pt x="20005" y="15976"/>
                  </a:lnTo>
                  <a:lnTo>
                    <a:pt x="19988" y="15957"/>
                  </a:lnTo>
                  <a:lnTo>
                    <a:pt x="19983" y="15940"/>
                  </a:lnTo>
                  <a:lnTo>
                    <a:pt x="19968" y="15921"/>
                  </a:lnTo>
                  <a:lnTo>
                    <a:pt x="19949" y="15905"/>
                  </a:lnTo>
                  <a:lnTo>
                    <a:pt x="19929" y="15891"/>
                  </a:lnTo>
                  <a:lnTo>
                    <a:pt x="19882" y="15865"/>
                  </a:lnTo>
                  <a:lnTo>
                    <a:pt x="19855" y="15853"/>
                  </a:lnTo>
                  <a:lnTo>
                    <a:pt x="19824" y="15843"/>
                  </a:lnTo>
                  <a:lnTo>
                    <a:pt x="19794" y="15833"/>
                  </a:lnTo>
                  <a:lnTo>
                    <a:pt x="19760" y="15831"/>
                  </a:lnTo>
                  <a:lnTo>
                    <a:pt x="19725" y="15823"/>
                  </a:lnTo>
                  <a:lnTo>
                    <a:pt x="19691" y="15821"/>
                  </a:lnTo>
                  <a:lnTo>
                    <a:pt x="17355" y="15821"/>
                  </a:lnTo>
                  <a:lnTo>
                    <a:pt x="17328" y="15820"/>
                  </a:lnTo>
                  <a:lnTo>
                    <a:pt x="17289" y="15817"/>
                  </a:lnTo>
                  <a:lnTo>
                    <a:pt x="17252" y="15811"/>
                  </a:lnTo>
                  <a:lnTo>
                    <a:pt x="17220" y="15805"/>
                  </a:lnTo>
                  <a:lnTo>
                    <a:pt x="17191" y="15797"/>
                  </a:lnTo>
                  <a:lnTo>
                    <a:pt x="17164" y="15787"/>
                  </a:lnTo>
                  <a:lnTo>
                    <a:pt x="17132" y="15776"/>
                  </a:lnTo>
                  <a:lnTo>
                    <a:pt x="17105" y="15763"/>
                  </a:lnTo>
                  <a:lnTo>
                    <a:pt x="17083" y="15751"/>
                  </a:lnTo>
                  <a:lnTo>
                    <a:pt x="17066" y="15733"/>
                  </a:lnTo>
                  <a:lnTo>
                    <a:pt x="17046" y="15720"/>
                  </a:lnTo>
                  <a:lnTo>
                    <a:pt x="17036" y="15701"/>
                  </a:lnTo>
                  <a:lnTo>
                    <a:pt x="17019" y="15684"/>
                  </a:lnTo>
                  <a:lnTo>
                    <a:pt x="17007" y="15667"/>
                  </a:lnTo>
                  <a:lnTo>
                    <a:pt x="17004" y="15648"/>
                  </a:lnTo>
                  <a:lnTo>
                    <a:pt x="17002" y="15626"/>
                  </a:lnTo>
                  <a:lnTo>
                    <a:pt x="17004" y="15606"/>
                  </a:lnTo>
                  <a:lnTo>
                    <a:pt x="17007" y="15587"/>
                  </a:lnTo>
                  <a:lnTo>
                    <a:pt x="17019" y="15568"/>
                  </a:lnTo>
                  <a:lnTo>
                    <a:pt x="17036" y="15551"/>
                  </a:lnTo>
                  <a:lnTo>
                    <a:pt x="17046" y="15532"/>
                  </a:lnTo>
                  <a:lnTo>
                    <a:pt x="17066" y="15516"/>
                  </a:lnTo>
                  <a:lnTo>
                    <a:pt x="17083" y="15503"/>
                  </a:lnTo>
                  <a:lnTo>
                    <a:pt x="17105" y="15490"/>
                  </a:lnTo>
                  <a:lnTo>
                    <a:pt x="17132" y="15476"/>
                  </a:lnTo>
                  <a:lnTo>
                    <a:pt x="17164" y="15466"/>
                  </a:lnTo>
                  <a:lnTo>
                    <a:pt x="17191" y="15458"/>
                  </a:lnTo>
                  <a:lnTo>
                    <a:pt x="17220" y="15447"/>
                  </a:lnTo>
                  <a:lnTo>
                    <a:pt x="17252" y="15440"/>
                  </a:lnTo>
                  <a:lnTo>
                    <a:pt x="17289" y="15435"/>
                  </a:lnTo>
                  <a:lnTo>
                    <a:pt x="17328" y="15434"/>
                  </a:lnTo>
                  <a:lnTo>
                    <a:pt x="17355" y="15432"/>
                  </a:lnTo>
                  <a:lnTo>
                    <a:pt x="19144" y="15432"/>
                  </a:lnTo>
                  <a:lnTo>
                    <a:pt x="19186" y="15431"/>
                  </a:lnTo>
                  <a:lnTo>
                    <a:pt x="19215" y="15428"/>
                  </a:lnTo>
                  <a:lnTo>
                    <a:pt x="19249" y="15424"/>
                  </a:lnTo>
                  <a:lnTo>
                    <a:pt x="19286" y="15416"/>
                  </a:lnTo>
                  <a:lnTo>
                    <a:pt x="19318" y="15407"/>
                  </a:lnTo>
                  <a:lnTo>
                    <a:pt x="19340" y="15396"/>
                  </a:lnTo>
                  <a:lnTo>
                    <a:pt x="19372" y="15390"/>
                  </a:lnTo>
                  <a:lnTo>
                    <a:pt x="19397" y="15376"/>
                  </a:lnTo>
                  <a:lnTo>
                    <a:pt x="19421" y="15362"/>
                  </a:lnTo>
                  <a:lnTo>
                    <a:pt x="19438" y="15347"/>
                  </a:lnTo>
                  <a:lnTo>
                    <a:pt x="19458" y="15330"/>
                  </a:lnTo>
                  <a:lnTo>
                    <a:pt x="19475" y="15314"/>
                  </a:lnTo>
                  <a:lnTo>
                    <a:pt x="19487" y="15295"/>
                  </a:lnTo>
                  <a:lnTo>
                    <a:pt x="19497" y="15278"/>
                  </a:lnTo>
                  <a:lnTo>
                    <a:pt x="19500" y="15259"/>
                  </a:lnTo>
                  <a:lnTo>
                    <a:pt x="19500" y="15218"/>
                  </a:lnTo>
                  <a:lnTo>
                    <a:pt x="19497" y="15199"/>
                  </a:lnTo>
                  <a:lnTo>
                    <a:pt x="19487" y="15181"/>
                  </a:lnTo>
                  <a:lnTo>
                    <a:pt x="19475" y="15161"/>
                  </a:lnTo>
                  <a:lnTo>
                    <a:pt x="19458" y="15149"/>
                  </a:lnTo>
                  <a:lnTo>
                    <a:pt x="19438" y="15131"/>
                  </a:lnTo>
                  <a:lnTo>
                    <a:pt x="19421" y="15115"/>
                  </a:lnTo>
                  <a:lnTo>
                    <a:pt x="19397" y="15103"/>
                  </a:lnTo>
                  <a:lnTo>
                    <a:pt x="19372" y="15089"/>
                  </a:lnTo>
                  <a:lnTo>
                    <a:pt x="19340" y="15078"/>
                  </a:lnTo>
                  <a:lnTo>
                    <a:pt x="19318" y="15067"/>
                  </a:lnTo>
                  <a:lnTo>
                    <a:pt x="19286" y="15061"/>
                  </a:lnTo>
                  <a:lnTo>
                    <a:pt x="19249" y="15053"/>
                  </a:lnTo>
                  <a:lnTo>
                    <a:pt x="19215" y="15050"/>
                  </a:lnTo>
                  <a:lnTo>
                    <a:pt x="19186" y="15043"/>
                  </a:lnTo>
                  <a:lnTo>
                    <a:pt x="17880" y="15043"/>
                  </a:lnTo>
                  <a:lnTo>
                    <a:pt x="17841" y="15039"/>
                  </a:lnTo>
                  <a:lnTo>
                    <a:pt x="17814" y="15034"/>
                  </a:lnTo>
                  <a:lnTo>
                    <a:pt x="17775" y="15033"/>
                  </a:lnTo>
                  <a:lnTo>
                    <a:pt x="17750" y="15022"/>
                  </a:lnTo>
                  <a:lnTo>
                    <a:pt x="17718" y="15013"/>
                  </a:lnTo>
                  <a:lnTo>
                    <a:pt x="17689" y="14999"/>
                  </a:lnTo>
                  <a:lnTo>
                    <a:pt x="17667" y="14987"/>
                  </a:lnTo>
                  <a:lnTo>
                    <a:pt x="17647" y="14973"/>
                  </a:lnTo>
                  <a:lnTo>
                    <a:pt x="17620" y="14958"/>
                  </a:lnTo>
                  <a:lnTo>
                    <a:pt x="17605" y="14945"/>
                  </a:lnTo>
                  <a:lnTo>
                    <a:pt x="17591" y="14924"/>
                  </a:lnTo>
                  <a:lnTo>
                    <a:pt x="17578" y="14906"/>
                  </a:lnTo>
                  <a:lnTo>
                    <a:pt x="17569" y="14889"/>
                  </a:lnTo>
                  <a:lnTo>
                    <a:pt x="17564" y="14869"/>
                  </a:lnTo>
                  <a:lnTo>
                    <a:pt x="17564" y="14833"/>
                  </a:lnTo>
                  <a:lnTo>
                    <a:pt x="17569" y="14812"/>
                  </a:lnTo>
                  <a:lnTo>
                    <a:pt x="17578" y="14793"/>
                  </a:lnTo>
                  <a:lnTo>
                    <a:pt x="17591" y="14777"/>
                  </a:lnTo>
                  <a:lnTo>
                    <a:pt x="17605" y="14758"/>
                  </a:lnTo>
                  <a:lnTo>
                    <a:pt x="17620" y="14744"/>
                  </a:lnTo>
                  <a:lnTo>
                    <a:pt x="17647" y="14726"/>
                  </a:lnTo>
                  <a:lnTo>
                    <a:pt x="17667" y="14714"/>
                  </a:lnTo>
                  <a:lnTo>
                    <a:pt x="17689" y="14700"/>
                  </a:lnTo>
                  <a:lnTo>
                    <a:pt x="17718" y="14690"/>
                  </a:lnTo>
                  <a:lnTo>
                    <a:pt x="17750" y="14680"/>
                  </a:lnTo>
                  <a:lnTo>
                    <a:pt x="17775" y="14669"/>
                  </a:lnTo>
                  <a:lnTo>
                    <a:pt x="17814" y="14666"/>
                  </a:lnTo>
                  <a:lnTo>
                    <a:pt x="17841" y="14661"/>
                  </a:lnTo>
                  <a:lnTo>
                    <a:pt x="17880" y="14658"/>
                  </a:lnTo>
                  <a:lnTo>
                    <a:pt x="17917" y="14656"/>
                  </a:lnTo>
                  <a:lnTo>
                    <a:pt x="20150" y="14656"/>
                  </a:lnTo>
                  <a:lnTo>
                    <a:pt x="20187" y="14652"/>
                  </a:lnTo>
                  <a:lnTo>
                    <a:pt x="20219" y="14648"/>
                  </a:lnTo>
                  <a:lnTo>
                    <a:pt x="20250" y="14641"/>
                  </a:lnTo>
                  <a:lnTo>
                    <a:pt x="20285" y="14633"/>
                  </a:lnTo>
                  <a:lnTo>
                    <a:pt x="20314" y="14625"/>
                  </a:lnTo>
                  <a:lnTo>
                    <a:pt x="20341" y="14613"/>
                  </a:lnTo>
                  <a:lnTo>
                    <a:pt x="20361" y="14600"/>
                  </a:lnTo>
                  <a:lnTo>
                    <a:pt x="20385" y="14586"/>
                  </a:lnTo>
                  <a:lnTo>
                    <a:pt x="20407" y="14573"/>
                  </a:lnTo>
                  <a:lnTo>
                    <a:pt x="20425" y="14553"/>
                  </a:lnTo>
                  <a:lnTo>
                    <a:pt x="20442" y="14537"/>
                  </a:lnTo>
                  <a:lnTo>
                    <a:pt x="20452" y="14521"/>
                  </a:lnTo>
                  <a:lnTo>
                    <a:pt x="20459" y="14504"/>
                  </a:lnTo>
                  <a:lnTo>
                    <a:pt x="20469" y="14481"/>
                  </a:lnTo>
                  <a:lnTo>
                    <a:pt x="20471" y="14463"/>
                  </a:lnTo>
                  <a:lnTo>
                    <a:pt x="20469" y="14443"/>
                  </a:lnTo>
                  <a:lnTo>
                    <a:pt x="20459" y="14425"/>
                  </a:lnTo>
                  <a:lnTo>
                    <a:pt x="20452" y="14405"/>
                  </a:lnTo>
                  <a:lnTo>
                    <a:pt x="20442" y="14388"/>
                  </a:lnTo>
                  <a:lnTo>
                    <a:pt x="20425" y="14372"/>
                  </a:lnTo>
                  <a:lnTo>
                    <a:pt x="20407" y="14353"/>
                  </a:lnTo>
                  <a:lnTo>
                    <a:pt x="20385" y="14340"/>
                  </a:lnTo>
                  <a:lnTo>
                    <a:pt x="20361" y="14324"/>
                  </a:lnTo>
                  <a:lnTo>
                    <a:pt x="20341" y="14316"/>
                  </a:lnTo>
                  <a:lnTo>
                    <a:pt x="20314" y="14300"/>
                  </a:lnTo>
                  <a:lnTo>
                    <a:pt x="20285" y="14293"/>
                  </a:lnTo>
                  <a:lnTo>
                    <a:pt x="20250" y="14285"/>
                  </a:lnTo>
                  <a:lnTo>
                    <a:pt x="20219" y="14276"/>
                  </a:lnTo>
                  <a:lnTo>
                    <a:pt x="20187" y="14273"/>
                  </a:lnTo>
                  <a:lnTo>
                    <a:pt x="20150" y="14269"/>
                  </a:lnTo>
                  <a:lnTo>
                    <a:pt x="19004" y="14269"/>
                  </a:lnTo>
                  <a:lnTo>
                    <a:pt x="18965" y="14268"/>
                  </a:lnTo>
                  <a:lnTo>
                    <a:pt x="18930" y="14267"/>
                  </a:lnTo>
                  <a:lnTo>
                    <a:pt x="18896" y="14259"/>
                  </a:lnTo>
                  <a:lnTo>
                    <a:pt x="18867" y="14253"/>
                  </a:lnTo>
                  <a:lnTo>
                    <a:pt x="18835" y="14245"/>
                  </a:lnTo>
                  <a:lnTo>
                    <a:pt x="18803" y="14236"/>
                  </a:lnTo>
                  <a:lnTo>
                    <a:pt x="18773" y="14224"/>
                  </a:lnTo>
                  <a:lnTo>
                    <a:pt x="18749" y="14212"/>
                  </a:lnTo>
                  <a:lnTo>
                    <a:pt x="18732" y="14198"/>
                  </a:lnTo>
                  <a:lnTo>
                    <a:pt x="18707" y="14186"/>
                  </a:lnTo>
                  <a:lnTo>
                    <a:pt x="18687" y="14168"/>
                  </a:lnTo>
                  <a:lnTo>
                    <a:pt x="18673" y="14152"/>
                  </a:lnTo>
                  <a:lnTo>
                    <a:pt x="18663" y="14132"/>
                  </a:lnTo>
                  <a:lnTo>
                    <a:pt x="18653" y="14115"/>
                  </a:lnTo>
                  <a:lnTo>
                    <a:pt x="18648" y="14095"/>
                  </a:lnTo>
                  <a:lnTo>
                    <a:pt x="18648" y="14054"/>
                  </a:lnTo>
                  <a:lnTo>
                    <a:pt x="18653" y="14036"/>
                  </a:lnTo>
                  <a:lnTo>
                    <a:pt x="18663" y="14016"/>
                  </a:lnTo>
                  <a:lnTo>
                    <a:pt x="18673" y="13999"/>
                  </a:lnTo>
                  <a:lnTo>
                    <a:pt x="18687" y="13982"/>
                  </a:lnTo>
                  <a:lnTo>
                    <a:pt x="18707" y="13967"/>
                  </a:lnTo>
                  <a:lnTo>
                    <a:pt x="18732" y="13951"/>
                  </a:lnTo>
                  <a:lnTo>
                    <a:pt x="18749" y="13938"/>
                  </a:lnTo>
                  <a:lnTo>
                    <a:pt x="18773" y="13926"/>
                  </a:lnTo>
                  <a:lnTo>
                    <a:pt x="18803" y="13914"/>
                  </a:lnTo>
                  <a:lnTo>
                    <a:pt x="18867" y="13895"/>
                  </a:lnTo>
                  <a:lnTo>
                    <a:pt x="18896" y="13891"/>
                  </a:lnTo>
                  <a:lnTo>
                    <a:pt x="18930" y="13884"/>
                  </a:lnTo>
                  <a:lnTo>
                    <a:pt x="18965" y="13880"/>
                  </a:lnTo>
                  <a:lnTo>
                    <a:pt x="21256" y="13880"/>
                  </a:lnTo>
                  <a:lnTo>
                    <a:pt x="21291" y="13879"/>
                  </a:lnTo>
                  <a:lnTo>
                    <a:pt x="21323" y="13872"/>
                  </a:lnTo>
                  <a:lnTo>
                    <a:pt x="21355" y="13863"/>
                  </a:lnTo>
                  <a:lnTo>
                    <a:pt x="21387" y="13859"/>
                  </a:lnTo>
                  <a:lnTo>
                    <a:pt x="21418" y="13849"/>
                  </a:lnTo>
                  <a:lnTo>
                    <a:pt x="21443" y="13838"/>
                  </a:lnTo>
                  <a:lnTo>
                    <a:pt x="21472" y="13825"/>
                  </a:lnTo>
                  <a:lnTo>
                    <a:pt x="21494" y="13813"/>
                  </a:lnTo>
                  <a:lnTo>
                    <a:pt x="21509" y="13795"/>
                  </a:lnTo>
                  <a:lnTo>
                    <a:pt x="21534" y="13778"/>
                  </a:lnTo>
                  <a:lnTo>
                    <a:pt x="21544" y="13762"/>
                  </a:lnTo>
                  <a:lnTo>
                    <a:pt x="21558" y="13745"/>
                  </a:lnTo>
                  <a:lnTo>
                    <a:pt x="21568" y="13727"/>
                  </a:lnTo>
                  <a:lnTo>
                    <a:pt x="21573" y="13707"/>
                  </a:lnTo>
                  <a:lnTo>
                    <a:pt x="21575" y="13689"/>
                  </a:lnTo>
                  <a:lnTo>
                    <a:pt x="21573" y="13667"/>
                  </a:lnTo>
                  <a:lnTo>
                    <a:pt x="21568" y="13650"/>
                  </a:lnTo>
                  <a:lnTo>
                    <a:pt x="21558" y="13627"/>
                  </a:lnTo>
                  <a:lnTo>
                    <a:pt x="21544" y="13611"/>
                  </a:lnTo>
                  <a:lnTo>
                    <a:pt x="21534" y="13597"/>
                  </a:lnTo>
                  <a:lnTo>
                    <a:pt x="21509" y="13578"/>
                  </a:lnTo>
                  <a:lnTo>
                    <a:pt x="21494" y="13563"/>
                  </a:lnTo>
                  <a:lnTo>
                    <a:pt x="21472" y="13549"/>
                  </a:lnTo>
                  <a:lnTo>
                    <a:pt x="21443" y="13537"/>
                  </a:lnTo>
                  <a:lnTo>
                    <a:pt x="21418" y="13525"/>
                  </a:lnTo>
                  <a:lnTo>
                    <a:pt x="21387" y="13515"/>
                  </a:lnTo>
                  <a:lnTo>
                    <a:pt x="21355" y="13509"/>
                  </a:lnTo>
                  <a:lnTo>
                    <a:pt x="21323" y="13501"/>
                  </a:lnTo>
                  <a:lnTo>
                    <a:pt x="21291" y="13500"/>
                  </a:lnTo>
                  <a:lnTo>
                    <a:pt x="21256" y="13497"/>
                  </a:lnTo>
                  <a:lnTo>
                    <a:pt x="21220" y="13493"/>
                  </a:lnTo>
                  <a:lnTo>
                    <a:pt x="17537" y="13493"/>
                  </a:lnTo>
                  <a:lnTo>
                    <a:pt x="17502" y="13490"/>
                  </a:lnTo>
                  <a:lnTo>
                    <a:pt x="17465" y="13489"/>
                  </a:lnTo>
                  <a:lnTo>
                    <a:pt x="17434" y="13488"/>
                  </a:lnTo>
                  <a:lnTo>
                    <a:pt x="17397" y="13480"/>
                  </a:lnTo>
                  <a:lnTo>
                    <a:pt x="17367" y="13469"/>
                  </a:lnTo>
                  <a:lnTo>
                    <a:pt x="17340" y="13458"/>
                  </a:lnTo>
                  <a:lnTo>
                    <a:pt x="17308" y="13450"/>
                  </a:lnTo>
                  <a:lnTo>
                    <a:pt x="17286" y="13437"/>
                  </a:lnTo>
                  <a:lnTo>
                    <a:pt x="17237" y="13410"/>
                  </a:lnTo>
                  <a:lnTo>
                    <a:pt x="17213" y="13377"/>
                  </a:lnTo>
                  <a:lnTo>
                    <a:pt x="17198" y="13360"/>
                  </a:lnTo>
                  <a:lnTo>
                    <a:pt x="17186" y="13337"/>
                  </a:lnTo>
                  <a:lnTo>
                    <a:pt x="17186" y="13318"/>
                  </a:lnTo>
                  <a:lnTo>
                    <a:pt x="17183" y="13301"/>
                  </a:lnTo>
                  <a:lnTo>
                    <a:pt x="17186" y="13280"/>
                  </a:lnTo>
                  <a:lnTo>
                    <a:pt x="17186" y="13260"/>
                  </a:lnTo>
                  <a:lnTo>
                    <a:pt x="17198" y="13242"/>
                  </a:lnTo>
                  <a:lnTo>
                    <a:pt x="17213" y="13225"/>
                  </a:lnTo>
                  <a:lnTo>
                    <a:pt x="17223" y="13208"/>
                  </a:lnTo>
                  <a:lnTo>
                    <a:pt x="17237" y="13192"/>
                  </a:lnTo>
                  <a:lnTo>
                    <a:pt x="17262" y="13176"/>
                  </a:lnTo>
                  <a:lnTo>
                    <a:pt x="17286" y="13162"/>
                  </a:lnTo>
                  <a:lnTo>
                    <a:pt x="17308" y="13152"/>
                  </a:lnTo>
                  <a:lnTo>
                    <a:pt x="17340" y="13139"/>
                  </a:lnTo>
                  <a:lnTo>
                    <a:pt x="17367" y="13131"/>
                  </a:lnTo>
                  <a:lnTo>
                    <a:pt x="17397" y="13123"/>
                  </a:lnTo>
                  <a:lnTo>
                    <a:pt x="17434" y="13115"/>
                  </a:lnTo>
                  <a:lnTo>
                    <a:pt x="17465" y="13109"/>
                  </a:lnTo>
                  <a:lnTo>
                    <a:pt x="17502" y="13107"/>
                  </a:lnTo>
                  <a:lnTo>
                    <a:pt x="19271" y="13107"/>
                  </a:lnTo>
                  <a:lnTo>
                    <a:pt x="19301" y="13100"/>
                  </a:lnTo>
                  <a:lnTo>
                    <a:pt x="19338" y="13096"/>
                  </a:lnTo>
                  <a:lnTo>
                    <a:pt x="19372" y="13089"/>
                  </a:lnTo>
                  <a:lnTo>
                    <a:pt x="19406" y="13079"/>
                  </a:lnTo>
                  <a:lnTo>
                    <a:pt x="19433" y="13073"/>
                  </a:lnTo>
                  <a:lnTo>
                    <a:pt x="19458" y="13061"/>
                  </a:lnTo>
                  <a:lnTo>
                    <a:pt x="19487" y="13045"/>
                  </a:lnTo>
                  <a:lnTo>
                    <a:pt x="19509" y="13035"/>
                  </a:lnTo>
                  <a:lnTo>
                    <a:pt x="19524" y="13020"/>
                  </a:lnTo>
                  <a:lnTo>
                    <a:pt x="19549" y="13001"/>
                  </a:lnTo>
                  <a:lnTo>
                    <a:pt x="19566" y="12988"/>
                  </a:lnTo>
                  <a:lnTo>
                    <a:pt x="19573" y="12968"/>
                  </a:lnTo>
                  <a:lnTo>
                    <a:pt x="19583" y="12952"/>
                  </a:lnTo>
                  <a:lnTo>
                    <a:pt x="19590" y="12932"/>
                  </a:lnTo>
                  <a:lnTo>
                    <a:pt x="19590" y="12895"/>
                  </a:lnTo>
                  <a:lnTo>
                    <a:pt x="19583" y="12873"/>
                  </a:lnTo>
                  <a:lnTo>
                    <a:pt x="19573" y="12853"/>
                  </a:lnTo>
                  <a:lnTo>
                    <a:pt x="19566" y="12835"/>
                  </a:lnTo>
                  <a:lnTo>
                    <a:pt x="19549" y="12819"/>
                  </a:lnTo>
                  <a:lnTo>
                    <a:pt x="19524" y="12804"/>
                  </a:lnTo>
                  <a:lnTo>
                    <a:pt x="19509" y="12788"/>
                  </a:lnTo>
                  <a:lnTo>
                    <a:pt x="19487" y="12772"/>
                  </a:lnTo>
                  <a:lnTo>
                    <a:pt x="19458" y="12762"/>
                  </a:lnTo>
                  <a:lnTo>
                    <a:pt x="19433" y="12751"/>
                  </a:lnTo>
                  <a:lnTo>
                    <a:pt x="19406" y="12742"/>
                  </a:lnTo>
                  <a:lnTo>
                    <a:pt x="19338" y="12726"/>
                  </a:lnTo>
                  <a:lnTo>
                    <a:pt x="19301" y="12723"/>
                  </a:lnTo>
                  <a:lnTo>
                    <a:pt x="19271" y="12718"/>
                  </a:lnTo>
                  <a:lnTo>
                    <a:pt x="19235" y="12716"/>
                  </a:lnTo>
                  <a:lnTo>
                    <a:pt x="18791" y="12716"/>
                  </a:lnTo>
                  <a:lnTo>
                    <a:pt x="18751" y="12715"/>
                  </a:lnTo>
                  <a:lnTo>
                    <a:pt x="18687" y="12702"/>
                  </a:lnTo>
                  <a:lnTo>
                    <a:pt x="18653" y="12695"/>
                  </a:lnTo>
                  <a:lnTo>
                    <a:pt x="18629" y="12687"/>
                  </a:lnTo>
                  <a:lnTo>
                    <a:pt x="18602" y="12672"/>
                  </a:lnTo>
                  <a:lnTo>
                    <a:pt x="18570" y="12662"/>
                  </a:lnTo>
                  <a:lnTo>
                    <a:pt x="18552" y="12647"/>
                  </a:lnTo>
                  <a:lnTo>
                    <a:pt x="18526" y="12632"/>
                  </a:lnTo>
                  <a:lnTo>
                    <a:pt x="18516" y="12616"/>
                  </a:lnTo>
                  <a:lnTo>
                    <a:pt x="18499" y="12598"/>
                  </a:lnTo>
                  <a:lnTo>
                    <a:pt x="18486" y="12582"/>
                  </a:lnTo>
                  <a:lnTo>
                    <a:pt x="18474" y="12562"/>
                  </a:lnTo>
                  <a:lnTo>
                    <a:pt x="18469" y="12543"/>
                  </a:lnTo>
                  <a:lnTo>
                    <a:pt x="18467" y="12526"/>
                  </a:lnTo>
                  <a:lnTo>
                    <a:pt x="18469" y="12502"/>
                  </a:lnTo>
                  <a:lnTo>
                    <a:pt x="18474" y="12483"/>
                  </a:lnTo>
                  <a:lnTo>
                    <a:pt x="18486" y="12464"/>
                  </a:lnTo>
                  <a:lnTo>
                    <a:pt x="18499" y="12450"/>
                  </a:lnTo>
                  <a:lnTo>
                    <a:pt x="18516" y="12428"/>
                  </a:lnTo>
                  <a:lnTo>
                    <a:pt x="18526" y="12415"/>
                  </a:lnTo>
                  <a:lnTo>
                    <a:pt x="18552" y="12399"/>
                  </a:lnTo>
                  <a:lnTo>
                    <a:pt x="18570" y="12387"/>
                  </a:lnTo>
                  <a:lnTo>
                    <a:pt x="18602" y="12374"/>
                  </a:lnTo>
                  <a:lnTo>
                    <a:pt x="18629" y="12363"/>
                  </a:lnTo>
                  <a:lnTo>
                    <a:pt x="18653" y="12353"/>
                  </a:lnTo>
                  <a:lnTo>
                    <a:pt x="18687" y="12345"/>
                  </a:lnTo>
                  <a:lnTo>
                    <a:pt x="18719" y="12338"/>
                  </a:lnTo>
                  <a:lnTo>
                    <a:pt x="18751" y="12333"/>
                  </a:lnTo>
                  <a:lnTo>
                    <a:pt x="18791" y="12329"/>
                  </a:lnTo>
                  <a:lnTo>
                    <a:pt x="20005" y="12329"/>
                  </a:lnTo>
                  <a:lnTo>
                    <a:pt x="20039" y="12326"/>
                  </a:lnTo>
                  <a:lnTo>
                    <a:pt x="20076" y="12323"/>
                  </a:lnTo>
                  <a:lnTo>
                    <a:pt x="20108" y="12315"/>
                  </a:lnTo>
                  <a:lnTo>
                    <a:pt x="20138" y="12307"/>
                  </a:lnTo>
                  <a:lnTo>
                    <a:pt x="20169" y="12295"/>
                  </a:lnTo>
                  <a:lnTo>
                    <a:pt x="20199" y="12285"/>
                  </a:lnTo>
                  <a:lnTo>
                    <a:pt x="20223" y="12273"/>
                  </a:lnTo>
                  <a:lnTo>
                    <a:pt x="20250" y="12257"/>
                  </a:lnTo>
                  <a:lnTo>
                    <a:pt x="20268" y="12243"/>
                  </a:lnTo>
                  <a:lnTo>
                    <a:pt x="20285" y="12229"/>
                  </a:lnTo>
                  <a:lnTo>
                    <a:pt x="20300" y="12210"/>
                  </a:lnTo>
                  <a:lnTo>
                    <a:pt x="20314" y="12195"/>
                  </a:lnTo>
                  <a:lnTo>
                    <a:pt x="20319" y="12174"/>
                  </a:lnTo>
                  <a:lnTo>
                    <a:pt x="20324" y="12155"/>
                  </a:lnTo>
                  <a:lnTo>
                    <a:pt x="20327" y="12135"/>
                  </a:lnTo>
                  <a:lnTo>
                    <a:pt x="20324" y="12115"/>
                  </a:lnTo>
                  <a:lnTo>
                    <a:pt x="20319" y="12094"/>
                  </a:lnTo>
                  <a:lnTo>
                    <a:pt x="20314" y="12079"/>
                  </a:lnTo>
                  <a:lnTo>
                    <a:pt x="20300" y="12060"/>
                  </a:lnTo>
                  <a:lnTo>
                    <a:pt x="20285" y="12044"/>
                  </a:lnTo>
                  <a:lnTo>
                    <a:pt x="20268" y="12026"/>
                  </a:lnTo>
                  <a:lnTo>
                    <a:pt x="20250" y="12014"/>
                  </a:lnTo>
                  <a:lnTo>
                    <a:pt x="20223" y="12001"/>
                  </a:lnTo>
                  <a:lnTo>
                    <a:pt x="20199" y="11984"/>
                  </a:lnTo>
                  <a:lnTo>
                    <a:pt x="20169" y="11972"/>
                  </a:lnTo>
                  <a:lnTo>
                    <a:pt x="20138" y="11964"/>
                  </a:lnTo>
                  <a:lnTo>
                    <a:pt x="20108" y="11957"/>
                  </a:lnTo>
                  <a:lnTo>
                    <a:pt x="20076" y="11950"/>
                  </a:lnTo>
                  <a:lnTo>
                    <a:pt x="20039" y="11946"/>
                  </a:lnTo>
                  <a:lnTo>
                    <a:pt x="20005" y="11945"/>
                  </a:lnTo>
                  <a:lnTo>
                    <a:pt x="17924" y="11945"/>
                  </a:lnTo>
                  <a:lnTo>
                    <a:pt x="17892" y="11941"/>
                  </a:lnTo>
                  <a:lnTo>
                    <a:pt x="17853" y="11936"/>
                  </a:lnTo>
                  <a:lnTo>
                    <a:pt x="17816" y="11934"/>
                  </a:lnTo>
                  <a:lnTo>
                    <a:pt x="17787" y="11926"/>
                  </a:lnTo>
                  <a:lnTo>
                    <a:pt x="17753" y="11918"/>
                  </a:lnTo>
                  <a:lnTo>
                    <a:pt x="17726" y="11909"/>
                  </a:lnTo>
                  <a:lnTo>
                    <a:pt x="17696" y="11900"/>
                  </a:lnTo>
                  <a:lnTo>
                    <a:pt x="17669" y="11886"/>
                  </a:lnTo>
                  <a:lnTo>
                    <a:pt x="17650" y="11872"/>
                  </a:lnTo>
                  <a:lnTo>
                    <a:pt x="17632" y="11856"/>
                  </a:lnTo>
                  <a:lnTo>
                    <a:pt x="17610" y="11842"/>
                  </a:lnTo>
                  <a:lnTo>
                    <a:pt x="17598" y="11825"/>
                  </a:lnTo>
                  <a:lnTo>
                    <a:pt x="17586" y="11805"/>
                  </a:lnTo>
                  <a:lnTo>
                    <a:pt x="17578" y="11786"/>
                  </a:lnTo>
                  <a:lnTo>
                    <a:pt x="17571" y="11765"/>
                  </a:lnTo>
                  <a:lnTo>
                    <a:pt x="17569" y="11748"/>
                  </a:lnTo>
                  <a:lnTo>
                    <a:pt x="17571" y="11729"/>
                  </a:lnTo>
                  <a:lnTo>
                    <a:pt x="17578" y="11708"/>
                  </a:lnTo>
                  <a:lnTo>
                    <a:pt x="17586" y="11691"/>
                  </a:lnTo>
                  <a:lnTo>
                    <a:pt x="17610" y="11656"/>
                  </a:lnTo>
                  <a:lnTo>
                    <a:pt x="17632" y="11640"/>
                  </a:lnTo>
                  <a:lnTo>
                    <a:pt x="17650" y="11624"/>
                  </a:lnTo>
                  <a:lnTo>
                    <a:pt x="17669" y="11609"/>
                  </a:lnTo>
                  <a:lnTo>
                    <a:pt x="17696" y="11599"/>
                  </a:lnTo>
                  <a:lnTo>
                    <a:pt x="17726" y="11588"/>
                  </a:lnTo>
                  <a:lnTo>
                    <a:pt x="17753" y="11579"/>
                  </a:lnTo>
                  <a:lnTo>
                    <a:pt x="17787" y="11569"/>
                  </a:lnTo>
                  <a:lnTo>
                    <a:pt x="17816" y="11564"/>
                  </a:lnTo>
                  <a:lnTo>
                    <a:pt x="17853" y="11556"/>
                  </a:lnTo>
                  <a:lnTo>
                    <a:pt x="17892" y="11555"/>
                  </a:lnTo>
                  <a:lnTo>
                    <a:pt x="18329" y="11555"/>
                  </a:lnTo>
                  <a:lnTo>
                    <a:pt x="18366" y="11553"/>
                  </a:lnTo>
                  <a:lnTo>
                    <a:pt x="18400" y="11552"/>
                  </a:lnTo>
                  <a:lnTo>
                    <a:pt x="18437" y="11544"/>
                  </a:lnTo>
                  <a:lnTo>
                    <a:pt x="18467" y="11540"/>
                  </a:lnTo>
                  <a:lnTo>
                    <a:pt x="18501" y="11529"/>
                  </a:lnTo>
                  <a:lnTo>
                    <a:pt x="18526" y="11521"/>
                  </a:lnTo>
                  <a:lnTo>
                    <a:pt x="18552" y="11508"/>
                  </a:lnTo>
                  <a:lnTo>
                    <a:pt x="18582" y="11497"/>
                  </a:lnTo>
                  <a:lnTo>
                    <a:pt x="18606" y="11483"/>
                  </a:lnTo>
                  <a:lnTo>
                    <a:pt x="18624" y="11467"/>
                  </a:lnTo>
                  <a:lnTo>
                    <a:pt x="18643" y="11453"/>
                  </a:lnTo>
                  <a:lnTo>
                    <a:pt x="18658" y="11436"/>
                  </a:lnTo>
                  <a:lnTo>
                    <a:pt x="18670" y="11416"/>
                  </a:lnTo>
                  <a:lnTo>
                    <a:pt x="18678" y="11400"/>
                  </a:lnTo>
                  <a:lnTo>
                    <a:pt x="18685" y="11379"/>
                  </a:lnTo>
                  <a:lnTo>
                    <a:pt x="18685" y="11339"/>
                  </a:lnTo>
                  <a:lnTo>
                    <a:pt x="18678" y="11320"/>
                  </a:lnTo>
                  <a:lnTo>
                    <a:pt x="18670" y="11300"/>
                  </a:lnTo>
                  <a:lnTo>
                    <a:pt x="18658" y="11284"/>
                  </a:lnTo>
                  <a:lnTo>
                    <a:pt x="18643" y="11267"/>
                  </a:lnTo>
                  <a:lnTo>
                    <a:pt x="18624" y="11252"/>
                  </a:lnTo>
                  <a:lnTo>
                    <a:pt x="18606" y="11238"/>
                  </a:lnTo>
                  <a:lnTo>
                    <a:pt x="18582" y="11222"/>
                  </a:lnTo>
                  <a:lnTo>
                    <a:pt x="18552" y="11208"/>
                  </a:lnTo>
                  <a:lnTo>
                    <a:pt x="18526" y="11200"/>
                  </a:lnTo>
                  <a:lnTo>
                    <a:pt x="18501" y="11190"/>
                  </a:lnTo>
                  <a:lnTo>
                    <a:pt x="18467" y="11182"/>
                  </a:lnTo>
                  <a:lnTo>
                    <a:pt x="18437" y="11174"/>
                  </a:lnTo>
                  <a:lnTo>
                    <a:pt x="18400" y="11171"/>
                  </a:lnTo>
                  <a:lnTo>
                    <a:pt x="18366" y="11170"/>
                  </a:lnTo>
                  <a:lnTo>
                    <a:pt x="18329" y="11164"/>
                  </a:lnTo>
                  <a:lnTo>
                    <a:pt x="17002" y="11164"/>
                  </a:lnTo>
                  <a:lnTo>
                    <a:pt x="16965" y="11162"/>
                  </a:lnTo>
                  <a:lnTo>
                    <a:pt x="16935" y="11156"/>
                  </a:lnTo>
                  <a:lnTo>
                    <a:pt x="16896" y="11151"/>
                  </a:lnTo>
                  <a:lnTo>
                    <a:pt x="16867" y="11143"/>
                  </a:lnTo>
                  <a:lnTo>
                    <a:pt x="16835" y="11132"/>
                  </a:lnTo>
                  <a:lnTo>
                    <a:pt x="16815" y="11120"/>
                  </a:lnTo>
                  <a:lnTo>
                    <a:pt x="16788" y="11110"/>
                  </a:lnTo>
                  <a:lnTo>
                    <a:pt x="16761" y="11096"/>
                  </a:lnTo>
                  <a:lnTo>
                    <a:pt x="16737" y="11082"/>
                  </a:lnTo>
                  <a:lnTo>
                    <a:pt x="16722" y="11063"/>
                  </a:lnTo>
                  <a:lnTo>
                    <a:pt x="16712" y="11048"/>
                  </a:lnTo>
                  <a:lnTo>
                    <a:pt x="16700" y="11028"/>
                  </a:lnTo>
                  <a:lnTo>
                    <a:pt x="16685" y="11010"/>
                  </a:lnTo>
                  <a:lnTo>
                    <a:pt x="16685" y="10992"/>
                  </a:lnTo>
                  <a:lnTo>
                    <a:pt x="16680" y="10973"/>
                  </a:lnTo>
                  <a:lnTo>
                    <a:pt x="16685" y="10953"/>
                  </a:lnTo>
                  <a:lnTo>
                    <a:pt x="16685" y="10934"/>
                  </a:lnTo>
                  <a:lnTo>
                    <a:pt x="16700" y="10915"/>
                  </a:lnTo>
                  <a:lnTo>
                    <a:pt x="16712" y="10897"/>
                  </a:lnTo>
                  <a:lnTo>
                    <a:pt x="16722" y="10879"/>
                  </a:lnTo>
                  <a:lnTo>
                    <a:pt x="16737" y="10863"/>
                  </a:lnTo>
                  <a:lnTo>
                    <a:pt x="16761" y="10847"/>
                  </a:lnTo>
                  <a:lnTo>
                    <a:pt x="16788" y="10835"/>
                  </a:lnTo>
                  <a:lnTo>
                    <a:pt x="16815" y="10822"/>
                  </a:lnTo>
                  <a:lnTo>
                    <a:pt x="16835" y="10811"/>
                  </a:lnTo>
                  <a:lnTo>
                    <a:pt x="16867" y="10802"/>
                  </a:lnTo>
                  <a:lnTo>
                    <a:pt x="16896" y="10793"/>
                  </a:lnTo>
                  <a:lnTo>
                    <a:pt x="16935" y="10786"/>
                  </a:lnTo>
                  <a:lnTo>
                    <a:pt x="16965" y="10781"/>
                  </a:lnTo>
                  <a:lnTo>
                    <a:pt x="17039" y="10778"/>
                  </a:lnTo>
                  <a:lnTo>
                    <a:pt x="18400" y="10778"/>
                  </a:lnTo>
                  <a:lnTo>
                    <a:pt x="18437" y="10774"/>
                  </a:lnTo>
                  <a:lnTo>
                    <a:pt x="18469" y="10770"/>
                  </a:lnTo>
                  <a:lnTo>
                    <a:pt x="18501" y="10763"/>
                  </a:lnTo>
                  <a:lnTo>
                    <a:pt x="18530" y="10757"/>
                  </a:lnTo>
                  <a:lnTo>
                    <a:pt x="18565" y="10746"/>
                  </a:lnTo>
                  <a:lnTo>
                    <a:pt x="18589" y="10735"/>
                  </a:lnTo>
                  <a:lnTo>
                    <a:pt x="18643" y="10706"/>
                  </a:lnTo>
                  <a:lnTo>
                    <a:pt x="18658" y="10691"/>
                  </a:lnTo>
                  <a:lnTo>
                    <a:pt x="18678" y="10678"/>
                  </a:lnTo>
                  <a:lnTo>
                    <a:pt x="18690" y="10659"/>
                  </a:lnTo>
                  <a:lnTo>
                    <a:pt x="18705" y="10643"/>
                  </a:lnTo>
                  <a:lnTo>
                    <a:pt x="18712" y="10622"/>
                  </a:lnTo>
                  <a:lnTo>
                    <a:pt x="18719" y="10604"/>
                  </a:lnTo>
                  <a:lnTo>
                    <a:pt x="18719" y="10566"/>
                  </a:lnTo>
                  <a:lnTo>
                    <a:pt x="18705" y="10526"/>
                  </a:lnTo>
                  <a:lnTo>
                    <a:pt x="18690" y="10509"/>
                  </a:lnTo>
                  <a:lnTo>
                    <a:pt x="18678" y="10492"/>
                  </a:lnTo>
                  <a:lnTo>
                    <a:pt x="18658" y="10480"/>
                  </a:lnTo>
                  <a:lnTo>
                    <a:pt x="18643" y="10462"/>
                  </a:lnTo>
                  <a:lnTo>
                    <a:pt x="18616" y="10448"/>
                  </a:lnTo>
                  <a:lnTo>
                    <a:pt x="18589" y="10436"/>
                  </a:lnTo>
                  <a:lnTo>
                    <a:pt x="18565" y="10421"/>
                  </a:lnTo>
                  <a:lnTo>
                    <a:pt x="18530" y="10413"/>
                  </a:lnTo>
                  <a:lnTo>
                    <a:pt x="18501" y="10404"/>
                  </a:lnTo>
                  <a:lnTo>
                    <a:pt x="18437" y="10393"/>
                  </a:lnTo>
                  <a:lnTo>
                    <a:pt x="18400" y="10393"/>
                  </a:lnTo>
                  <a:lnTo>
                    <a:pt x="18366" y="10392"/>
                  </a:lnTo>
                  <a:lnTo>
                    <a:pt x="17750" y="10392"/>
                  </a:lnTo>
                  <a:lnTo>
                    <a:pt x="17713" y="10385"/>
                  </a:lnTo>
                  <a:lnTo>
                    <a:pt x="17672" y="10382"/>
                  </a:lnTo>
                  <a:lnTo>
                    <a:pt x="17647" y="10376"/>
                  </a:lnTo>
                  <a:lnTo>
                    <a:pt x="17610" y="10366"/>
                  </a:lnTo>
                  <a:lnTo>
                    <a:pt x="17578" y="10354"/>
                  </a:lnTo>
                  <a:lnTo>
                    <a:pt x="17554" y="10345"/>
                  </a:lnTo>
                  <a:lnTo>
                    <a:pt x="17529" y="10333"/>
                  </a:lnTo>
                  <a:lnTo>
                    <a:pt x="17505" y="10320"/>
                  </a:lnTo>
                  <a:lnTo>
                    <a:pt x="17485" y="10304"/>
                  </a:lnTo>
                  <a:lnTo>
                    <a:pt x="17468" y="10288"/>
                  </a:lnTo>
                  <a:lnTo>
                    <a:pt x="17453" y="10270"/>
                  </a:lnTo>
                  <a:lnTo>
                    <a:pt x="17441" y="10253"/>
                  </a:lnTo>
                  <a:lnTo>
                    <a:pt x="17434" y="10235"/>
                  </a:lnTo>
                  <a:lnTo>
                    <a:pt x="17424" y="10219"/>
                  </a:lnTo>
                  <a:lnTo>
                    <a:pt x="17424" y="10179"/>
                  </a:lnTo>
                  <a:lnTo>
                    <a:pt x="17434" y="10156"/>
                  </a:lnTo>
                  <a:lnTo>
                    <a:pt x="17441" y="10140"/>
                  </a:lnTo>
                  <a:lnTo>
                    <a:pt x="17453" y="10121"/>
                  </a:lnTo>
                  <a:lnTo>
                    <a:pt x="17468" y="10103"/>
                  </a:lnTo>
                  <a:lnTo>
                    <a:pt x="17485" y="10087"/>
                  </a:lnTo>
                  <a:lnTo>
                    <a:pt x="17505" y="10072"/>
                  </a:lnTo>
                  <a:lnTo>
                    <a:pt x="17529" y="10057"/>
                  </a:lnTo>
                  <a:lnTo>
                    <a:pt x="17554" y="10045"/>
                  </a:lnTo>
                  <a:lnTo>
                    <a:pt x="17578" y="10035"/>
                  </a:lnTo>
                  <a:lnTo>
                    <a:pt x="17610" y="10025"/>
                  </a:lnTo>
                  <a:lnTo>
                    <a:pt x="17647" y="10017"/>
                  </a:lnTo>
                  <a:lnTo>
                    <a:pt x="17672" y="10011"/>
                  </a:lnTo>
                  <a:lnTo>
                    <a:pt x="17713" y="10008"/>
                  </a:lnTo>
                  <a:lnTo>
                    <a:pt x="17750" y="10003"/>
                  </a:lnTo>
                  <a:lnTo>
                    <a:pt x="19431" y="10003"/>
                  </a:lnTo>
                  <a:lnTo>
                    <a:pt x="19463" y="10000"/>
                  </a:lnTo>
                  <a:lnTo>
                    <a:pt x="19500" y="10000"/>
                  </a:lnTo>
                  <a:lnTo>
                    <a:pt x="19536" y="9993"/>
                  </a:lnTo>
                  <a:lnTo>
                    <a:pt x="19571" y="9987"/>
                  </a:lnTo>
                  <a:lnTo>
                    <a:pt x="19603" y="9979"/>
                  </a:lnTo>
                  <a:lnTo>
                    <a:pt x="19632" y="9968"/>
                  </a:lnTo>
                  <a:lnTo>
                    <a:pt x="19659" y="9960"/>
                  </a:lnTo>
                  <a:lnTo>
                    <a:pt x="19681" y="9945"/>
                  </a:lnTo>
                  <a:lnTo>
                    <a:pt x="19706" y="9935"/>
                  </a:lnTo>
                  <a:lnTo>
                    <a:pt x="19725" y="9917"/>
                  </a:lnTo>
                  <a:lnTo>
                    <a:pt x="19740" y="9901"/>
                  </a:lnTo>
                  <a:lnTo>
                    <a:pt x="19757" y="9884"/>
                  </a:lnTo>
                  <a:lnTo>
                    <a:pt x="19772" y="9867"/>
                  </a:lnTo>
                  <a:lnTo>
                    <a:pt x="19774" y="9848"/>
                  </a:lnTo>
                  <a:lnTo>
                    <a:pt x="19784" y="9827"/>
                  </a:lnTo>
                  <a:lnTo>
                    <a:pt x="19792" y="9808"/>
                  </a:lnTo>
                  <a:lnTo>
                    <a:pt x="19784" y="9786"/>
                  </a:lnTo>
                  <a:lnTo>
                    <a:pt x="19774" y="9771"/>
                  </a:lnTo>
                  <a:lnTo>
                    <a:pt x="19772" y="9752"/>
                  </a:lnTo>
                  <a:lnTo>
                    <a:pt x="19757" y="9735"/>
                  </a:lnTo>
                  <a:lnTo>
                    <a:pt x="19740" y="9716"/>
                  </a:lnTo>
                  <a:lnTo>
                    <a:pt x="19725" y="9699"/>
                  </a:lnTo>
                  <a:lnTo>
                    <a:pt x="19706" y="9684"/>
                  </a:lnTo>
                  <a:lnTo>
                    <a:pt x="19681" y="9672"/>
                  </a:lnTo>
                  <a:lnTo>
                    <a:pt x="19659" y="9662"/>
                  </a:lnTo>
                  <a:lnTo>
                    <a:pt x="19632" y="9648"/>
                  </a:lnTo>
                  <a:lnTo>
                    <a:pt x="19603" y="9639"/>
                  </a:lnTo>
                  <a:lnTo>
                    <a:pt x="19571" y="9630"/>
                  </a:lnTo>
                  <a:lnTo>
                    <a:pt x="19536" y="9627"/>
                  </a:lnTo>
                  <a:lnTo>
                    <a:pt x="19500" y="9618"/>
                  </a:lnTo>
                  <a:lnTo>
                    <a:pt x="19463" y="9616"/>
                  </a:lnTo>
                  <a:lnTo>
                    <a:pt x="19431" y="9612"/>
                  </a:lnTo>
                  <a:lnTo>
                    <a:pt x="18265" y="9612"/>
                  </a:lnTo>
                  <a:lnTo>
                    <a:pt x="18234" y="9611"/>
                  </a:lnTo>
                  <a:lnTo>
                    <a:pt x="18197" y="9604"/>
                  </a:lnTo>
                  <a:lnTo>
                    <a:pt x="18162" y="9598"/>
                  </a:lnTo>
                  <a:lnTo>
                    <a:pt x="18133" y="9591"/>
                  </a:lnTo>
                  <a:lnTo>
                    <a:pt x="18101" y="9582"/>
                  </a:lnTo>
                  <a:lnTo>
                    <a:pt x="18072" y="9567"/>
                  </a:lnTo>
                  <a:lnTo>
                    <a:pt x="18052" y="9558"/>
                  </a:lnTo>
                  <a:lnTo>
                    <a:pt x="18030" y="9546"/>
                  </a:lnTo>
                  <a:lnTo>
                    <a:pt x="18003" y="9529"/>
                  </a:lnTo>
                  <a:lnTo>
                    <a:pt x="17986" y="9513"/>
                  </a:lnTo>
                  <a:lnTo>
                    <a:pt x="17973" y="9495"/>
                  </a:lnTo>
                  <a:lnTo>
                    <a:pt x="17959" y="9477"/>
                  </a:lnTo>
                  <a:lnTo>
                    <a:pt x="17951" y="9462"/>
                  </a:lnTo>
                  <a:lnTo>
                    <a:pt x="17946" y="9441"/>
                  </a:lnTo>
                  <a:lnTo>
                    <a:pt x="17946" y="9401"/>
                  </a:lnTo>
                  <a:lnTo>
                    <a:pt x="17951" y="9382"/>
                  </a:lnTo>
                  <a:lnTo>
                    <a:pt x="17959" y="9363"/>
                  </a:lnTo>
                  <a:lnTo>
                    <a:pt x="17973" y="9345"/>
                  </a:lnTo>
                  <a:lnTo>
                    <a:pt x="17986" y="9326"/>
                  </a:lnTo>
                  <a:lnTo>
                    <a:pt x="18003" y="9311"/>
                  </a:lnTo>
                  <a:lnTo>
                    <a:pt x="18030" y="9294"/>
                  </a:lnTo>
                  <a:lnTo>
                    <a:pt x="18052" y="9283"/>
                  </a:lnTo>
                  <a:lnTo>
                    <a:pt x="18072" y="9269"/>
                  </a:lnTo>
                  <a:lnTo>
                    <a:pt x="18101" y="9261"/>
                  </a:lnTo>
                  <a:lnTo>
                    <a:pt x="18133" y="9247"/>
                  </a:lnTo>
                  <a:lnTo>
                    <a:pt x="18162" y="9239"/>
                  </a:lnTo>
                  <a:lnTo>
                    <a:pt x="18197" y="9235"/>
                  </a:lnTo>
                  <a:lnTo>
                    <a:pt x="18234" y="9229"/>
                  </a:lnTo>
                  <a:lnTo>
                    <a:pt x="18265" y="9227"/>
                  </a:lnTo>
                  <a:lnTo>
                    <a:pt x="18302" y="9226"/>
                  </a:lnTo>
                  <a:lnTo>
                    <a:pt x="18903" y="9226"/>
                  </a:lnTo>
                  <a:lnTo>
                    <a:pt x="18935" y="9222"/>
                  </a:lnTo>
                  <a:lnTo>
                    <a:pt x="18970" y="9218"/>
                  </a:lnTo>
                  <a:lnTo>
                    <a:pt x="19004" y="9211"/>
                  </a:lnTo>
                  <a:lnTo>
                    <a:pt x="19038" y="9203"/>
                  </a:lnTo>
                  <a:lnTo>
                    <a:pt x="19065" y="9193"/>
                  </a:lnTo>
                  <a:lnTo>
                    <a:pt x="19090" y="9183"/>
                  </a:lnTo>
                  <a:lnTo>
                    <a:pt x="19117" y="9169"/>
                  </a:lnTo>
                  <a:lnTo>
                    <a:pt x="19144" y="9157"/>
                  </a:lnTo>
                  <a:lnTo>
                    <a:pt x="19156" y="9142"/>
                  </a:lnTo>
                  <a:lnTo>
                    <a:pt x="19186" y="9126"/>
                  </a:lnTo>
                  <a:lnTo>
                    <a:pt x="19198" y="9105"/>
                  </a:lnTo>
                  <a:lnTo>
                    <a:pt x="19208" y="9090"/>
                  </a:lnTo>
                  <a:lnTo>
                    <a:pt x="19215" y="9072"/>
                  </a:lnTo>
                  <a:lnTo>
                    <a:pt x="19217" y="9050"/>
                  </a:lnTo>
                  <a:lnTo>
                    <a:pt x="19225" y="9032"/>
                  </a:lnTo>
                  <a:lnTo>
                    <a:pt x="19217" y="9012"/>
                  </a:lnTo>
                  <a:lnTo>
                    <a:pt x="19215" y="8992"/>
                  </a:lnTo>
                  <a:lnTo>
                    <a:pt x="19208" y="8974"/>
                  </a:lnTo>
                  <a:lnTo>
                    <a:pt x="19198" y="8956"/>
                  </a:lnTo>
                  <a:lnTo>
                    <a:pt x="19186" y="8940"/>
                  </a:lnTo>
                  <a:lnTo>
                    <a:pt x="19156" y="8922"/>
                  </a:lnTo>
                  <a:lnTo>
                    <a:pt x="19144" y="8910"/>
                  </a:lnTo>
                  <a:lnTo>
                    <a:pt x="19117" y="8898"/>
                  </a:lnTo>
                  <a:lnTo>
                    <a:pt x="19090" y="8884"/>
                  </a:lnTo>
                  <a:lnTo>
                    <a:pt x="19065" y="8872"/>
                  </a:lnTo>
                  <a:lnTo>
                    <a:pt x="19038" y="8864"/>
                  </a:lnTo>
                  <a:lnTo>
                    <a:pt x="19004" y="8854"/>
                  </a:lnTo>
                  <a:lnTo>
                    <a:pt x="18970" y="8846"/>
                  </a:lnTo>
                  <a:lnTo>
                    <a:pt x="18935" y="8844"/>
                  </a:lnTo>
                  <a:lnTo>
                    <a:pt x="18903" y="8838"/>
                  </a:lnTo>
                  <a:lnTo>
                    <a:pt x="18091" y="8838"/>
                  </a:lnTo>
                  <a:lnTo>
                    <a:pt x="18062" y="8836"/>
                  </a:lnTo>
                  <a:lnTo>
                    <a:pt x="18030" y="8834"/>
                  </a:lnTo>
                  <a:lnTo>
                    <a:pt x="17986" y="8830"/>
                  </a:lnTo>
                  <a:lnTo>
                    <a:pt x="17959" y="8824"/>
                  </a:lnTo>
                  <a:lnTo>
                    <a:pt x="17924" y="8813"/>
                  </a:lnTo>
                  <a:lnTo>
                    <a:pt x="17897" y="8803"/>
                  </a:lnTo>
                  <a:lnTo>
                    <a:pt x="17870" y="8796"/>
                  </a:lnTo>
                  <a:lnTo>
                    <a:pt x="17841" y="8781"/>
                  </a:lnTo>
                  <a:lnTo>
                    <a:pt x="17819" y="8767"/>
                  </a:lnTo>
                  <a:lnTo>
                    <a:pt x="17799" y="8753"/>
                  </a:lnTo>
                  <a:lnTo>
                    <a:pt x="17780" y="8736"/>
                  </a:lnTo>
                  <a:lnTo>
                    <a:pt x="17770" y="8719"/>
                  </a:lnTo>
                  <a:lnTo>
                    <a:pt x="17753" y="8701"/>
                  </a:lnTo>
                  <a:lnTo>
                    <a:pt x="17750" y="8683"/>
                  </a:lnTo>
                  <a:lnTo>
                    <a:pt x="17738" y="8665"/>
                  </a:lnTo>
                  <a:lnTo>
                    <a:pt x="17738" y="8624"/>
                  </a:lnTo>
                  <a:lnTo>
                    <a:pt x="17750" y="8605"/>
                  </a:lnTo>
                  <a:lnTo>
                    <a:pt x="17753" y="8585"/>
                  </a:lnTo>
                  <a:lnTo>
                    <a:pt x="17770" y="8568"/>
                  </a:lnTo>
                  <a:lnTo>
                    <a:pt x="17780" y="8555"/>
                  </a:lnTo>
                  <a:lnTo>
                    <a:pt x="17799" y="8536"/>
                  </a:lnTo>
                  <a:lnTo>
                    <a:pt x="17819" y="8521"/>
                  </a:lnTo>
                  <a:lnTo>
                    <a:pt x="17841" y="8508"/>
                  </a:lnTo>
                  <a:lnTo>
                    <a:pt x="17870" y="8495"/>
                  </a:lnTo>
                  <a:lnTo>
                    <a:pt x="17897" y="8483"/>
                  </a:lnTo>
                  <a:lnTo>
                    <a:pt x="17924" y="8473"/>
                  </a:lnTo>
                  <a:lnTo>
                    <a:pt x="17959" y="8465"/>
                  </a:lnTo>
                  <a:lnTo>
                    <a:pt x="17986" y="8461"/>
                  </a:lnTo>
                  <a:lnTo>
                    <a:pt x="18030" y="8454"/>
                  </a:lnTo>
                  <a:lnTo>
                    <a:pt x="18062" y="8451"/>
                  </a:lnTo>
                  <a:lnTo>
                    <a:pt x="21242" y="8451"/>
                  </a:lnTo>
                  <a:lnTo>
                    <a:pt x="21276" y="8450"/>
                  </a:lnTo>
                  <a:lnTo>
                    <a:pt x="21318" y="8448"/>
                  </a:lnTo>
                  <a:lnTo>
                    <a:pt x="21345" y="8440"/>
                  </a:lnTo>
                  <a:lnTo>
                    <a:pt x="21382" y="8432"/>
                  </a:lnTo>
                  <a:lnTo>
                    <a:pt x="21409" y="8427"/>
                  </a:lnTo>
                  <a:lnTo>
                    <a:pt x="21443" y="8419"/>
                  </a:lnTo>
                  <a:lnTo>
                    <a:pt x="21472" y="8406"/>
                  </a:lnTo>
                  <a:lnTo>
                    <a:pt x="21494" y="8394"/>
                  </a:lnTo>
                  <a:lnTo>
                    <a:pt x="21521" y="8383"/>
                  </a:lnTo>
                  <a:lnTo>
                    <a:pt x="21539" y="8366"/>
                  </a:lnTo>
                  <a:lnTo>
                    <a:pt x="21556" y="8350"/>
                  </a:lnTo>
                  <a:lnTo>
                    <a:pt x="21573" y="8332"/>
                  </a:lnTo>
                  <a:lnTo>
                    <a:pt x="21585" y="8315"/>
                  </a:lnTo>
                  <a:lnTo>
                    <a:pt x="21590" y="8296"/>
                  </a:lnTo>
                  <a:lnTo>
                    <a:pt x="21595" y="8275"/>
                  </a:lnTo>
                  <a:lnTo>
                    <a:pt x="21600" y="8255"/>
                  </a:lnTo>
                  <a:lnTo>
                    <a:pt x="21595" y="8238"/>
                  </a:lnTo>
                  <a:close/>
                </a:path>
              </a:pathLst>
            </a:custGeom>
            <a:solidFill>
              <a:schemeClr val="accent2"/>
            </a:solidFill>
            <a:ln w="12700" cap="flat">
              <a:noFill/>
              <a:miter lim="400000"/>
            </a:ln>
            <a:effectLst/>
          </p:spPr>
          <p:txBody>
            <a:bodyPr wrap="square" lIns="137160" tIns="137160" rIns="137160" bIns="137160" numCol="1" anchor="t">
              <a:noAutofit/>
            </a:bodyPr>
            <a:lstStyle/>
            <a:p>
              <a:pPr/>
            </a:p>
          </p:txBody>
        </p:sp>
      </p:grpSp>
      <p:sp>
        <p:nvSpPr>
          <p:cNvPr id="150" name="Click to Edit Master Title Style"/>
          <p:cNvSpPr txBox="1"/>
          <p:nvPr>
            <p:ph type="title" hasCustomPrompt="1"/>
          </p:nvPr>
        </p:nvSpPr>
        <p:spPr>
          <a:xfrm>
            <a:off x="3509962" y="1728383"/>
            <a:ext cx="5321303" cy="793705"/>
          </a:xfrm>
          <a:prstGeom prst="rect">
            <a:avLst/>
          </a:prstGeom>
        </p:spPr>
        <p:txBody>
          <a:bodyPr anchor="b"/>
          <a:lstStyle>
            <a:lvl1pPr>
              <a:lnSpc>
                <a:spcPct val="90000"/>
              </a:lnSpc>
              <a:spcBef>
                <a:spcPts val="0"/>
              </a:spcBef>
              <a:defRPr sz="3200"/>
            </a:lvl1pPr>
          </a:lstStyle>
          <a:p>
            <a:pPr/>
            <a:r>
              <a:t>Click to Edit Master Title Style</a:t>
            </a:r>
          </a:p>
        </p:txBody>
      </p:sp>
      <p:sp>
        <p:nvSpPr>
          <p:cNvPr id="151" name="Body Level One…"/>
          <p:cNvSpPr txBox="1"/>
          <p:nvPr>
            <p:ph type="body" sz="quarter" idx="1" hasCustomPrompt="1"/>
          </p:nvPr>
        </p:nvSpPr>
        <p:spPr>
          <a:xfrm>
            <a:off x="3509962" y="2546255"/>
            <a:ext cx="5321303" cy="565618"/>
          </a:xfrm>
          <a:prstGeom prst="rect">
            <a:avLst/>
          </a:prstGeom>
        </p:spPr>
        <p:txBody>
          <a:bodyPr>
            <a:normAutofit fontScale="100000" lnSpcReduction="0"/>
          </a:bodyPr>
          <a:lstStyle>
            <a:lvl1pPr marL="0" indent="0">
              <a:lnSpc>
                <a:spcPct val="90000"/>
              </a:lnSpc>
              <a:spcBef>
                <a:spcPts val="0"/>
              </a:spcBef>
              <a:buClrTx/>
              <a:buSzTx/>
              <a:buFontTx/>
              <a:buNone/>
              <a:defRPr sz="2000"/>
            </a:lvl1pPr>
            <a:lvl2pPr marL="0" indent="457200">
              <a:lnSpc>
                <a:spcPct val="90000"/>
              </a:lnSpc>
              <a:spcBef>
                <a:spcPts val="0"/>
              </a:spcBef>
              <a:buClrTx/>
              <a:buSzTx/>
              <a:buFontTx/>
              <a:buNone/>
              <a:defRPr sz="2000"/>
            </a:lvl2pPr>
            <a:lvl3pPr marL="0" indent="914400">
              <a:lnSpc>
                <a:spcPct val="90000"/>
              </a:lnSpc>
              <a:spcBef>
                <a:spcPts val="0"/>
              </a:spcBef>
              <a:buClrTx/>
              <a:buSzTx/>
              <a:buFontTx/>
              <a:buNone/>
              <a:defRPr sz="2000"/>
            </a:lvl3pPr>
            <a:lvl4pPr marL="0" indent="1371600">
              <a:lnSpc>
                <a:spcPct val="90000"/>
              </a:lnSpc>
              <a:spcBef>
                <a:spcPts val="0"/>
              </a:spcBef>
              <a:buClrTx/>
              <a:buSzTx/>
              <a:buFontTx/>
              <a:buNone/>
              <a:defRPr sz="2000"/>
            </a:lvl4pPr>
            <a:lvl5pPr marL="0" indent="1828800">
              <a:lnSpc>
                <a:spcPct val="90000"/>
              </a:lnSpc>
              <a:spcBef>
                <a:spcPts val="0"/>
              </a:spcBef>
              <a:buClrTx/>
              <a:buSzTx/>
              <a:buFontTx/>
              <a:buNone/>
              <a:defRPr sz="2000"/>
            </a:lvl5pPr>
          </a:lstStyle>
          <a:p>
            <a:pPr/>
            <a:r>
              <a:t>Click to Edit Master Subtitle Style</a:t>
            </a:r>
          </a:p>
          <a:p>
            <a:pPr lvl="1"/>
            <a:r>
              <a:t/>
            </a:r>
          </a:p>
          <a:p>
            <a:pPr lvl="2"/>
            <a:r>
              <a:t/>
            </a:r>
          </a:p>
          <a:p>
            <a:pPr lvl="3"/>
            <a:r>
              <a:t/>
            </a:r>
          </a:p>
          <a:p>
            <a:pPr lvl="4"/>
            <a:r>
              <a:t/>
            </a:r>
          </a:p>
        </p:txBody>
      </p:sp>
      <p:grpSp>
        <p:nvGrpSpPr>
          <p:cNvPr id="154" name="Group 29"/>
          <p:cNvGrpSpPr/>
          <p:nvPr/>
        </p:nvGrpSpPr>
        <p:grpSpPr>
          <a:xfrm>
            <a:off x="312738" y="4829754"/>
            <a:ext cx="8518647" cy="137174"/>
            <a:chOff x="0" y="0"/>
            <a:chExt cx="8518646" cy="137173"/>
          </a:xfrm>
        </p:grpSpPr>
        <p:sp>
          <p:nvSpPr>
            <p:cNvPr id="152"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153"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155" name="Freeform 5"/>
          <p:cNvSpPr/>
          <p:nvPr/>
        </p:nvSpPr>
        <p:spPr>
          <a:xfrm>
            <a:off x="312739" y="481012"/>
            <a:ext cx="1642777" cy="448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8"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3"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3"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8"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8" y="13698"/>
                </a:lnTo>
                <a:lnTo>
                  <a:pt x="18218"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8"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8"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8"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3" y="14798"/>
                </a:lnTo>
                <a:lnTo>
                  <a:pt x="8238" y="14822"/>
                </a:lnTo>
                <a:lnTo>
                  <a:pt x="8264" y="14842"/>
                </a:lnTo>
                <a:lnTo>
                  <a:pt x="8289" y="14859"/>
                </a:lnTo>
                <a:lnTo>
                  <a:pt x="8317" y="14877"/>
                </a:lnTo>
                <a:lnTo>
                  <a:pt x="8344" y="14890"/>
                </a:lnTo>
                <a:lnTo>
                  <a:pt x="8370" y="14904"/>
                </a:lnTo>
                <a:lnTo>
                  <a:pt x="8397" y="14911"/>
                </a:lnTo>
                <a:lnTo>
                  <a:pt x="8425" y="14918"/>
                </a:lnTo>
                <a:lnTo>
                  <a:pt x="8453"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8"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3"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3"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3"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8"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8"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8"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8" y="6864"/>
                </a:lnTo>
                <a:lnTo>
                  <a:pt x="1716" y="6923"/>
                </a:lnTo>
                <a:lnTo>
                  <a:pt x="1768" y="7040"/>
                </a:lnTo>
                <a:lnTo>
                  <a:pt x="1793" y="7108"/>
                </a:lnTo>
                <a:lnTo>
                  <a:pt x="1819" y="7174"/>
                </a:lnTo>
                <a:lnTo>
                  <a:pt x="1842" y="7239"/>
                </a:lnTo>
                <a:lnTo>
                  <a:pt x="1868"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8" y="14279"/>
                </a:lnTo>
                <a:lnTo>
                  <a:pt x="1842" y="14354"/>
                </a:lnTo>
                <a:lnTo>
                  <a:pt x="1819" y="14419"/>
                </a:lnTo>
                <a:lnTo>
                  <a:pt x="1768" y="14550"/>
                </a:lnTo>
                <a:lnTo>
                  <a:pt x="1716" y="14674"/>
                </a:lnTo>
                <a:lnTo>
                  <a:pt x="1688"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8" y="15382"/>
                </a:lnTo>
                <a:lnTo>
                  <a:pt x="12638"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1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Divider slide 4">
    <p:spTree>
      <p:nvGrpSpPr>
        <p:cNvPr id="1" name=""/>
        <p:cNvGrpSpPr/>
        <p:nvPr/>
      </p:nvGrpSpPr>
      <p:grpSpPr>
        <a:xfrm>
          <a:off x="0" y="0"/>
          <a:ext cx="0" cy="0"/>
          <a:chOff x="0" y="0"/>
          <a:chExt cx="0" cy="0"/>
        </a:xfrm>
      </p:grpSpPr>
      <p:pic>
        <p:nvPicPr>
          <p:cNvPr id="163"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166" name="Group 59"/>
          <p:cNvGrpSpPr/>
          <p:nvPr/>
        </p:nvGrpSpPr>
        <p:grpSpPr>
          <a:xfrm>
            <a:off x="312738" y="4829754"/>
            <a:ext cx="8518647" cy="137174"/>
            <a:chOff x="0" y="0"/>
            <a:chExt cx="8518646" cy="137173"/>
          </a:xfrm>
        </p:grpSpPr>
        <p:sp>
          <p:nvSpPr>
            <p:cNvPr id="164"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165"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167"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168" name="Picture 19" descr="Picture 19"/>
          <p:cNvPicPr>
            <a:picLocks noChangeAspect="1"/>
          </p:cNvPicPr>
          <p:nvPr/>
        </p:nvPicPr>
        <p:blipFill>
          <a:blip r:embed="rId3">
            <a:extLst/>
          </a:blip>
          <a:stretch>
            <a:fillRect/>
          </a:stretch>
        </p:blipFill>
        <p:spPr>
          <a:xfrm>
            <a:off x="0" y="-1429"/>
            <a:ext cx="9144000" cy="5151121"/>
          </a:xfrm>
          <a:prstGeom prst="rect">
            <a:avLst/>
          </a:prstGeom>
          <a:ln w="12700">
            <a:miter lim="400000"/>
          </a:ln>
        </p:spPr>
      </p:pic>
      <p:grpSp>
        <p:nvGrpSpPr>
          <p:cNvPr id="171" name="Group 9"/>
          <p:cNvGrpSpPr/>
          <p:nvPr/>
        </p:nvGrpSpPr>
        <p:grpSpPr>
          <a:xfrm>
            <a:off x="0" y="-1"/>
            <a:ext cx="3190875" cy="5148265"/>
            <a:chOff x="0" y="0"/>
            <a:chExt cx="3190875" cy="5148263"/>
          </a:xfrm>
        </p:grpSpPr>
        <p:sp>
          <p:nvSpPr>
            <p:cNvPr id="169" name="Freeform 11"/>
            <p:cNvSpPr/>
            <p:nvPr/>
          </p:nvSpPr>
          <p:spPr>
            <a:xfrm>
              <a:off x="0" y="-1"/>
              <a:ext cx="3190875" cy="5148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181" y="13280"/>
                  </a:moveTo>
                  <a:lnTo>
                    <a:pt x="21183" y="13301"/>
                  </a:lnTo>
                  <a:lnTo>
                    <a:pt x="21181" y="13318"/>
                  </a:lnTo>
                  <a:lnTo>
                    <a:pt x="21177" y="13337"/>
                  </a:lnTo>
                  <a:lnTo>
                    <a:pt x="21172" y="13360"/>
                  </a:lnTo>
                  <a:lnTo>
                    <a:pt x="21162" y="13377"/>
                  </a:lnTo>
                  <a:lnTo>
                    <a:pt x="21147" y="13390"/>
                  </a:lnTo>
                  <a:lnTo>
                    <a:pt x="21129" y="13410"/>
                  </a:lnTo>
                  <a:lnTo>
                    <a:pt x="21091" y="13437"/>
                  </a:lnTo>
                  <a:lnTo>
                    <a:pt x="21065" y="13450"/>
                  </a:lnTo>
                  <a:lnTo>
                    <a:pt x="21020" y="13469"/>
                  </a:lnTo>
                  <a:lnTo>
                    <a:pt x="20992" y="13480"/>
                  </a:lnTo>
                  <a:lnTo>
                    <a:pt x="20960" y="13488"/>
                  </a:lnTo>
                  <a:lnTo>
                    <a:pt x="20929" y="13489"/>
                  </a:lnTo>
                  <a:lnTo>
                    <a:pt x="20901" y="13490"/>
                  </a:lnTo>
                  <a:lnTo>
                    <a:pt x="20869" y="13493"/>
                  </a:lnTo>
                  <a:lnTo>
                    <a:pt x="20212" y="13493"/>
                  </a:lnTo>
                  <a:lnTo>
                    <a:pt x="20173" y="13490"/>
                  </a:lnTo>
                  <a:lnTo>
                    <a:pt x="20143" y="13489"/>
                  </a:lnTo>
                  <a:lnTo>
                    <a:pt x="20119" y="13488"/>
                  </a:lnTo>
                  <a:lnTo>
                    <a:pt x="20083" y="13480"/>
                  </a:lnTo>
                  <a:lnTo>
                    <a:pt x="20061" y="13469"/>
                  </a:lnTo>
                  <a:lnTo>
                    <a:pt x="20035" y="13458"/>
                  </a:lnTo>
                  <a:lnTo>
                    <a:pt x="20007" y="13450"/>
                  </a:lnTo>
                  <a:lnTo>
                    <a:pt x="19992" y="13437"/>
                  </a:lnTo>
                  <a:lnTo>
                    <a:pt x="19967" y="13424"/>
                  </a:lnTo>
                  <a:lnTo>
                    <a:pt x="19949" y="13410"/>
                  </a:lnTo>
                  <a:lnTo>
                    <a:pt x="19930" y="13390"/>
                  </a:lnTo>
                  <a:lnTo>
                    <a:pt x="19919" y="13377"/>
                  </a:lnTo>
                  <a:lnTo>
                    <a:pt x="19911" y="13360"/>
                  </a:lnTo>
                  <a:lnTo>
                    <a:pt x="19900" y="13337"/>
                  </a:lnTo>
                  <a:lnTo>
                    <a:pt x="19893" y="13318"/>
                  </a:lnTo>
                  <a:lnTo>
                    <a:pt x="19893" y="13280"/>
                  </a:lnTo>
                  <a:lnTo>
                    <a:pt x="19900" y="13260"/>
                  </a:lnTo>
                  <a:lnTo>
                    <a:pt x="19911" y="13242"/>
                  </a:lnTo>
                  <a:lnTo>
                    <a:pt x="19919" y="13225"/>
                  </a:lnTo>
                  <a:lnTo>
                    <a:pt x="19930" y="13208"/>
                  </a:lnTo>
                  <a:lnTo>
                    <a:pt x="19949" y="13192"/>
                  </a:lnTo>
                  <a:lnTo>
                    <a:pt x="19967" y="13176"/>
                  </a:lnTo>
                  <a:lnTo>
                    <a:pt x="19992" y="13162"/>
                  </a:lnTo>
                  <a:lnTo>
                    <a:pt x="20007" y="13152"/>
                  </a:lnTo>
                  <a:lnTo>
                    <a:pt x="20035" y="13139"/>
                  </a:lnTo>
                  <a:lnTo>
                    <a:pt x="20061" y="13131"/>
                  </a:lnTo>
                  <a:lnTo>
                    <a:pt x="20083" y="13123"/>
                  </a:lnTo>
                  <a:lnTo>
                    <a:pt x="20119" y="13115"/>
                  </a:lnTo>
                  <a:lnTo>
                    <a:pt x="20143" y="13109"/>
                  </a:lnTo>
                  <a:lnTo>
                    <a:pt x="20173" y="13107"/>
                  </a:lnTo>
                  <a:lnTo>
                    <a:pt x="20901" y="13107"/>
                  </a:lnTo>
                  <a:lnTo>
                    <a:pt x="20929" y="13109"/>
                  </a:lnTo>
                  <a:lnTo>
                    <a:pt x="20960" y="13115"/>
                  </a:lnTo>
                  <a:lnTo>
                    <a:pt x="20992" y="13123"/>
                  </a:lnTo>
                  <a:lnTo>
                    <a:pt x="21020" y="13131"/>
                  </a:lnTo>
                  <a:lnTo>
                    <a:pt x="21045" y="13139"/>
                  </a:lnTo>
                  <a:lnTo>
                    <a:pt x="21065" y="13152"/>
                  </a:lnTo>
                  <a:lnTo>
                    <a:pt x="21091" y="13162"/>
                  </a:lnTo>
                  <a:lnTo>
                    <a:pt x="21110" y="13176"/>
                  </a:lnTo>
                  <a:lnTo>
                    <a:pt x="21129" y="13192"/>
                  </a:lnTo>
                  <a:lnTo>
                    <a:pt x="21147" y="13208"/>
                  </a:lnTo>
                  <a:lnTo>
                    <a:pt x="21162" y="13225"/>
                  </a:lnTo>
                  <a:lnTo>
                    <a:pt x="21172" y="13242"/>
                  </a:lnTo>
                  <a:lnTo>
                    <a:pt x="21177" y="13260"/>
                  </a:lnTo>
                  <a:lnTo>
                    <a:pt x="21181" y="13280"/>
                  </a:lnTo>
                  <a:close/>
                  <a:moveTo>
                    <a:pt x="21011" y="14253"/>
                  </a:moveTo>
                  <a:lnTo>
                    <a:pt x="21045" y="14245"/>
                  </a:lnTo>
                  <a:lnTo>
                    <a:pt x="21065" y="14236"/>
                  </a:lnTo>
                  <a:lnTo>
                    <a:pt x="21091" y="14224"/>
                  </a:lnTo>
                  <a:lnTo>
                    <a:pt x="21110" y="14212"/>
                  </a:lnTo>
                  <a:lnTo>
                    <a:pt x="21131" y="14198"/>
                  </a:lnTo>
                  <a:lnTo>
                    <a:pt x="21149" y="14186"/>
                  </a:lnTo>
                  <a:lnTo>
                    <a:pt x="21166" y="14168"/>
                  </a:lnTo>
                  <a:lnTo>
                    <a:pt x="21177" y="14152"/>
                  </a:lnTo>
                  <a:lnTo>
                    <a:pt x="21189" y="14132"/>
                  </a:lnTo>
                  <a:lnTo>
                    <a:pt x="21200" y="14115"/>
                  </a:lnTo>
                  <a:lnTo>
                    <a:pt x="21202" y="14095"/>
                  </a:lnTo>
                  <a:lnTo>
                    <a:pt x="21202" y="14054"/>
                  </a:lnTo>
                  <a:lnTo>
                    <a:pt x="21200" y="14036"/>
                  </a:lnTo>
                  <a:lnTo>
                    <a:pt x="21189" y="14016"/>
                  </a:lnTo>
                  <a:lnTo>
                    <a:pt x="21177" y="13999"/>
                  </a:lnTo>
                  <a:lnTo>
                    <a:pt x="21166" y="13982"/>
                  </a:lnTo>
                  <a:lnTo>
                    <a:pt x="21149" y="13967"/>
                  </a:lnTo>
                  <a:lnTo>
                    <a:pt x="21131" y="13951"/>
                  </a:lnTo>
                  <a:lnTo>
                    <a:pt x="21091" y="13926"/>
                  </a:lnTo>
                  <a:lnTo>
                    <a:pt x="21065" y="13914"/>
                  </a:lnTo>
                  <a:lnTo>
                    <a:pt x="21045" y="13904"/>
                  </a:lnTo>
                  <a:lnTo>
                    <a:pt x="21011" y="13895"/>
                  </a:lnTo>
                  <a:lnTo>
                    <a:pt x="20983" y="13891"/>
                  </a:lnTo>
                  <a:lnTo>
                    <a:pt x="20955" y="13884"/>
                  </a:lnTo>
                  <a:lnTo>
                    <a:pt x="20923" y="13880"/>
                  </a:lnTo>
                  <a:lnTo>
                    <a:pt x="20861" y="13880"/>
                  </a:lnTo>
                  <a:lnTo>
                    <a:pt x="20828" y="13884"/>
                  </a:lnTo>
                  <a:lnTo>
                    <a:pt x="20796" y="13891"/>
                  </a:lnTo>
                  <a:lnTo>
                    <a:pt x="20766" y="13895"/>
                  </a:lnTo>
                  <a:lnTo>
                    <a:pt x="20740" y="13904"/>
                  </a:lnTo>
                  <a:lnTo>
                    <a:pt x="20712" y="13914"/>
                  </a:lnTo>
                  <a:lnTo>
                    <a:pt x="20693" y="13926"/>
                  </a:lnTo>
                  <a:lnTo>
                    <a:pt x="20669" y="13938"/>
                  </a:lnTo>
                  <a:lnTo>
                    <a:pt x="20648" y="13951"/>
                  </a:lnTo>
                  <a:lnTo>
                    <a:pt x="20633" y="13967"/>
                  </a:lnTo>
                  <a:lnTo>
                    <a:pt x="20613" y="13982"/>
                  </a:lnTo>
                  <a:lnTo>
                    <a:pt x="20603" y="13999"/>
                  </a:lnTo>
                  <a:lnTo>
                    <a:pt x="20590" y="14016"/>
                  </a:lnTo>
                  <a:lnTo>
                    <a:pt x="20588" y="14036"/>
                  </a:lnTo>
                  <a:lnTo>
                    <a:pt x="20579" y="14054"/>
                  </a:lnTo>
                  <a:lnTo>
                    <a:pt x="20577" y="14072"/>
                  </a:lnTo>
                  <a:lnTo>
                    <a:pt x="20579" y="14095"/>
                  </a:lnTo>
                  <a:lnTo>
                    <a:pt x="20588" y="14115"/>
                  </a:lnTo>
                  <a:lnTo>
                    <a:pt x="20590" y="14132"/>
                  </a:lnTo>
                  <a:lnTo>
                    <a:pt x="20603" y="14152"/>
                  </a:lnTo>
                  <a:lnTo>
                    <a:pt x="20613" y="14168"/>
                  </a:lnTo>
                  <a:lnTo>
                    <a:pt x="20633" y="14186"/>
                  </a:lnTo>
                  <a:lnTo>
                    <a:pt x="20648" y="14198"/>
                  </a:lnTo>
                  <a:lnTo>
                    <a:pt x="20669" y="14212"/>
                  </a:lnTo>
                  <a:lnTo>
                    <a:pt x="20693" y="14224"/>
                  </a:lnTo>
                  <a:lnTo>
                    <a:pt x="20712" y="14236"/>
                  </a:lnTo>
                  <a:lnTo>
                    <a:pt x="20740" y="14245"/>
                  </a:lnTo>
                  <a:lnTo>
                    <a:pt x="20766" y="14253"/>
                  </a:lnTo>
                  <a:lnTo>
                    <a:pt x="20796" y="14259"/>
                  </a:lnTo>
                  <a:lnTo>
                    <a:pt x="20828" y="14267"/>
                  </a:lnTo>
                  <a:lnTo>
                    <a:pt x="20861" y="14268"/>
                  </a:lnTo>
                  <a:lnTo>
                    <a:pt x="20889" y="14269"/>
                  </a:lnTo>
                  <a:lnTo>
                    <a:pt x="20923" y="14268"/>
                  </a:lnTo>
                  <a:lnTo>
                    <a:pt x="20955" y="14267"/>
                  </a:lnTo>
                  <a:lnTo>
                    <a:pt x="20983" y="14259"/>
                  </a:lnTo>
                  <a:lnTo>
                    <a:pt x="21011" y="14253"/>
                  </a:lnTo>
                  <a:close/>
                  <a:moveTo>
                    <a:pt x="18924" y="7676"/>
                  </a:moveTo>
                  <a:lnTo>
                    <a:pt x="18892" y="7682"/>
                  </a:lnTo>
                  <a:lnTo>
                    <a:pt x="18864" y="7684"/>
                  </a:lnTo>
                  <a:lnTo>
                    <a:pt x="18836" y="7688"/>
                  </a:lnTo>
                  <a:lnTo>
                    <a:pt x="18808" y="7700"/>
                  </a:lnTo>
                  <a:lnTo>
                    <a:pt x="18780" y="7706"/>
                  </a:lnTo>
                  <a:lnTo>
                    <a:pt x="18759" y="7721"/>
                  </a:lnTo>
                  <a:lnTo>
                    <a:pt x="18735" y="7730"/>
                  </a:lnTo>
                  <a:lnTo>
                    <a:pt x="18718" y="7746"/>
                  </a:lnTo>
                  <a:lnTo>
                    <a:pt x="18696" y="7759"/>
                  </a:lnTo>
                  <a:lnTo>
                    <a:pt x="18679" y="7775"/>
                  </a:lnTo>
                  <a:lnTo>
                    <a:pt x="18666" y="7794"/>
                  </a:lnTo>
                  <a:lnTo>
                    <a:pt x="18651" y="7813"/>
                  </a:lnTo>
                  <a:lnTo>
                    <a:pt x="18649" y="7829"/>
                  </a:lnTo>
                  <a:lnTo>
                    <a:pt x="18645" y="7847"/>
                  </a:lnTo>
                  <a:lnTo>
                    <a:pt x="18645" y="7889"/>
                  </a:lnTo>
                  <a:lnTo>
                    <a:pt x="18649" y="7910"/>
                  </a:lnTo>
                  <a:lnTo>
                    <a:pt x="18651" y="7927"/>
                  </a:lnTo>
                  <a:lnTo>
                    <a:pt x="18666" y="7946"/>
                  </a:lnTo>
                  <a:lnTo>
                    <a:pt x="18679" y="7959"/>
                  </a:lnTo>
                  <a:lnTo>
                    <a:pt x="18696" y="7975"/>
                  </a:lnTo>
                  <a:lnTo>
                    <a:pt x="18718" y="7993"/>
                  </a:lnTo>
                  <a:lnTo>
                    <a:pt x="18759" y="8018"/>
                  </a:lnTo>
                  <a:lnTo>
                    <a:pt x="18780" y="8030"/>
                  </a:lnTo>
                  <a:lnTo>
                    <a:pt x="18808" y="8039"/>
                  </a:lnTo>
                  <a:lnTo>
                    <a:pt x="18836" y="8047"/>
                  </a:lnTo>
                  <a:lnTo>
                    <a:pt x="18864" y="8054"/>
                  </a:lnTo>
                  <a:lnTo>
                    <a:pt x="18892" y="8059"/>
                  </a:lnTo>
                  <a:lnTo>
                    <a:pt x="18924" y="8063"/>
                  </a:lnTo>
                  <a:lnTo>
                    <a:pt x="20179" y="8063"/>
                  </a:lnTo>
                  <a:lnTo>
                    <a:pt x="20212" y="8059"/>
                  </a:lnTo>
                  <a:lnTo>
                    <a:pt x="20242" y="8054"/>
                  </a:lnTo>
                  <a:lnTo>
                    <a:pt x="20267" y="8047"/>
                  </a:lnTo>
                  <a:lnTo>
                    <a:pt x="20298" y="8039"/>
                  </a:lnTo>
                  <a:lnTo>
                    <a:pt x="20323" y="8030"/>
                  </a:lnTo>
                  <a:lnTo>
                    <a:pt x="20349" y="8018"/>
                  </a:lnTo>
                  <a:lnTo>
                    <a:pt x="20371" y="8003"/>
                  </a:lnTo>
                  <a:lnTo>
                    <a:pt x="20388" y="7993"/>
                  </a:lnTo>
                  <a:lnTo>
                    <a:pt x="20405" y="7975"/>
                  </a:lnTo>
                  <a:lnTo>
                    <a:pt x="20422" y="7959"/>
                  </a:lnTo>
                  <a:lnTo>
                    <a:pt x="20435" y="7946"/>
                  </a:lnTo>
                  <a:lnTo>
                    <a:pt x="20448" y="7927"/>
                  </a:lnTo>
                  <a:lnTo>
                    <a:pt x="20452" y="7910"/>
                  </a:lnTo>
                  <a:lnTo>
                    <a:pt x="20459" y="7889"/>
                  </a:lnTo>
                  <a:lnTo>
                    <a:pt x="20459" y="7830"/>
                  </a:lnTo>
                  <a:lnTo>
                    <a:pt x="20448" y="7814"/>
                  </a:lnTo>
                  <a:lnTo>
                    <a:pt x="20437" y="7795"/>
                  </a:lnTo>
                  <a:lnTo>
                    <a:pt x="20427" y="7783"/>
                  </a:lnTo>
                  <a:lnTo>
                    <a:pt x="20411" y="7762"/>
                  </a:lnTo>
                  <a:lnTo>
                    <a:pt x="20390" y="7747"/>
                  </a:lnTo>
                  <a:lnTo>
                    <a:pt x="20375" y="7737"/>
                  </a:lnTo>
                  <a:lnTo>
                    <a:pt x="20323" y="7710"/>
                  </a:lnTo>
                  <a:lnTo>
                    <a:pt x="20295" y="7702"/>
                  </a:lnTo>
                  <a:lnTo>
                    <a:pt x="20261" y="7692"/>
                  </a:lnTo>
                  <a:lnTo>
                    <a:pt x="20224" y="7684"/>
                  </a:lnTo>
                  <a:lnTo>
                    <a:pt x="20186" y="7682"/>
                  </a:lnTo>
                  <a:lnTo>
                    <a:pt x="20141" y="7676"/>
                  </a:lnTo>
                  <a:lnTo>
                    <a:pt x="20098" y="7674"/>
                  </a:lnTo>
                  <a:lnTo>
                    <a:pt x="18956" y="7674"/>
                  </a:lnTo>
                  <a:lnTo>
                    <a:pt x="18924" y="7676"/>
                  </a:lnTo>
                  <a:close/>
                  <a:moveTo>
                    <a:pt x="19713" y="14669"/>
                  </a:moveTo>
                  <a:lnTo>
                    <a:pt x="19689" y="14680"/>
                  </a:lnTo>
                  <a:lnTo>
                    <a:pt x="19661" y="14690"/>
                  </a:lnTo>
                  <a:lnTo>
                    <a:pt x="19640" y="14700"/>
                  </a:lnTo>
                  <a:lnTo>
                    <a:pt x="19614" y="14714"/>
                  </a:lnTo>
                  <a:lnTo>
                    <a:pt x="19595" y="14726"/>
                  </a:lnTo>
                  <a:lnTo>
                    <a:pt x="19580" y="14744"/>
                  </a:lnTo>
                  <a:lnTo>
                    <a:pt x="19565" y="14758"/>
                  </a:lnTo>
                  <a:lnTo>
                    <a:pt x="19545" y="14777"/>
                  </a:lnTo>
                  <a:lnTo>
                    <a:pt x="19539" y="14793"/>
                  </a:lnTo>
                  <a:lnTo>
                    <a:pt x="19530" y="14812"/>
                  </a:lnTo>
                  <a:lnTo>
                    <a:pt x="19526" y="14833"/>
                  </a:lnTo>
                  <a:lnTo>
                    <a:pt x="19526" y="14869"/>
                  </a:lnTo>
                  <a:lnTo>
                    <a:pt x="19530" y="14889"/>
                  </a:lnTo>
                  <a:lnTo>
                    <a:pt x="19539" y="14906"/>
                  </a:lnTo>
                  <a:lnTo>
                    <a:pt x="19545" y="14924"/>
                  </a:lnTo>
                  <a:lnTo>
                    <a:pt x="19565" y="14945"/>
                  </a:lnTo>
                  <a:lnTo>
                    <a:pt x="19580" y="14958"/>
                  </a:lnTo>
                  <a:lnTo>
                    <a:pt x="19595" y="14973"/>
                  </a:lnTo>
                  <a:lnTo>
                    <a:pt x="19614" y="14987"/>
                  </a:lnTo>
                  <a:lnTo>
                    <a:pt x="19640" y="14999"/>
                  </a:lnTo>
                  <a:lnTo>
                    <a:pt x="19661" y="15013"/>
                  </a:lnTo>
                  <a:lnTo>
                    <a:pt x="19689" y="15022"/>
                  </a:lnTo>
                  <a:lnTo>
                    <a:pt x="19713" y="15033"/>
                  </a:lnTo>
                  <a:lnTo>
                    <a:pt x="19745" y="15034"/>
                  </a:lnTo>
                  <a:lnTo>
                    <a:pt x="19771" y="15039"/>
                  </a:lnTo>
                  <a:lnTo>
                    <a:pt x="19803" y="15043"/>
                  </a:lnTo>
                  <a:lnTo>
                    <a:pt x="20298" y="15043"/>
                  </a:lnTo>
                  <a:lnTo>
                    <a:pt x="20330" y="15039"/>
                  </a:lnTo>
                  <a:lnTo>
                    <a:pt x="20356" y="15034"/>
                  </a:lnTo>
                  <a:lnTo>
                    <a:pt x="20388" y="15033"/>
                  </a:lnTo>
                  <a:lnTo>
                    <a:pt x="20411" y="15022"/>
                  </a:lnTo>
                  <a:lnTo>
                    <a:pt x="20442" y="15013"/>
                  </a:lnTo>
                  <a:lnTo>
                    <a:pt x="20463" y="14999"/>
                  </a:lnTo>
                  <a:lnTo>
                    <a:pt x="20487" y="14987"/>
                  </a:lnTo>
                  <a:lnTo>
                    <a:pt x="20508" y="14973"/>
                  </a:lnTo>
                  <a:lnTo>
                    <a:pt x="20523" y="14958"/>
                  </a:lnTo>
                  <a:lnTo>
                    <a:pt x="20540" y="14945"/>
                  </a:lnTo>
                  <a:lnTo>
                    <a:pt x="20551" y="14924"/>
                  </a:lnTo>
                  <a:lnTo>
                    <a:pt x="20564" y="14906"/>
                  </a:lnTo>
                  <a:lnTo>
                    <a:pt x="20568" y="14889"/>
                  </a:lnTo>
                  <a:lnTo>
                    <a:pt x="20577" y="14869"/>
                  </a:lnTo>
                  <a:lnTo>
                    <a:pt x="20577" y="14833"/>
                  </a:lnTo>
                  <a:lnTo>
                    <a:pt x="20568" y="14812"/>
                  </a:lnTo>
                  <a:lnTo>
                    <a:pt x="20564" y="14793"/>
                  </a:lnTo>
                  <a:lnTo>
                    <a:pt x="20551" y="14777"/>
                  </a:lnTo>
                  <a:lnTo>
                    <a:pt x="20540" y="14758"/>
                  </a:lnTo>
                  <a:lnTo>
                    <a:pt x="20523" y="14744"/>
                  </a:lnTo>
                  <a:lnTo>
                    <a:pt x="20508" y="14726"/>
                  </a:lnTo>
                  <a:lnTo>
                    <a:pt x="20487" y="14714"/>
                  </a:lnTo>
                  <a:lnTo>
                    <a:pt x="20463" y="14700"/>
                  </a:lnTo>
                  <a:lnTo>
                    <a:pt x="20442" y="14690"/>
                  </a:lnTo>
                  <a:lnTo>
                    <a:pt x="20411" y="14680"/>
                  </a:lnTo>
                  <a:lnTo>
                    <a:pt x="20388" y="14669"/>
                  </a:lnTo>
                  <a:lnTo>
                    <a:pt x="20356" y="14666"/>
                  </a:lnTo>
                  <a:lnTo>
                    <a:pt x="20330" y="14661"/>
                  </a:lnTo>
                  <a:lnTo>
                    <a:pt x="20265" y="14656"/>
                  </a:lnTo>
                  <a:lnTo>
                    <a:pt x="19838" y="14656"/>
                  </a:lnTo>
                  <a:lnTo>
                    <a:pt x="19803" y="14658"/>
                  </a:lnTo>
                  <a:lnTo>
                    <a:pt x="19771" y="14661"/>
                  </a:lnTo>
                  <a:lnTo>
                    <a:pt x="19745" y="14666"/>
                  </a:lnTo>
                  <a:lnTo>
                    <a:pt x="19713" y="14669"/>
                  </a:lnTo>
                  <a:close/>
                  <a:moveTo>
                    <a:pt x="20603" y="6260"/>
                  </a:moveTo>
                  <a:lnTo>
                    <a:pt x="20590" y="6242"/>
                  </a:lnTo>
                  <a:lnTo>
                    <a:pt x="20579" y="6224"/>
                  </a:lnTo>
                  <a:lnTo>
                    <a:pt x="20545" y="6194"/>
                  </a:lnTo>
                  <a:lnTo>
                    <a:pt x="20523" y="6178"/>
                  </a:lnTo>
                  <a:lnTo>
                    <a:pt x="20506" y="6168"/>
                  </a:lnTo>
                  <a:lnTo>
                    <a:pt x="20478" y="6157"/>
                  </a:lnTo>
                  <a:lnTo>
                    <a:pt x="20427" y="6138"/>
                  </a:lnTo>
                  <a:lnTo>
                    <a:pt x="20399" y="6133"/>
                  </a:lnTo>
                  <a:lnTo>
                    <a:pt x="20368" y="6124"/>
                  </a:lnTo>
                  <a:lnTo>
                    <a:pt x="20334" y="6122"/>
                  </a:lnTo>
                  <a:lnTo>
                    <a:pt x="19982" y="6122"/>
                  </a:lnTo>
                  <a:lnTo>
                    <a:pt x="19954" y="6124"/>
                  </a:lnTo>
                  <a:lnTo>
                    <a:pt x="19924" y="6133"/>
                  </a:lnTo>
                  <a:lnTo>
                    <a:pt x="19893" y="6138"/>
                  </a:lnTo>
                  <a:lnTo>
                    <a:pt x="19838" y="6157"/>
                  </a:lnTo>
                  <a:lnTo>
                    <a:pt x="19816" y="6168"/>
                  </a:lnTo>
                  <a:lnTo>
                    <a:pt x="19773" y="6194"/>
                  </a:lnTo>
                  <a:lnTo>
                    <a:pt x="19756" y="6209"/>
                  </a:lnTo>
                  <a:lnTo>
                    <a:pt x="19745" y="6224"/>
                  </a:lnTo>
                  <a:lnTo>
                    <a:pt x="19728" y="6242"/>
                  </a:lnTo>
                  <a:lnTo>
                    <a:pt x="19717" y="6260"/>
                  </a:lnTo>
                  <a:lnTo>
                    <a:pt x="19711" y="6277"/>
                  </a:lnTo>
                  <a:lnTo>
                    <a:pt x="19707" y="6296"/>
                  </a:lnTo>
                  <a:lnTo>
                    <a:pt x="19700" y="6315"/>
                  </a:lnTo>
                  <a:lnTo>
                    <a:pt x="19707" y="6338"/>
                  </a:lnTo>
                  <a:lnTo>
                    <a:pt x="19711" y="6358"/>
                  </a:lnTo>
                  <a:lnTo>
                    <a:pt x="19717" y="6374"/>
                  </a:lnTo>
                  <a:lnTo>
                    <a:pt x="19728" y="6394"/>
                  </a:lnTo>
                  <a:lnTo>
                    <a:pt x="19745" y="6411"/>
                  </a:lnTo>
                  <a:lnTo>
                    <a:pt x="19756" y="6427"/>
                  </a:lnTo>
                  <a:lnTo>
                    <a:pt x="19773" y="6441"/>
                  </a:lnTo>
                  <a:lnTo>
                    <a:pt x="19816" y="6467"/>
                  </a:lnTo>
                  <a:lnTo>
                    <a:pt x="19838" y="6479"/>
                  </a:lnTo>
                  <a:lnTo>
                    <a:pt x="19866" y="6489"/>
                  </a:lnTo>
                  <a:lnTo>
                    <a:pt x="19893" y="6495"/>
                  </a:lnTo>
                  <a:lnTo>
                    <a:pt x="19924" y="6502"/>
                  </a:lnTo>
                  <a:lnTo>
                    <a:pt x="19954" y="6506"/>
                  </a:lnTo>
                  <a:lnTo>
                    <a:pt x="19982" y="6507"/>
                  </a:lnTo>
                  <a:lnTo>
                    <a:pt x="20018" y="6513"/>
                  </a:lnTo>
                  <a:lnTo>
                    <a:pt x="20302" y="6513"/>
                  </a:lnTo>
                  <a:lnTo>
                    <a:pt x="20334" y="6507"/>
                  </a:lnTo>
                  <a:lnTo>
                    <a:pt x="20368" y="6506"/>
                  </a:lnTo>
                  <a:lnTo>
                    <a:pt x="20399" y="6502"/>
                  </a:lnTo>
                  <a:lnTo>
                    <a:pt x="20427" y="6495"/>
                  </a:lnTo>
                  <a:lnTo>
                    <a:pt x="20452" y="6489"/>
                  </a:lnTo>
                  <a:lnTo>
                    <a:pt x="20478" y="6479"/>
                  </a:lnTo>
                  <a:lnTo>
                    <a:pt x="20506" y="6467"/>
                  </a:lnTo>
                  <a:lnTo>
                    <a:pt x="20523" y="6457"/>
                  </a:lnTo>
                  <a:lnTo>
                    <a:pt x="20545" y="6441"/>
                  </a:lnTo>
                  <a:lnTo>
                    <a:pt x="20562" y="6427"/>
                  </a:lnTo>
                  <a:lnTo>
                    <a:pt x="20579" y="6411"/>
                  </a:lnTo>
                  <a:lnTo>
                    <a:pt x="20590" y="6394"/>
                  </a:lnTo>
                  <a:lnTo>
                    <a:pt x="20603" y="6374"/>
                  </a:lnTo>
                  <a:lnTo>
                    <a:pt x="20613" y="6358"/>
                  </a:lnTo>
                  <a:lnTo>
                    <a:pt x="20613" y="6338"/>
                  </a:lnTo>
                  <a:lnTo>
                    <a:pt x="20618" y="6315"/>
                  </a:lnTo>
                  <a:lnTo>
                    <a:pt x="20613" y="6296"/>
                  </a:lnTo>
                  <a:lnTo>
                    <a:pt x="20613" y="6277"/>
                  </a:lnTo>
                  <a:lnTo>
                    <a:pt x="20603" y="6260"/>
                  </a:lnTo>
                  <a:close/>
                  <a:moveTo>
                    <a:pt x="18707" y="8701"/>
                  </a:moveTo>
                  <a:lnTo>
                    <a:pt x="18722" y="8719"/>
                  </a:lnTo>
                  <a:lnTo>
                    <a:pt x="18735" y="8736"/>
                  </a:lnTo>
                  <a:lnTo>
                    <a:pt x="18752" y="8753"/>
                  </a:lnTo>
                  <a:lnTo>
                    <a:pt x="18772" y="8767"/>
                  </a:lnTo>
                  <a:lnTo>
                    <a:pt x="18789" y="8781"/>
                  </a:lnTo>
                  <a:lnTo>
                    <a:pt x="18810" y="8796"/>
                  </a:lnTo>
                  <a:lnTo>
                    <a:pt x="18836" y="8803"/>
                  </a:lnTo>
                  <a:lnTo>
                    <a:pt x="18864" y="8813"/>
                  </a:lnTo>
                  <a:lnTo>
                    <a:pt x="18885" y="8824"/>
                  </a:lnTo>
                  <a:lnTo>
                    <a:pt x="18916" y="8830"/>
                  </a:lnTo>
                  <a:lnTo>
                    <a:pt x="18946" y="8834"/>
                  </a:lnTo>
                  <a:lnTo>
                    <a:pt x="18980" y="8836"/>
                  </a:lnTo>
                  <a:lnTo>
                    <a:pt x="19014" y="8838"/>
                  </a:lnTo>
                  <a:lnTo>
                    <a:pt x="19040" y="8836"/>
                  </a:lnTo>
                  <a:lnTo>
                    <a:pt x="19072" y="8834"/>
                  </a:lnTo>
                  <a:lnTo>
                    <a:pt x="19105" y="8830"/>
                  </a:lnTo>
                  <a:lnTo>
                    <a:pt x="19133" y="8824"/>
                  </a:lnTo>
                  <a:lnTo>
                    <a:pt x="19184" y="8803"/>
                  </a:lnTo>
                  <a:lnTo>
                    <a:pt x="19214" y="8796"/>
                  </a:lnTo>
                  <a:lnTo>
                    <a:pt x="19234" y="8781"/>
                  </a:lnTo>
                  <a:lnTo>
                    <a:pt x="19251" y="8767"/>
                  </a:lnTo>
                  <a:lnTo>
                    <a:pt x="19272" y="8753"/>
                  </a:lnTo>
                  <a:lnTo>
                    <a:pt x="19287" y="8736"/>
                  </a:lnTo>
                  <a:lnTo>
                    <a:pt x="19309" y="8701"/>
                  </a:lnTo>
                  <a:lnTo>
                    <a:pt x="19317" y="8683"/>
                  </a:lnTo>
                  <a:lnTo>
                    <a:pt x="19322" y="8665"/>
                  </a:lnTo>
                  <a:lnTo>
                    <a:pt x="19322" y="8624"/>
                  </a:lnTo>
                  <a:lnTo>
                    <a:pt x="19317" y="8605"/>
                  </a:lnTo>
                  <a:lnTo>
                    <a:pt x="19309" y="8585"/>
                  </a:lnTo>
                  <a:lnTo>
                    <a:pt x="19298" y="8568"/>
                  </a:lnTo>
                  <a:lnTo>
                    <a:pt x="19272" y="8536"/>
                  </a:lnTo>
                  <a:lnTo>
                    <a:pt x="19251" y="8521"/>
                  </a:lnTo>
                  <a:lnTo>
                    <a:pt x="19234" y="8508"/>
                  </a:lnTo>
                  <a:lnTo>
                    <a:pt x="19214" y="8495"/>
                  </a:lnTo>
                  <a:lnTo>
                    <a:pt x="19184" y="8483"/>
                  </a:lnTo>
                  <a:lnTo>
                    <a:pt x="19158" y="8473"/>
                  </a:lnTo>
                  <a:lnTo>
                    <a:pt x="19133" y="8465"/>
                  </a:lnTo>
                  <a:lnTo>
                    <a:pt x="19105" y="8461"/>
                  </a:lnTo>
                  <a:lnTo>
                    <a:pt x="19072" y="8454"/>
                  </a:lnTo>
                  <a:lnTo>
                    <a:pt x="19040" y="8451"/>
                  </a:lnTo>
                  <a:lnTo>
                    <a:pt x="18980" y="8451"/>
                  </a:lnTo>
                  <a:lnTo>
                    <a:pt x="18946" y="8454"/>
                  </a:lnTo>
                  <a:lnTo>
                    <a:pt x="18916" y="8461"/>
                  </a:lnTo>
                  <a:lnTo>
                    <a:pt x="18885" y="8465"/>
                  </a:lnTo>
                  <a:lnTo>
                    <a:pt x="18864" y="8473"/>
                  </a:lnTo>
                  <a:lnTo>
                    <a:pt x="18836" y="8483"/>
                  </a:lnTo>
                  <a:lnTo>
                    <a:pt x="18810" y="8495"/>
                  </a:lnTo>
                  <a:lnTo>
                    <a:pt x="18789" y="8508"/>
                  </a:lnTo>
                  <a:lnTo>
                    <a:pt x="18772" y="8521"/>
                  </a:lnTo>
                  <a:lnTo>
                    <a:pt x="18752" y="8536"/>
                  </a:lnTo>
                  <a:lnTo>
                    <a:pt x="18735" y="8555"/>
                  </a:lnTo>
                  <a:lnTo>
                    <a:pt x="18722" y="8568"/>
                  </a:lnTo>
                  <a:lnTo>
                    <a:pt x="18707" y="8585"/>
                  </a:lnTo>
                  <a:lnTo>
                    <a:pt x="18703" y="8605"/>
                  </a:lnTo>
                  <a:lnTo>
                    <a:pt x="18699" y="8624"/>
                  </a:lnTo>
                  <a:lnTo>
                    <a:pt x="18699" y="8665"/>
                  </a:lnTo>
                  <a:lnTo>
                    <a:pt x="18703" y="8683"/>
                  </a:lnTo>
                  <a:lnTo>
                    <a:pt x="18707" y="8701"/>
                  </a:lnTo>
                  <a:close/>
                  <a:moveTo>
                    <a:pt x="20977" y="926"/>
                  </a:moveTo>
                  <a:lnTo>
                    <a:pt x="20985" y="944"/>
                  </a:lnTo>
                  <a:lnTo>
                    <a:pt x="21000" y="962"/>
                  </a:lnTo>
                  <a:lnTo>
                    <a:pt x="21011" y="982"/>
                  </a:lnTo>
                  <a:lnTo>
                    <a:pt x="21026" y="995"/>
                  </a:lnTo>
                  <a:lnTo>
                    <a:pt x="21045" y="1008"/>
                  </a:lnTo>
                  <a:lnTo>
                    <a:pt x="21065" y="1024"/>
                  </a:lnTo>
                  <a:lnTo>
                    <a:pt x="21088" y="1038"/>
                  </a:lnTo>
                  <a:lnTo>
                    <a:pt x="21110" y="1047"/>
                  </a:lnTo>
                  <a:lnTo>
                    <a:pt x="21138" y="1056"/>
                  </a:lnTo>
                  <a:lnTo>
                    <a:pt x="21164" y="1067"/>
                  </a:lnTo>
                  <a:lnTo>
                    <a:pt x="21192" y="1072"/>
                  </a:lnTo>
                  <a:lnTo>
                    <a:pt x="21222" y="1078"/>
                  </a:lnTo>
                  <a:lnTo>
                    <a:pt x="21254" y="1079"/>
                  </a:lnTo>
                  <a:lnTo>
                    <a:pt x="21291" y="1080"/>
                  </a:lnTo>
                  <a:lnTo>
                    <a:pt x="21351" y="1078"/>
                  </a:lnTo>
                  <a:lnTo>
                    <a:pt x="21381" y="1072"/>
                  </a:lnTo>
                  <a:lnTo>
                    <a:pt x="21409" y="1067"/>
                  </a:lnTo>
                  <a:lnTo>
                    <a:pt x="21435" y="1056"/>
                  </a:lnTo>
                  <a:lnTo>
                    <a:pt x="21458" y="1047"/>
                  </a:lnTo>
                  <a:lnTo>
                    <a:pt x="21486" y="1038"/>
                  </a:lnTo>
                  <a:lnTo>
                    <a:pt x="21510" y="1024"/>
                  </a:lnTo>
                  <a:lnTo>
                    <a:pt x="21525" y="1008"/>
                  </a:lnTo>
                  <a:lnTo>
                    <a:pt x="21544" y="995"/>
                  </a:lnTo>
                  <a:lnTo>
                    <a:pt x="21561" y="982"/>
                  </a:lnTo>
                  <a:lnTo>
                    <a:pt x="21574" y="962"/>
                  </a:lnTo>
                  <a:lnTo>
                    <a:pt x="21585" y="944"/>
                  </a:lnTo>
                  <a:lnTo>
                    <a:pt x="21596" y="926"/>
                  </a:lnTo>
                  <a:lnTo>
                    <a:pt x="21598" y="907"/>
                  </a:lnTo>
                  <a:lnTo>
                    <a:pt x="21600" y="887"/>
                  </a:lnTo>
                  <a:lnTo>
                    <a:pt x="21598" y="866"/>
                  </a:lnTo>
                  <a:lnTo>
                    <a:pt x="21596" y="849"/>
                  </a:lnTo>
                  <a:lnTo>
                    <a:pt x="21585" y="830"/>
                  </a:lnTo>
                  <a:lnTo>
                    <a:pt x="21574" y="809"/>
                  </a:lnTo>
                  <a:lnTo>
                    <a:pt x="21561" y="797"/>
                  </a:lnTo>
                  <a:lnTo>
                    <a:pt x="21544" y="782"/>
                  </a:lnTo>
                  <a:lnTo>
                    <a:pt x="21525" y="763"/>
                  </a:lnTo>
                  <a:lnTo>
                    <a:pt x="21510" y="751"/>
                  </a:lnTo>
                  <a:lnTo>
                    <a:pt x="21486" y="738"/>
                  </a:lnTo>
                  <a:lnTo>
                    <a:pt x="21458" y="723"/>
                  </a:lnTo>
                  <a:lnTo>
                    <a:pt x="21435" y="717"/>
                  </a:lnTo>
                  <a:lnTo>
                    <a:pt x="21409" y="709"/>
                  </a:lnTo>
                  <a:lnTo>
                    <a:pt x="21381" y="702"/>
                  </a:lnTo>
                  <a:lnTo>
                    <a:pt x="21351" y="697"/>
                  </a:lnTo>
                  <a:lnTo>
                    <a:pt x="21321" y="694"/>
                  </a:lnTo>
                  <a:lnTo>
                    <a:pt x="21254" y="694"/>
                  </a:lnTo>
                  <a:lnTo>
                    <a:pt x="21222" y="697"/>
                  </a:lnTo>
                  <a:lnTo>
                    <a:pt x="21192" y="702"/>
                  </a:lnTo>
                  <a:lnTo>
                    <a:pt x="21164" y="709"/>
                  </a:lnTo>
                  <a:lnTo>
                    <a:pt x="21138" y="717"/>
                  </a:lnTo>
                  <a:lnTo>
                    <a:pt x="21110" y="723"/>
                  </a:lnTo>
                  <a:lnTo>
                    <a:pt x="21088" y="738"/>
                  </a:lnTo>
                  <a:lnTo>
                    <a:pt x="21065" y="751"/>
                  </a:lnTo>
                  <a:lnTo>
                    <a:pt x="21045" y="763"/>
                  </a:lnTo>
                  <a:lnTo>
                    <a:pt x="21026" y="782"/>
                  </a:lnTo>
                  <a:lnTo>
                    <a:pt x="21011" y="797"/>
                  </a:lnTo>
                  <a:lnTo>
                    <a:pt x="21000" y="809"/>
                  </a:lnTo>
                  <a:lnTo>
                    <a:pt x="20985" y="830"/>
                  </a:lnTo>
                  <a:lnTo>
                    <a:pt x="20977" y="849"/>
                  </a:lnTo>
                  <a:lnTo>
                    <a:pt x="20975" y="866"/>
                  </a:lnTo>
                  <a:lnTo>
                    <a:pt x="20972" y="887"/>
                  </a:lnTo>
                  <a:lnTo>
                    <a:pt x="20975" y="907"/>
                  </a:lnTo>
                  <a:lnTo>
                    <a:pt x="20977" y="926"/>
                  </a:lnTo>
                  <a:close/>
                  <a:moveTo>
                    <a:pt x="19668" y="19357"/>
                  </a:moveTo>
                  <a:lnTo>
                    <a:pt x="19642" y="19367"/>
                  </a:lnTo>
                  <a:lnTo>
                    <a:pt x="19623" y="19382"/>
                  </a:lnTo>
                  <a:lnTo>
                    <a:pt x="19601" y="19398"/>
                  </a:lnTo>
                  <a:lnTo>
                    <a:pt x="19588" y="19413"/>
                  </a:lnTo>
                  <a:lnTo>
                    <a:pt x="19571" y="19430"/>
                  </a:lnTo>
                  <a:lnTo>
                    <a:pt x="19567" y="19447"/>
                  </a:lnTo>
                  <a:lnTo>
                    <a:pt x="19556" y="19467"/>
                  </a:lnTo>
                  <a:lnTo>
                    <a:pt x="19554" y="19485"/>
                  </a:lnTo>
                  <a:lnTo>
                    <a:pt x="19550" y="19505"/>
                  </a:lnTo>
                  <a:lnTo>
                    <a:pt x="19554" y="19523"/>
                  </a:lnTo>
                  <a:lnTo>
                    <a:pt x="19556" y="19545"/>
                  </a:lnTo>
                  <a:lnTo>
                    <a:pt x="19567" y="19565"/>
                  </a:lnTo>
                  <a:lnTo>
                    <a:pt x="19571" y="19582"/>
                  </a:lnTo>
                  <a:lnTo>
                    <a:pt x="19588" y="19594"/>
                  </a:lnTo>
                  <a:lnTo>
                    <a:pt x="19601" y="19613"/>
                  </a:lnTo>
                  <a:lnTo>
                    <a:pt x="19623" y="19630"/>
                  </a:lnTo>
                  <a:lnTo>
                    <a:pt x="19642" y="19643"/>
                  </a:lnTo>
                  <a:lnTo>
                    <a:pt x="19668" y="19656"/>
                  </a:lnTo>
                  <a:lnTo>
                    <a:pt x="19691" y="19667"/>
                  </a:lnTo>
                  <a:lnTo>
                    <a:pt x="19713" y="19675"/>
                  </a:lnTo>
                  <a:lnTo>
                    <a:pt x="19745" y="19684"/>
                  </a:lnTo>
                  <a:lnTo>
                    <a:pt x="19771" y="19691"/>
                  </a:lnTo>
                  <a:lnTo>
                    <a:pt x="19803" y="19695"/>
                  </a:lnTo>
                  <a:lnTo>
                    <a:pt x="19835" y="19698"/>
                  </a:lnTo>
                  <a:lnTo>
                    <a:pt x="19861" y="19702"/>
                  </a:lnTo>
                  <a:lnTo>
                    <a:pt x="20549" y="19702"/>
                  </a:lnTo>
                  <a:lnTo>
                    <a:pt x="20579" y="19698"/>
                  </a:lnTo>
                  <a:lnTo>
                    <a:pt x="20613" y="19695"/>
                  </a:lnTo>
                  <a:lnTo>
                    <a:pt x="20641" y="19691"/>
                  </a:lnTo>
                  <a:lnTo>
                    <a:pt x="20669" y="19684"/>
                  </a:lnTo>
                  <a:lnTo>
                    <a:pt x="20725" y="19667"/>
                  </a:lnTo>
                  <a:lnTo>
                    <a:pt x="20753" y="19656"/>
                  </a:lnTo>
                  <a:lnTo>
                    <a:pt x="20770" y="19643"/>
                  </a:lnTo>
                  <a:lnTo>
                    <a:pt x="20792" y="19630"/>
                  </a:lnTo>
                  <a:lnTo>
                    <a:pt x="20811" y="19613"/>
                  </a:lnTo>
                  <a:lnTo>
                    <a:pt x="20828" y="19594"/>
                  </a:lnTo>
                  <a:lnTo>
                    <a:pt x="20837" y="19582"/>
                  </a:lnTo>
                  <a:lnTo>
                    <a:pt x="20846" y="19565"/>
                  </a:lnTo>
                  <a:lnTo>
                    <a:pt x="20856" y="19545"/>
                  </a:lnTo>
                  <a:lnTo>
                    <a:pt x="20865" y="19523"/>
                  </a:lnTo>
                  <a:lnTo>
                    <a:pt x="20865" y="19485"/>
                  </a:lnTo>
                  <a:lnTo>
                    <a:pt x="20856" y="19467"/>
                  </a:lnTo>
                  <a:lnTo>
                    <a:pt x="20846" y="19447"/>
                  </a:lnTo>
                  <a:lnTo>
                    <a:pt x="20828" y="19413"/>
                  </a:lnTo>
                  <a:lnTo>
                    <a:pt x="20811" y="19398"/>
                  </a:lnTo>
                  <a:lnTo>
                    <a:pt x="20792" y="19382"/>
                  </a:lnTo>
                  <a:lnTo>
                    <a:pt x="20770" y="19367"/>
                  </a:lnTo>
                  <a:lnTo>
                    <a:pt x="20753" y="19357"/>
                  </a:lnTo>
                  <a:lnTo>
                    <a:pt x="20725" y="19346"/>
                  </a:lnTo>
                  <a:lnTo>
                    <a:pt x="20699" y="19337"/>
                  </a:lnTo>
                  <a:lnTo>
                    <a:pt x="20669" y="19327"/>
                  </a:lnTo>
                  <a:lnTo>
                    <a:pt x="20641" y="19319"/>
                  </a:lnTo>
                  <a:lnTo>
                    <a:pt x="20613" y="19317"/>
                  </a:lnTo>
                  <a:lnTo>
                    <a:pt x="20579" y="19313"/>
                  </a:lnTo>
                  <a:lnTo>
                    <a:pt x="19835" y="19313"/>
                  </a:lnTo>
                  <a:lnTo>
                    <a:pt x="19803" y="19317"/>
                  </a:lnTo>
                  <a:lnTo>
                    <a:pt x="19771" y="19319"/>
                  </a:lnTo>
                  <a:lnTo>
                    <a:pt x="19745" y="19327"/>
                  </a:lnTo>
                  <a:lnTo>
                    <a:pt x="19713" y="19337"/>
                  </a:lnTo>
                  <a:lnTo>
                    <a:pt x="19691" y="19346"/>
                  </a:lnTo>
                  <a:lnTo>
                    <a:pt x="19668" y="19357"/>
                  </a:lnTo>
                  <a:close/>
                  <a:moveTo>
                    <a:pt x="19216" y="12562"/>
                  </a:moveTo>
                  <a:lnTo>
                    <a:pt x="19221" y="12582"/>
                  </a:lnTo>
                  <a:lnTo>
                    <a:pt x="19236" y="12598"/>
                  </a:lnTo>
                  <a:lnTo>
                    <a:pt x="19249" y="12616"/>
                  </a:lnTo>
                  <a:lnTo>
                    <a:pt x="19264" y="12632"/>
                  </a:lnTo>
                  <a:lnTo>
                    <a:pt x="19287" y="12647"/>
                  </a:lnTo>
                  <a:lnTo>
                    <a:pt x="19302" y="12662"/>
                  </a:lnTo>
                  <a:lnTo>
                    <a:pt x="19322" y="12672"/>
                  </a:lnTo>
                  <a:lnTo>
                    <a:pt x="19348" y="12687"/>
                  </a:lnTo>
                  <a:lnTo>
                    <a:pt x="19376" y="12695"/>
                  </a:lnTo>
                  <a:lnTo>
                    <a:pt x="19399" y="12702"/>
                  </a:lnTo>
                  <a:lnTo>
                    <a:pt x="19431" y="12708"/>
                  </a:lnTo>
                  <a:lnTo>
                    <a:pt x="19461" y="12715"/>
                  </a:lnTo>
                  <a:lnTo>
                    <a:pt x="19489" y="12716"/>
                  </a:lnTo>
                  <a:lnTo>
                    <a:pt x="19556" y="12716"/>
                  </a:lnTo>
                  <a:lnTo>
                    <a:pt x="19586" y="12715"/>
                  </a:lnTo>
                  <a:lnTo>
                    <a:pt x="19618" y="12708"/>
                  </a:lnTo>
                  <a:lnTo>
                    <a:pt x="19644" y="12702"/>
                  </a:lnTo>
                  <a:lnTo>
                    <a:pt x="19674" y="12695"/>
                  </a:lnTo>
                  <a:lnTo>
                    <a:pt x="19698" y="12687"/>
                  </a:lnTo>
                  <a:lnTo>
                    <a:pt x="19726" y="12672"/>
                  </a:lnTo>
                  <a:lnTo>
                    <a:pt x="19747" y="12662"/>
                  </a:lnTo>
                  <a:lnTo>
                    <a:pt x="19765" y="12647"/>
                  </a:lnTo>
                  <a:lnTo>
                    <a:pt x="19784" y="12632"/>
                  </a:lnTo>
                  <a:lnTo>
                    <a:pt x="19801" y="12616"/>
                  </a:lnTo>
                  <a:lnTo>
                    <a:pt x="19814" y="12598"/>
                  </a:lnTo>
                  <a:lnTo>
                    <a:pt x="19820" y="12582"/>
                  </a:lnTo>
                  <a:lnTo>
                    <a:pt x="19827" y="12562"/>
                  </a:lnTo>
                  <a:lnTo>
                    <a:pt x="19835" y="12543"/>
                  </a:lnTo>
                  <a:lnTo>
                    <a:pt x="19838" y="12526"/>
                  </a:lnTo>
                  <a:lnTo>
                    <a:pt x="19835" y="12502"/>
                  </a:lnTo>
                  <a:lnTo>
                    <a:pt x="19827" y="12483"/>
                  </a:lnTo>
                  <a:lnTo>
                    <a:pt x="19820" y="12464"/>
                  </a:lnTo>
                  <a:lnTo>
                    <a:pt x="19814" y="12450"/>
                  </a:lnTo>
                  <a:lnTo>
                    <a:pt x="19801" y="12428"/>
                  </a:lnTo>
                  <a:lnTo>
                    <a:pt x="19784" y="12415"/>
                  </a:lnTo>
                  <a:lnTo>
                    <a:pt x="19765" y="12399"/>
                  </a:lnTo>
                  <a:lnTo>
                    <a:pt x="19747" y="12387"/>
                  </a:lnTo>
                  <a:lnTo>
                    <a:pt x="19726" y="12374"/>
                  </a:lnTo>
                  <a:lnTo>
                    <a:pt x="19698" y="12363"/>
                  </a:lnTo>
                  <a:lnTo>
                    <a:pt x="19674" y="12353"/>
                  </a:lnTo>
                  <a:lnTo>
                    <a:pt x="19644" y="12345"/>
                  </a:lnTo>
                  <a:lnTo>
                    <a:pt x="19618" y="12338"/>
                  </a:lnTo>
                  <a:lnTo>
                    <a:pt x="19586" y="12333"/>
                  </a:lnTo>
                  <a:lnTo>
                    <a:pt x="19556" y="12329"/>
                  </a:lnTo>
                  <a:lnTo>
                    <a:pt x="19489" y="12329"/>
                  </a:lnTo>
                  <a:lnTo>
                    <a:pt x="19461" y="12333"/>
                  </a:lnTo>
                  <a:lnTo>
                    <a:pt x="19431" y="12338"/>
                  </a:lnTo>
                  <a:lnTo>
                    <a:pt x="19399" y="12345"/>
                  </a:lnTo>
                  <a:lnTo>
                    <a:pt x="19376" y="12353"/>
                  </a:lnTo>
                  <a:lnTo>
                    <a:pt x="19348" y="12363"/>
                  </a:lnTo>
                  <a:lnTo>
                    <a:pt x="19322" y="12374"/>
                  </a:lnTo>
                  <a:lnTo>
                    <a:pt x="19302" y="12387"/>
                  </a:lnTo>
                  <a:lnTo>
                    <a:pt x="19287" y="12399"/>
                  </a:lnTo>
                  <a:lnTo>
                    <a:pt x="19264" y="12415"/>
                  </a:lnTo>
                  <a:lnTo>
                    <a:pt x="19249" y="12428"/>
                  </a:lnTo>
                  <a:lnTo>
                    <a:pt x="19236" y="12450"/>
                  </a:lnTo>
                  <a:lnTo>
                    <a:pt x="19221" y="12464"/>
                  </a:lnTo>
                  <a:lnTo>
                    <a:pt x="19216" y="12483"/>
                  </a:lnTo>
                  <a:lnTo>
                    <a:pt x="19214" y="12502"/>
                  </a:lnTo>
                  <a:lnTo>
                    <a:pt x="19210" y="12526"/>
                  </a:lnTo>
                  <a:lnTo>
                    <a:pt x="19214" y="12543"/>
                  </a:lnTo>
                  <a:lnTo>
                    <a:pt x="19216" y="12562"/>
                  </a:lnTo>
                  <a:close/>
                  <a:moveTo>
                    <a:pt x="20899" y="17328"/>
                  </a:moveTo>
                  <a:lnTo>
                    <a:pt x="20919" y="17316"/>
                  </a:lnTo>
                  <a:lnTo>
                    <a:pt x="20940" y="17301"/>
                  </a:lnTo>
                  <a:lnTo>
                    <a:pt x="20975" y="17269"/>
                  </a:lnTo>
                  <a:lnTo>
                    <a:pt x="20987" y="17255"/>
                  </a:lnTo>
                  <a:lnTo>
                    <a:pt x="21000" y="17237"/>
                  </a:lnTo>
                  <a:lnTo>
                    <a:pt x="21007" y="17219"/>
                  </a:lnTo>
                  <a:lnTo>
                    <a:pt x="21011" y="17200"/>
                  </a:lnTo>
                  <a:lnTo>
                    <a:pt x="21011" y="17160"/>
                  </a:lnTo>
                  <a:lnTo>
                    <a:pt x="21007" y="17140"/>
                  </a:lnTo>
                  <a:lnTo>
                    <a:pt x="21000" y="17120"/>
                  </a:lnTo>
                  <a:lnTo>
                    <a:pt x="20987" y="17104"/>
                  </a:lnTo>
                  <a:lnTo>
                    <a:pt x="20975" y="17086"/>
                  </a:lnTo>
                  <a:lnTo>
                    <a:pt x="20957" y="17068"/>
                  </a:lnTo>
                  <a:lnTo>
                    <a:pt x="20940" y="17055"/>
                  </a:lnTo>
                  <a:lnTo>
                    <a:pt x="20919" y="17042"/>
                  </a:lnTo>
                  <a:lnTo>
                    <a:pt x="20899" y="17028"/>
                  </a:lnTo>
                  <a:lnTo>
                    <a:pt x="20871" y="17019"/>
                  </a:lnTo>
                  <a:lnTo>
                    <a:pt x="20846" y="17010"/>
                  </a:lnTo>
                  <a:lnTo>
                    <a:pt x="20822" y="16998"/>
                  </a:lnTo>
                  <a:lnTo>
                    <a:pt x="20792" y="16992"/>
                  </a:lnTo>
                  <a:lnTo>
                    <a:pt x="20764" y="16987"/>
                  </a:lnTo>
                  <a:lnTo>
                    <a:pt x="20736" y="16986"/>
                  </a:lnTo>
                  <a:lnTo>
                    <a:pt x="20699" y="16984"/>
                  </a:lnTo>
                  <a:lnTo>
                    <a:pt x="20014" y="16984"/>
                  </a:lnTo>
                  <a:lnTo>
                    <a:pt x="19982" y="16986"/>
                  </a:lnTo>
                  <a:lnTo>
                    <a:pt x="19954" y="16987"/>
                  </a:lnTo>
                  <a:lnTo>
                    <a:pt x="19919" y="16992"/>
                  </a:lnTo>
                  <a:lnTo>
                    <a:pt x="19891" y="16998"/>
                  </a:lnTo>
                  <a:lnTo>
                    <a:pt x="19861" y="17010"/>
                  </a:lnTo>
                  <a:lnTo>
                    <a:pt x="19814" y="17028"/>
                  </a:lnTo>
                  <a:lnTo>
                    <a:pt x="19788" y="17042"/>
                  </a:lnTo>
                  <a:lnTo>
                    <a:pt x="19754" y="17068"/>
                  </a:lnTo>
                  <a:lnTo>
                    <a:pt x="19734" y="17086"/>
                  </a:lnTo>
                  <a:lnTo>
                    <a:pt x="19728" y="17104"/>
                  </a:lnTo>
                  <a:lnTo>
                    <a:pt x="19713" y="17120"/>
                  </a:lnTo>
                  <a:lnTo>
                    <a:pt x="19700" y="17160"/>
                  </a:lnTo>
                  <a:lnTo>
                    <a:pt x="19698" y="17177"/>
                  </a:lnTo>
                  <a:lnTo>
                    <a:pt x="19700" y="17200"/>
                  </a:lnTo>
                  <a:lnTo>
                    <a:pt x="19713" y="17237"/>
                  </a:lnTo>
                  <a:lnTo>
                    <a:pt x="19728" y="17255"/>
                  </a:lnTo>
                  <a:lnTo>
                    <a:pt x="19734" y="17269"/>
                  </a:lnTo>
                  <a:lnTo>
                    <a:pt x="19754" y="17285"/>
                  </a:lnTo>
                  <a:lnTo>
                    <a:pt x="19771" y="17301"/>
                  </a:lnTo>
                  <a:lnTo>
                    <a:pt x="19788" y="17316"/>
                  </a:lnTo>
                  <a:lnTo>
                    <a:pt x="19814" y="17328"/>
                  </a:lnTo>
                  <a:lnTo>
                    <a:pt x="19838" y="17340"/>
                  </a:lnTo>
                  <a:lnTo>
                    <a:pt x="19861" y="17349"/>
                  </a:lnTo>
                  <a:lnTo>
                    <a:pt x="19891" y="17357"/>
                  </a:lnTo>
                  <a:lnTo>
                    <a:pt x="19919" y="17363"/>
                  </a:lnTo>
                  <a:lnTo>
                    <a:pt x="19954" y="17368"/>
                  </a:lnTo>
                  <a:lnTo>
                    <a:pt x="19982" y="17371"/>
                  </a:lnTo>
                  <a:lnTo>
                    <a:pt x="20736" y="17371"/>
                  </a:lnTo>
                  <a:lnTo>
                    <a:pt x="20764" y="17368"/>
                  </a:lnTo>
                  <a:lnTo>
                    <a:pt x="20792" y="17363"/>
                  </a:lnTo>
                  <a:lnTo>
                    <a:pt x="20822" y="17357"/>
                  </a:lnTo>
                  <a:lnTo>
                    <a:pt x="20846" y="17349"/>
                  </a:lnTo>
                  <a:lnTo>
                    <a:pt x="20871" y="17340"/>
                  </a:lnTo>
                  <a:lnTo>
                    <a:pt x="20899" y="17328"/>
                  </a:lnTo>
                  <a:close/>
                  <a:moveTo>
                    <a:pt x="19165" y="11805"/>
                  </a:moveTo>
                  <a:lnTo>
                    <a:pt x="19176" y="11825"/>
                  </a:lnTo>
                  <a:lnTo>
                    <a:pt x="19186" y="11842"/>
                  </a:lnTo>
                  <a:lnTo>
                    <a:pt x="19204" y="11856"/>
                  </a:lnTo>
                  <a:lnTo>
                    <a:pt x="19221" y="11872"/>
                  </a:lnTo>
                  <a:lnTo>
                    <a:pt x="19247" y="11886"/>
                  </a:lnTo>
                  <a:lnTo>
                    <a:pt x="19266" y="11900"/>
                  </a:lnTo>
                  <a:lnTo>
                    <a:pt x="19290" y="11909"/>
                  </a:lnTo>
                  <a:lnTo>
                    <a:pt x="19311" y="11918"/>
                  </a:lnTo>
                  <a:lnTo>
                    <a:pt x="19345" y="11926"/>
                  </a:lnTo>
                  <a:lnTo>
                    <a:pt x="19376" y="11934"/>
                  </a:lnTo>
                  <a:lnTo>
                    <a:pt x="19399" y="11936"/>
                  </a:lnTo>
                  <a:lnTo>
                    <a:pt x="19434" y="11941"/>
                  </a:lnTo>
                  <a:lnTo>
                    <a:pt x="19466" y="11945"/>
                  </a:lnTo>
                  <a:lnTo>
                    <a:pt x="19999" y="11945"/>
                  </a:lnTo>
                  <a:lnTo>
                    <a:pt x="20031" y="11941"/>
                  </a:lnTo>
                  <a:lnTo>
                    <a:pt x="20061" y="11936"/>
                  </a:lnTo>
                  <a:lnTo>
                    <a:pt x="20098" y="11934"/>
                  </a:lnTo>
                  <a:lnTo>
                    <a:pt x="20119" y="11926"/>
                  </a:lnTo>
                  <a:lnTo>
                    <a:pt x="20151" y="11918"/>
                  </a:lnTo>
                  <a:lnTo>
                    <a:pt x="20173" y="11909"/>
                  </a:lnTo>
                  <a:lnTo>
                    <a:pt x="20199" y="11900"/>
                  </a:lnTo>
                  <a:lnTo>
                    <a:pt x="20224" y="11886"/>
                  </a:lnTo>
                  <a:lnTo>
                    <a:pt x="20242" y="11872"/>
                  </a:lnTo>
                  <a:lnTo>
                    <a:pt x="20261" y="11856"/>
                  </a:lnTo>
                  <a:lnTo>
                    <a:pt x="20276" y="11842"/>
                  </a:lnTo>
                  <a:lnTo>
                    <a:pt x="20287" y="11825"/>
                  </a:lnTo>
                  <a:lnTo>
                    <a:pt x="20300" y="11805"/>
                  </a:lnTo>
                  <a:lnTo>
                    <a:pt x="20304" y="11786"/>
                  </a:lnTo>
                  <a:lnTo>
                    <a:pt x="20315" y="11765"/>
                  </a:lnTo>
                  <a:lnTo>
                    <a:pt x="20315" y="11729"/>
                  </a:lnTo>
                  <a:lnTo>
                    <a:pt x="20304" y="11708"/>
                  </a:lnTo>
                  <a:lnTo>
                    <a:pt x="20300" y="11691"/>
                  </a:lnTo>
                  <a:lnTo>
                    <a:pt x="20287" y="11673"/>
                  </a:lnTo>
                  <a:lnTo>
                    <a:pt x="20276" y="11656"/>
                  </a:lnTo>
                  <a:lnTo>
                    <a:pt x="20261" y="11640"/>
                  </a:lnTo>
                  <a:lnTo>
                    <a:pt x="20242" y="11624"/>
                  </a:lnTo>
                  <a:lnTo>
                    <a:pt x="20224" y="11609"/>
                  </a:lnTo>
                  <a:lnTo>
                    <a:pt x="20173" y="11588"/>
                  </a:lnTo>
                  <a:lnTo>
                    <a:pt x="20151" y="11579"/>
                  </a:lnTo>
                  <a:lnTo>
                    <a:pt x="20119" y="11569"/>
                  </a:lnTo>
                  <a:lnTo>
                    <a:pt x="20098" y="11564"/>
                  </a:lnTo>
                  <a:lnTo>
                    <a:pt x="20061" y="11556"/>
                  </a:lnTo>
                  <a:lnTo>
                    <a:pt x="20031" y="11555"/>
                  </a:lnTo>
                  <a:lnTo>
                    <a:pt x="19434" y="11555"/>
                  </a:lnTo>
                  <a:lnTo>
                    <a:pt x="19399" y="11556"/>
                  </a:lnTo>
                  <a:lnTo>
                    <a:pt x="19376" y="11564"/>
                  </a:lnTo>
                  <a:lnTo>
                    <a:pt x="19345" y="11569"/>
                  </a:lnTo>
                  <a:lnTo>
                    <a:pt x="19311" y="11579"/>
                  </a:lnTo>
                  <a:lnTo>
                    <a:pt x="19290" y="11588"/>
                  </a:lnTo>
                  <a:lnTo>
                    <a:pt x="19266" y="11599"/>
                  </a:lnTo>
                  <a:lnTo>
                    <a:pt x="19247" y="11609"/>
                  </a:lnTo>
                  <a:lnTo>
                    <a:pt x="19221" y="11624"/>
                  </a:lnTo>
                  <a:lnTo>
                    <a:pt x="19186" y="11656"/>
                  </a:lnTo>
                  <a:lnTo>
                    <a:pt x="19165" y="11691"/>
                  </a:lnTo>
                  <a:lnTo>
                    <a:pt x="19158" y="11708"/>
                  </a:lnTo>
                  <a:lnTo>
                    <a:pt x="19158" y="11729"/>
                  </a:lnTo>
                  <a:lnTo>
                    <a:pt x="19156" y="11748"/>
                  </a:lnTo>
                  <a:lnTo>
                    <a:pt x="19158" y="11765"/>
                  </a:lnTo>
                  <a:lnTo>
                    <a:pt x="19158" y="11786"/>
                  </a:lnTo>
                  <a:lnTo>
                    <a:pt x="19165" y="11805"/>
                  </a:lnTo>
                  <a:close/>
                  <a:moveTo>
                    <a:pt x="19717" y="18785"/>
                  </a:moveTo>
                  <a:lnTo>
                    <a:pt x="19728" y="18805"/>
                  </a:lnTo>
                  <a:lnTo>
                    <a:pt x="19734" y="18823"/>
                  </a:lnTo>
                  <a:lnTo>
                    <a:pt x="19773" y="18855"/>
                  </a:lnTo>
                  <a:lnTo>
                    <a:pt x="19799" y="18867"/>
                  </a:lnTo>
                  <a:lnTo>
                    <a:pt x="19816" y="18880"/>
                  </a:lnTo>
                  <a:lnTo>
                    <a:pt x="19838" y="18891"/>
                  </a:lnTo>
                  <a:lnTo>
                    <a:pt x="19861" y="18901"/>
                  </a:lnTo>
                  <a:lnTo>
                    <a:pt x="19893" y="18909"/>
                  </a:lnTo>
                  <a:lnTo>
                    <a:pt x="19924" y="18913"/>
                  </a:lnTo>
                  <a:lnTo>
                    <a:pt x="19954" y="18920"/>
                  </a:lnTo>
                  <a:lnTo>
                    <a:pt x="19982" y="18922"/>
                  </a:lnTo>
                  <a:lnTo>
                    <a:pt x="20048" y="18922"/>
                  </a:lnTo>
                  <a:lnTo>
                    <a:pt x="20080" y="18920"/>
                  </a:lnTo>
                  <a:lnTo>
                    <a:pt x="20108" y="18913"/>
                  </a:lnTo>
                  <a:lnTo>
                    <a:pt x="20139" y="18909"/>
                  </a:lnTo>
                  <a:lnTo>
                    <a:pt x="20166" y="18901"/>
                  </a:lnTo>
                  <a:lnTo>
                    <a:pt x="20188" y="18891"/>
                  </a:lnTo>
                  <a:lnTo>
                    <a:pt x="20212" y="18880"/>
                  </a:lnTo>
                  <a:lnTo>
                    <a:pt x="20240" y="18867"/>
                  </a:lnTo>
                  <a:lnTo>
                    <a:pt x="20261" y="18855"/>
                  </a:lnTo>
                  <a:lnTo>
                    <a:pt x="20276" y="18839"/>
                  </a:lnTo>
                  <a:lnTo>
                    <a:pt x="20295" y="18823"/>
                  </a:lnTo>
                  <a:lnTo>
                    <a:pt x="20302" y="18805"/>
                  </a:lnTo>
                  <a:lnTo>
                    <a:pt x="20315" y="18785"/>
                  </a:lnTo>
                  <a:lnTo>
                    <a:pt x="20323" y="18768"/>
                  </a:lnTo>
                  <a:lnTo>
                    <a:pt x="20330" y="18751"/>
                  </a:lnTo>
                  <a:lnTo>
                    <a:pt x="20330" y="18708"/>
                  </a:lnTo>
                  <a:lnTo>
                    <a:pt x="20323" y="18687"/>
                  </a:lnTo>
                  <a:lnTo>
                    <a:pt x="20315" y="18672"/>
                  </a:lnTo>
                  <a:lnTo>
                    <a:pt x="20302" y="18653"/>
                  </a:lnTo>
                  <a:lnTo>
                    <a:pt x="20295" y="18637"/>
                  </a:lnTo>
                  <a:lnTo>
                    <a:pt x="20276" y="18621"/>
                  </a:lnTo>
                  <a:lnTo>
                    <a:pt x="20261" y="18605"/>
                  </a:lnTo>
                  <a:lnTo>
                    <a:pt x="20240" y="18595"/>
                  </a:lnTo>
                  <a:lnTo>
                    <a:pt x="20212" y="18581"/>
                  </a:lnTo>
                  <a:lnTo>
                    <a:pt x="20188" y="18569"/>
                  </a:lnTo>
                  <a:lnTo>
                    <a:pt x="20166" y="18560"/>
                  </a:lnTo>
                  <a:lnTo>
                    <a:pt x="20139" y="18551"/>
                  </a:lnTo>
                  <a:lnTo>
                    <a:pt x="20108" y="18544"/>
                  </a:lnTo>
                  <a:lnTo>
                    <a:pt x="20080" y="18541"/>
                  </a:lnTo>
                  <a:lnTo>
                    <a:pt x="20048" y="18536"/>
                  </a:lnTo>
                  <a:lnTo>
                    <a:pt x="19982" y="18536"/>
                  </a:lnTo>
                  <a:lnTo>
                    <a:pt x="19954" y="18541"/>
                  </a:lnTo>
                  <a:lnTo>
                    <a:pt x="19924" y="18544"/>
                  </a:lnTo>
                  <a:lnTo>
                    <a:pt x="19893" y="18551"/>
                  </a:lnTo>
                  <a:lnTo>
                    <a:pt x="19861" y="18560"/>
                  </a:lnTo>
                  <a:lnTo>
                    <a:pt x="19838" y="18569"/>
                  </a:lnTo>
                  <a:lnTo>
                    <a:pt x="19816" y="18581"/>
                  </a:lnTo>
                  <a:lnTo>
                    <a:pt x="19799" y="18595"/>
                  </a:lnTo>
                  <a:lnTo>
                    <a:pt x="19773" y="18605"/>
                  </a:lnTo>
                  <a:lnTo>
                    <a:pt x="19734" y="18637"/>
                  </a:lnTo>
                  <a:lnTo>
                    <a:pt x="19728" y="18653"/>
                  </a:lnTo>
                  <a:lnTo>
                    <a:pt x="19717" y="18672"/>
                  </a:lnTo>
                  <a:lnTo>
                    <a:pt x="19707" y="18687"/>
                  </a:lnTo>
                  <a:lnTo>
                    <a:pt x="19700" y="18708"/>
                  </a:lnTo>
                  <a:lnTo>
                    <a:pt x="19698" y="18729"/>
                  </a:lnTo>
                  <a:lnTo>
                    <a:pt x="19700" y="18751"/>
                  </a:lnTo>
                  <a:lnTo>
                    <a:pt x="19707" y="18768"/>
                  </a:lnTo>
                  <a:lnTo>
                    <a:pt x="19717" y="18785"/>
                  </a:lnTo>
                  <a:close/>
                  <a:moveTo>
                    <a:pt x="20684" y="21001"/>
                  </a:moveTo>
                  <a:lnTo>
                    <a:pt x="20672" y="20982"/>
                  </a:lnTo>
                  <a:lnTo>
                    <a:pt x="20665" y="20966"/>
                  </a:lnTo>
                  <a:lnTo>
                    <a:pt x="20648" y="20949"/>
                  </a:lnTo>
                  <a:lnTo>
                    <a:pt x="20624" y="20934"/>
                  </a:lnTo>
                  <a:lnTo>
                    <a:pt x="20611" y="20921"/>
                  </a:lnTo>
                  <a:lnTo>
                    <a:pt x="20588" y="20906"/>
                  </a:lnTo>
                  <a:lnTo>
                    <a:pt x="20562" y="20898"/>
                  </a:lnTo>
                  <a:lnTo>
                    <a:pt x="20534" y="20883"/>
                  </a:lnTo>
                  <a:lnTo>
                    <a:pt x="20510" y="20879"/>
                  </a:lnTo>
                  <a:lnTo>
                    <a:pt x="20480" y="20871"/>
                  </a:lnTo>
                  <a:lnTo>
                    <a:pt x="20448" y="20867"/>
                  </a:lnTo>
                  <a:lnTo>
                    <a:pt x="20416" y="20862"/>
                  </a:lnTo>
                  <a:lnTo>
                    <a:pt x="18404" y="20862"/>
                  </a:lnTo>
                  <a:lnTo>
                    <a:pt x="18376" y="20861"/>
                  </a:lnTo>
                  <a:lnTo>
                    <a:pt x="18344" y="20854"/>
                  </a:lnTo>
                  <a:lnTo>
                    <a:pt x="18316" y="20847"/>
                  </a:lnTo>
                  <a:lnTo>
                    <a:pt x="18292" y="20838"/>
                  </a:lnTo>
                  <a:lnTo>
                    <a:pt x="18264" y="20829"/>
                  </a:lnTo>
                  <a:lnTo>
                    <a:pt x="18241" y="20817"/>
                  </a:lnTo>
                  <a:lnTo>
                    <a:pt x="18219" y="20803"/>
                  </a:lnTo>
                  <a:lnTo>
                    <a:pt x="18196" y="20793"/>
                  </a:lnTo>
                  <a:lnTo>
                    <a:pt x="18183" y="20779"/>
                  </a:lnTo>
                  <a:lnTo>
                    <a:pt x="18165" y="20761"/>
                  </a:lnTo>
                  <a:lnTo>
                    <a:pt x="18150" y="20746"/>
                  </a:lnTo>
                  <a:lnTo>
                    <a:pt x="18135" y="20726"/>
                  </a:lnTo>
                  <a:lnTo>
                    <a:pt x="18133" y="20710"/>
                  </a:lnTo>
                  <a:lnTo>
                    <a:pt x="18131" y="20690"/>
                  </a:lnTo>
                  <a:lnTo>
                    <a:pt x="18127" y="20668"/>
                  </a:lnTo>
                  <a:lnTo>
                    <a:pt x="18131" y="20649"/>
                  </a:lnTo>
                  <a:lnTo>
                    <a:pt x="18133" y="20630"/>
                  </a:lnTo>
                  <a:lnTo>
                    <a:pt x="18135" y="20610"/>
                  </a:lnTo>
                  <a:lnTo>
                    <a:pt x="18165" y="20576"/>
                  </a:lnTo>
                  <a:lnTo>
                    <a:pt x="18183" y="20561"/>
                  </a:lnTo>
                  <a:lnTo>
                    <a:pt x="18196" y="20545"/>
                  </a:lnTo>
                  <a:lnTo>
                    <a:pt x="18219" y="20530"/>
                  </a:lnTo>
                  <a:lnTo>
                    <a:pt x="18241" y="20520"/>
                  </a:lnTo>
                  <a:lnTo>
                    <a:pt x="18264" y="20509"/>
                  </a:lnTo>
                  <a:lnTo>
                    <a:pt x="18292" y="20498"/>
                  </a:lnTo>
                  <a:lnTo>
                    <a:pt x="18316" y="20489"/>
                  </a:lnTo>
                  <a:lnTo>
                    <a:pt x="18344" y="20485"/>
                  </a:lnTo>
                  <a:lnTo>
                    <a:pt x="18376" y="20480"/>
                  </a:lnTo>
                  <a:lnTo>
                    <a:pt x="18404" y="20476"/>
                  </a:lnTo>
                  <a:lnTo>
                    <a:pt x="18441" y="20474"/>
                  </a:lnTo>
                  <a:lnTo>
                    <a:pt x="19444" y="20474"/>
                  </a:lnTo>
                  <a:lnTo>
                    <a:pt x="19479" y="20472"/>
                  </a:lnTo>
                  <a:lnTo>
                    <a:pt x="19511" y="20465"/>
                  </a:lnTo>
                  <a:lnTo>
                    <a:pt x="19539" y="20461"/>
                  </a:lnTo>
                  <a:lnTo>
                    <a:pt x="19567" y="20453"/>
                  </a:lnTo>
                  <a:lnTo>
                    <a:pt x="19593" y="20444"/>
                  </a:lnTo>
                  <a:lnTo>
                    <a:pt x="19614" y="20430"/>
                  </a:lnTo>
                  <a:lnTo>
                    <a:pt x="19640" y="20420"/>
                  </a:lnTo>
                  <a:lnTo>
                    <a:pt x="19657" y="20402"/>
                  </a:lnTo>
                  <a:lnTo>
                    <a:pt x="19674" y="20390"/>
                  </a:lnTo>
                  <a:lnTo>
                    <a:pt x="19691" y="20374"/>
                  </a:lnTo>
                  <a:lnTo>
                    <a:pt x="19700" y="20356"/>
                  </a:lnTo>
                  <a:lnTo>
                    <a:pt x="19713" y="20340"/>
                  </a:lnTo>
                  <a:lnTo>
                    <a:pt x="19719" y="20321"/>
                  </a:lnTo>
                  <a:lnTo>
                    <a:pt x="19728" y="20301"/>
                  </a:lnTo>
                  <a:lnTo>
                    <a:pt x="19728" y="20260"/>
                  </a:lnTo>
                  <a:lnTo>
                    <a:pt x="19719" y="20243"/>
                  </a:lnTo>
                  <a:lnTo>
                    <a:pt x="19713" y="20223"/>
                  </a:lnTo>
                  <a:lnTo>
                    <a:pt x="19700" y="20207"/>
                  </a:lnTo>
                  <a:lnTo>
                    <a:pt x="19691" y="20189"/>
                  </a:lnTo>
                  <a:lnTo>
                    <a:pt x="19674" y="20173"/>
                  </a:lnTo>
                  <a:lnTo>
                    <a:pt x="19657" y="20161"/>
                  </a:lnTo>
                  <a:lnTo>
                    <a:pt x="19640" y="20145"/>
                  </a:lnTo>
                  <a:lnTo>
                    <a:pt x="19614" y="20131"/>
                  </a:lnTo>
                  <a:lnTo>
                    <a:pt x="19593" y="20119"/>
                  </a:lnTo>
                  <a:lnTo>
                    <a:pt x="19567" y="20111"/>
                  </a:lnTo>
                  <a:lnTo>
                    <a:pt x="19511" y="20095"/>
                  </a:lnTo>
                  <a:lnTo>
                    <a:pt x="19479" y="20093"/>
                  </a:lnTo>
                  <a:lnTo>
                    <a:pt x="19444" y="20089"/>
                  </a:lnTo>
                  <a:lnTo>
                    <a:pt x="19412" y="20085"/>
                  </a:lnTo>
                  <a:lnTo>
                    <a:pt x="17454" y="20085"/>
                  </a:lnTo>
                  <a:lnTo>
                    <a:pt x="17422" y="20084"/>
                  </a:lnTo>
                  <a:lnTo>
                    <a:pt x="17394" y="20080"/>
                  </a:lnTo>
                  <a:lnTo>
                    <a:pt x="17362" y="20072"/>
                  </a:lnTo>
                  <a:lnTo>
                    <a:pt x="17338" y="20063"/>
                  </a:lnTo>
                  <a:lnTo>
                    <a:pt x="17308" y="20052"/>
                  </a:lnTo>
                  <a:lnTo>
                    <a:pt x="17289" y="20045"/>
                  </a:lnTo>
                  <a:lnTo>
                    <a:pt x="17265" y="20029"/>
                  </a:lnTo>
                  <a:lnTo>
                    <a:pt x="17248" y="20016"/>
                  </a:lnTo>
                  <a:lnTo>
                    <a:pt x="17228" y="20001"/>
                  </a:lnTo>
                  <a:lnTo>
                    <a:pt x="17211" y="19985"/>
                  </a:lnTo>
                  <a:lnTo>
                    <a:pt x="17198" y="19968"/>
                  </a:lnTo>
                  <a:lnTo>
                    <a:pt x="17188" y="19952"/>
                  </a:lnTo>
                  <a:lnTo>
                    <a:pt x="17177" y="19931"/>
                  </a:lnTo>
                  <a:lnTo>
                    <a:pt x="17175" y="19914"/>
                  </a:lnTo>
                  <a:lnTo>
                    <a:pt x="17175" y="19874"/>
                  </a:lnTo>
                  <a:lnTo>
                    <a:pt x="17177" y="19855"/>
                  </a:lnTo>
                  <a:lnTo>
                    <a:pt x="17188" y="19838"/>
                  </a:lnTo>
                  <a:lnTo>
                    <a:pt x="17198" y="19816"/>
                  </a:lnTo>
                  <a:lnTo>
                    <a:pt x="17211" y="19800"/>
                  </a:lnTo>
                  <a:lnTo>
                    <a:pt x="17228" y="19786"/>
                  </a:lnTo>
                  <a:lnTo>
                    <a:pt x="17248" y="19772"/>
                  </a:lnTo>
                  <a:lnTo>
                    <a:pt x="17265" y="19756"/>
                  </a:lnTo>
                  <a:lnTo>
                    <a:pt x="17289" y="19744"/>
                  </a:lnTo>
                  <a:lnTo>
                    <a:pt x="17308" y="19730"/>
                  </a:lnTo>
                  <a:lnTo>
                    <a:pt x="17338" y="19723"/>
                  </a:lnTo>
                  <a:lnTo>
                    <a:pt x="17362" y="19718"/>
                  </a:lnTo>
                  <a:lnTo>
                    <a:pt x="17394" y="19708"/>
                  </a:lnTo>
                  <a:lnTo>
                    <a:pt x="17422" y="19703"/>
                  </a:lnTo>
                  <a:lnTo>
                    <a:pt x="17454" y="19702"/>
                  </a:lnTo>
                  <a:lnTo>
                    <a:pt x="18561" y="19702"/>
                  </a:lnTo>
                  <a:lnTo>
                    <a:pt x="18593" y="19698"/>
                  </a:lnTo>
                  <a:lnTo>
                    <a:pt x="18632" y="19695"/>
                  </a:lnTo>
                  <a:lnTo>
                    <a:pt x="18651" y="19691"/>
                  </a:lnTo>
                  <a:lnTo>
                    <a:pt x="18688" y="19684"/>
                  </a:lnTo>
                  <a:lnTo>
                    <a:pt x="18718" y="19675"/>
                  </a:lnTo>
                  <a:lnTo>
                    <a:pt x="18735" y="19667"/>
                  </a:lnTo>
                  <a:lnTo>
                    <a:pt x="18761" y="19656"/>
                  </a:lnTo>
                  <a:lnTo>
                    <a:pt x="18780" y="19643"/>
                  </a:lnTo>
                  <a:lnTo>
                    <a:pt x="18806" y="19630"/>
                  </a:lnTo>
                  <a:lnTo>
                    <a:pt x="18825" y="19613"/>
                  </a:lnTo>
                  <a:lnTo>
                    <a:pt x="18838" y="19594"/>
                  </a:lnTo>
                  <a:lnTo>
                    <a:pt x="18851" y="19582"/>
                  </a:lnTo>
                  <a:lnTo>
                    <a:pt x="18864" y="19565"/>
                  </a:lnTo>
                  <a:lnTo>
                    <a:pt x="18868" y="19545"/>
                  </a:lnTo>
                  <a:lnTo>
                    <a:pt x="18879" y="19523"/>
                  </a:lnTo>
                  <a:lnTo>
                    <a:pt x="18879" y="19485"/>
                  </a:lnTo>
                  <a:lnTo>
                    <a:pt x="18868" y="19467"/>
                  </a:lnTo>
                  <a:lnTo>
                    <a:pt x="18864" y="19447"/>
                  </a:lnTo>
                  <a:lnTo>
                    <a:pt x="18838" y="19413"/>
                  </a:lnTo>
                  <a:lnTo>
                    <a:pt x="18825" y="19398"/>
                  </a:lnTo>
                  <a:lnTo>
                    <a:pt x="18806" y="19382"/>
                  </a:lnTo>
                  <a:lnTo>
                    <a:pt x="18780" y="19367"/>
                  </a:lnTo>
                  <a:lnTo>
                    <a:pt x="18761" y="19357"/>
                  </a:lnTo>
                  <a:lnTo>
                    <a:pt x="18735" y="19346"/>
                  </a:lnTo>
                  <a:lnTo>
                    <a:pt x="18718" y="19337"/>
                  </a:lnTo>
                  <a:lnTo>
                    <a:pt x="18688" y="19327"/>
                  </a:lnTo>
                  <a:lnTo>
                    <a:pt x="18651" y="19319"/>
                  </a:lnTo>
                  <a:lnTo>
                    <a:pt x="18632" y="19317"/>
                  </a:lnTo>
                  <a:lnTo>
                    <a:pt x="18593" y="19313"/>
                  </a:lnTo>
                  <a:lnTo>
                    <a:pt x="16996" y="19313"/>
                  </a:lnTo>
                  <a:lnTo>
                    <a:pt x="16964" y="19310"/>
                  </a:lnTo>
                  <a:lnTo>
                    <a:pt x="16934" y="19309"/>
                  </a:lnTo>
                  <a:lnTo>
                    <a:pt x="16906" y="19302"/>
                  </a:lnTo>
                  <a:lnTo>
                    <a:pt x="16876" y="19294"/>
                  </a:lnTo>
                  <a:lnTo>
                    <a:pt x="16850" y="19286"/>
                  </a:lnTo>
                  <a:lnTo>
                    <a:pt x="16820" y="19281"/>
                  </a:lnTo>
                  <a:lnTo>
                    <a:pt x="16796" y="19265"/>
                  </a:lnTo>
                  <a:lnTo>
                    <a:pt x="16775" y="19254"/>
                  </a:lnTo>
                  <a:lnTo>
                    <a:pt x="16751" y="19240"/>
                  </a:lnTo>
                  <a:lnTo>
                    <a:pt x="16738" y="19224"/>
                  </a:lnTo>
                  <a:lnTo>
                    <a:pt x="16721" y="19210"/>
                  </a:lnTo>
                  <a:lnTo>
                    <a:pt x="16695" y="19176"/>
                  </a:lnTo>
                  <a:lnTo>
                    <a:pt x="16687" y="19157"/>
                  </a:lnTo>
                  <a:lnTo>
                    <a:pt x="16685" y="19138"/>
                  </a:lnTo>
                  <a:lnTo>
                    <a:pt x="16685" y="19098"/>
                  </a:lnTo>
                  <a:lnTo>
                    <a:pt x="16687" y="19080"/>
                  </a:lnTo>
                  <a:lnTo>
                    <a:pt x="16695" y="19057"/>
                  </a:lnTo>
                  <a:lnTo>
                    <a:pt x="16708" y="19044"/>
                  </a:lnTo>
                  <a:lnTo>
                    <a:pt x="16721" y="19024"/>
                  </a:lnTo>
                  <a:lnTo>
                    <a:pt x="16738" y="19009"/>
                  </a:lnTo>
                  <a:lnTo>
                    <a:pt x="16751" y="18993"/>
                  </a:lnTo>
                  <a:lnTo>
                    <a:pt x="16775" y="18980"/>
                  </a:lnTo>
                  <a:lnTo>
                    <a:pt x="16796" y="18968"/>
                  </a:lnTo>
                  <a:lnTo>
                    <a:pt x="16820" y="18957"/>
                  </a:lnTo>
                  <a:lnTo>
                    <a:pt x="16850" y="18946"/>
                  </a:lnTo>
                  <a:lnTo>
                    <a:pt x="16876" y="18938"/>
                  </a:lnTo>
                  <a:lnTo>
                    <a:pt x="16906" y="18930"/>
                  </a:lnTo>
                  <a:lnTo>
                    <a:pt x="16934" y="18929"/>
                  </a:lnTo>
                  <a:lnTo>
                    <a:pt x="16964" y="18922"/>
                  </a:lnTo>
                  <a:lnTo>
                    <a:pt x="19045" y="18922"/>
                  </a:lnTo>
                  <a:lnTo>
                    <a:pt x="19075" y="18920"/>
                  </a:lnTo>
                  <a:lnTo>
                    <a:pt x="19105" y="18913"/>
                  </a:lnTo>
                  <a:lnTo>
                    <a:pt x="19133" y="18909"/>
                  </a:lnTo>
                  <a:lnTo>
                    <a:pt x="19158" y="18901"/>
                  </a:lnTo>
                  <a:lnTo>
                    <a:pt x="19184" y="18891"/>
                  </a:lnTo>
                  <a:lnTo>
                    <a:pt x="19214" y="18880"/>
                  </a:lnTo>
                  <a:lnTo>
                    <a:pt x="19234" y="18867"/>
                  </a:lnTo>
                  <a:lnTo>
                    <a:pt x="19251" y="18855"/>
                  </a:lnTo>
                  <a:lnTo>
                    <a:pt x="19272" y="18839"/>
                  </a:lnTo>
                  <a:lnTo>
                    <a:pt x="19287" y="18823"/>
                  </a:lnTo>
                  <a:lnTo>
                    <a:pt x="19298" y="18805"/>
                  </a:lnTo>
                  <a:lnTo>
                    <a:pt x="19309" y="18785"/>
                  </a:lnTo>
                  <a:lnTo>
                    <a:pt x="19317" y="18768"/>
                  </a:lnTo>
                  <a:lnTo>
                    <a:pt x="19322" y="18751"/>
                  </a:lnTo>
                  <a:lnTo>
                    <a:pt x="19322" y="18708"/>
                  </a:lnTo>
                  <a:lnTo>
                    <a:pt x="19317" y="18687"/>
                  </a:lnTo>
                  <a:lnTo>
                    <a:pt x="19309" y="18672"/>
                  </a:lnTo>
                  <a:lnTo>
                    <a:pt x="19298" y="18653"/>
                  </a:lnTo>
                  <a:lnTo>
                    <a:pt x="19287" y="18637"/>
                  </a:lnTo>
                  <a:lnTo>
                    <a:pt x="19272" y="18621"/>
                  </a:lnTo>
                  <a:lnTo>
                    <a:pt x="19251" y="18605"/>
                  </a:lnTo>
                  <a:lnTo>
                    <a:pt x="19234" y="18595"/>
                  </a:lnTo>
                  <a:lnTo>
                    <a:pt x="19214" y="18581"/>
                  </a:lnTo>
                  <a:lnTo>
                    <a:pt x="19184" y="18569"/>
                  </a:lnTo>
                  <a:lnTo>
                    <a:pt x="19133" y="18551"/>
                  </a:lnTo>
                  <a:lnTo>
                    <a:pt x="19105" y="18544"/>
                  </a:lnTo>
                  <a:lnTo>
                    <a:pt x="19075" y="18541"/>
                  </a:lnTo>
                  <a:lnTo>
                    <a:pt x="19045" y="18536"/>
                  </a:lnTo>
                  <a:lnTo>
                    <a:pt x="17819" y="18536"/>
                  </a:lnTo>
                  <a:lnTo>
                    <a:pt x="17783" y="18531"/>
                  </a:lnTo>
                  <a:lnTo>
                    <a:pt x="17755" y="18528"/>
                  </a:lnTo>
                  <a:lnTo>
                    <a:pt x="17727" y="18520"/>
                  </a:lnTo>
                  <a:lnTo>
                    <a:pt x="17701" y="18515"/>
                  </a:lnTo>
                  <a:lnTo>
                    <a:pt x="17673" y="18504"/>
                  </a:lnTo>
                  <a:lnTo>
                    <a:pt x="17654" y="18494"/>
                  </a:lnTo>
                  <a:lnTo>
                    <a:pt x="17626" y="18478"/>
                  </a:lnTo>
                  <a:lnTo>
                    <a:pt x="17607" y="18464"/>
                  </a:lnTo>
                  <a:lnTo>
                    <a:pt x="17585" y="18450"/>
                  </a:lnTo>
                  <a:lnTo>
                    <a:pt x="17572" y="18432"/>
                  </a:lnTo>
                  <a:lnTo>
                    <a:pt x="17564" y="18418"/>
                  </a:lnTo>
                  <a:lnTo>
                    <a:pt x="17551" y="18399"/>
                  </a:lnTo>
                  <a:lnTo>
                    <a:pt x="17544" y="18380"/>
                  </a:lnTo>
                  <a:lnTo>
                    <a:pt x="17536" y="18363"/>
                  </a:lnTo>
                  <a:lnTo>
                    <a:pt x="17536" y="18322"/>
                  </a:lnTo>
                  <a:lnTo>
                    <a:pt x="17544" y="18303"/>
                  </a:lnTo>
                  <a:lnTo>
                    <a:pt x="17551" y="18286"/>
                  </a:lnTo>
                  <a:lnTo>
                    <a:pt x="17564" y="18264"/>
                  </a:lnTo>
                  <a:lnTo>
                    <a:pt x="17572" y="18248"/>
                  </a:lnTo>
                  <a:lnTo>
                    <a:pt x="17585" y="18234"/>
                  </a:lnTo>
                  <a:lnTo>
                    <a:pt x="17607" y="18220"/>
                  </a:lnTo>
                  <a:lnTo>
                    <a:pt x="17626" y="18204"/>
                  </a:lnTo>
                  <a:lnTo>
                    <a:pt x="17654" y="18192"/>
                  </a:lnTo>
                  <a:lnTo>
                    <a:pt x="17673" y="18180"/>
                  </a:lnTo>
                  <a:lnTo>
                    <a:pt x="17701" y="18173"/>
                  </a:lnTo>
                  <a:lnTo>
                    <a:pt x="17727" y="18162"/>
                  </a:lnTo>
                  <a:lnTo>
                    <a:pt x="17755" y="18158"/>
                  </a:lnTo>
                  <a:lnTo>
                    <a:pt x="17783" y="18150"/>
                  </a:lnTo>
                  <a:lnTo>
                    <a:pt x="17819" y="18150"/>
                  </a:lnTo>
                  <a:lnTo>
                    <a:pt x="17847" y="18149"/>
                  </a:lnTo>
                  <a:lnTo>
                    <a:pt x="18426" y="18149"/>
                  </a:lnTo>
                  <a:lnTo>
                    <a:pt x="18458" y="18145"/>
                  </a:lnTo>
                  <a:lnTo>
                    <a:pt x="18488" y="18139"/>
                  </a:lnTo>
                  <a:lnTo>
                    <a:pt x="18514" y="18134"/>
                  </a:lnTo>
                  <a:lnTo>
                    <a:pt x="18542" y="18126"/>
                  </a:lnTo>
                  <a:lnTo>
                    <a:pt x="18572" y="18115"/>
                  </a:lnTo>
                  <a:lnTo>
                    <a:pt x="18593" y="18103"/>
                  </a:lnTo>
                  <a:lnTo>
                    <a:pt x="18615" y="18093"/>
                  </a:lnTo>
                  <a:lnTo>
                    <a:pt x="18636" y="18078"/>
                  </a:lnTo>
                  <a:lnTo>
                    <a:pt x="18651" y="18063"/>
                  </a:lnTo>
                  <a:lnTo>
                    <a:pt x="18668" y="18047"/>
                  </a:lnTo>
                  <a:lnTo>
                    <a:pt x="18690" y="18014"/>
                  </a:lnTo>
                  <a:lnTo>
                    <a:pt x="18699" y="17993"/>
                  </a:lnTo>
                  <a:lnTo>
                    <a:pt x="18705" y="17973"/>
                  </a:lnTo>
                  <a:lnTo>
                    <a:pt x="18705" y="17937"/>
                  </a:lnTo>
                  <a:lnTo>
                    <a:pt x="18699" y="17914"/>
                  </a:lnTo>
                  <a:lnTo>
                    <a:pt x="18690" y="17895"/>
                  </a:lnTo>
                  <a:lnTo>
                    <a:pt x="18681" y="17878"/>
                  </a:lnTo>
                  <a:lnTo>
                    <a:pt x="18668" y="17863"/>
                  </a:lnTo>
                  <a:lnTo>
                    <a:pt x="18651" y="17847"/>
                  </a:lnTo>
                  <a:lnTo>
                    <a:pt x="18636" y="17831"/>
                  </a:lnTo>
                  <a:lnTo>
                    <a:pt x="18615" y="17816"/>
                  </a:lnTo>
                  <a:lnTo>
                    <a:pt x="18593" y="17804"/>
                  </a:lnTo>
                  <a:lnTo>
                    <a:pt x="18572" y="17794"/>
                  </a:lnTo>
                  <a:lnTo>
                    <a:pt x="18542" y="17784"/>
                  </a:lnTo>
                  <a:lnTo>
                    <a:pt x="18514" y="17777"/>
                  </a:lnTo>
                  <a:lnTo>
                    <a:pt x="18488" y="17768"/>
                  </a:lnTo>
                  <a:lnTo>
                    <a:pt x="18458" y="17765"/>
                  </a:lnTo>
                  <a:lnTo>
                    <a:pt x="18426" y="17761"/>
                  </a:lnTo>
                  <a:lnTo>
                    <a:pt x="17304" y="17761"/>
                  </a:lnTo>
                  <a:lnTo>
                    <a:pt x="17269" y="17758"/>
                  </a:lnTo>
                  <a:lnTo>
                    <a:pt x="17241" y="17757"/>
                  </a:lnTo>
                  <a:lnTo>
                    <a:pt x="17211" y="17752"/>
                  </a:lnTo>
                  <a:lnTo>
                    <a:pt x="17183" y="17745"/>
                  </a:lnTo>
                  <a:lnTo>
                    <a:pt x="17155" y="17736"/>
                  </a:lnTo>
                  <a:lnTo>
                    <a:pt x="17127" y="17729"/>
                  </a:lnTo>
                  <a:lnTo>
                    <a:pt x="17063" y="17689"/>
                  </a:lnTo>
                  <a:lnTo>
                    <a:pt x="17046" y="17676"/>
                  </a:lnTo>
                  <a:lnTo>
                    <a:pt x="17026" y="17658"/>
                  </a:lnTo>
                  <a:lnTo>
                    <a:pt x="17016" y="17642"/>
                  </a:lnTo>
                  <a:lnTo>
                    <a:pt x="17003" y="17624"/>
                  </a:lnTo>
                  <a:lnTo>
                    <a:pt x="16996" y="17604"/>
                  </a:lnTo>
                  <a:lnTo>
                    <a:pt x="16994" y="17586"/>
                  </a:lnTo>
                  <a:lnTo>
                    <a:pt x="16992" y="17566"/>
                  </a:lnTo>
                  <a:lnTo>
                    <a:pt x="16996" y="17526"/>
                  </a:lnTo>
                  <a:lnTo>
                    <a:pt x="17003" y="17510"/>
                  </a:lnTo>
                  <a:lnTo>
                    <a:pt x="17016" y="17492"/>
                  </a:lnTo>
                  <a:lnTo>
                    <a:pt x="17026" y="17476"/>
                  </a:lnTo>
                  <a:lnTo>
                    <a:pt x="17046" y="17457"/>
                  </a:lnTo>
                  <a:lnTo>
                    <a:pt x="17063" y="17443"/>
                  </a:lnTo>
                  <a:lnTo>
                    <a:pt x="17084" y="17428"/>
                  </a:lnTo>
                  <a:lnTo>
                    <a:pt x="17104" y="17419"/>
                  </a:lnTo>
                  <a:lnTo>
                    <a:pt x="17127" y="17405"/>
                  </a:lnTo>
                  <a:lnTo>
                    <a:pt x="17155" y="17395"/>
                  </a:lnTo>
                  <a:lnTo>
                    <a:pt x="17183" y="17387"/>
                  </a:lnTo>
                  <a:lnTo>
                    <a:pt x="17211" y="17384"/>
                  </a:lnTo>
                  <a:lnTo>
                    <a:pt x="17241" y="17375"/>
                  </a:lnTo>
                  <a:lnTo>
                    <a:pt x="17269" y="17373"/>
                  </a:lnTo>
                  <a:lnTo>
                    <a:pt x="17304" y="17371"/>
                  </a:lnTo>
                  <a:lnTo>
                    <a:pt x="18703" y="17371"/>
                  </a:lnTo>
                  <a:lnTo>
                    <a:pt x="18735" y="17368"/>
                  </a:lnTo>
                  <a:lnTo>
                    <a:pt x="18767" y="17363"/>
                  </a:lnTo>
                  <a:lnTo>
                    <a:pt x="18795" y="17357"/>
                  </a:lnTo>
                  <a:lnTo>
                    <a:pt x="18821" y="17349"/>
                  </a:lnTo>
                  <a:lnTo>
                    <a:pt x="18849" y="17340"/>
                  </a:lnTo>
                  <a:lnTo>
                    <a:pt x="18868" y="17328"/>
                  </a:lnTo>
                  <a:lnTo>
                    <a:pt x="18892" y="17316"/>
                  </a:lnTo>
                  <a:lnTo>
                    <a:pt x="18911" y="17301"/>
                  </a:lnTo>
                  <a:lnTo>
                    <a:pt x="18931" y="17285"/>
                  </a:lnTo>
                  <a:lnTo>
                    <a:pt x="18946" y="17269"/>
                  </a:lnTo>
                  <a:lnTo>
                    <a:pt x="18959" y="17255"/>
                  </a:lnTo>
                  <a:lnTo>
                    <a:pt x="18969" y="17237"/>
                  </a:lnTo>
                  <a:lnTo>
                    <a:pt x="18980" y="17219"/>
                  </a:lnTo>
                  <a:lnTo>
                    <a:pt x="18984" y="17200"/>
                  </a:lnTo>
                  <a:lnTo>
                    <a:pt x="18984" y="17160"/>
                  </a:lnTo>
                  <a:lnTo>
                    <a:pt x="18980" y="17140"/>
                  </a:lnTo>
                  <a:lnTo>
                    <a:pt x="18969" y="17120"/>
                  </a:lnTo>
                  <a:lnTo>
                    <a:pt x="18959" y="17104"/>
                  </a:lnTo>
                  <a:lnTo>
                    <a:pt x="18946" y="17086"/>
                  </a:lnTo>
                  <a:lnTo>
                    <a:pt x="18931" y="17068"/>
                  </a:lnTo>
                  <a:lnTo>
                    <a:pt x="18892" y="17042"/>
                  </a:lnTo>
                  <a:lnTo>
                    <a:pt x="18868" y="17028"/>
                  </a:lnTo>
                  <a:lnTo>
                    <a:pt x="18849" y="17019"/>
                  </a:lnTo>
                  <a:lnTo>
                    <a:pt x="18821" y="17010"/>
                  </a:lnTo>
                  <a:lnTo>
                    <a:pt x="18795" y="16998"/>
                  </a:lnTo>
                  <a:lnTo>
                    <a:pt x="18767" y="16992"/>
                  </a:lnTo>
                  <a:lnTo>
                    <a:pt x="18735" y="16987"/>
                  </a:lnTo>
                  <a:lnTo>
                    <a:pt x="18703" y="16986"/>
                  </a:lnTo>
                  <a:lnTo>
                    <a:pt x="18668" y="16984"/>
                  </a:lnTo>
                  <a:lnTo>
                    <a:pt x="17142" y="16984"/>
                  </a:lnTo>
                  <a:lnTo>
                    <a:pt x="17112" y="16979"/>
                  </a:lnTo>
                  <a:lnTo>
                    <a:pt x="17084" y="16978"/>
                  </a:lnTo>
                  <a:lnTo>
                    <a:pt x="17056" y="16968"/>
                  </a:lnTo>
                  <a:lnTo>
                    <a:pt x="17026" y="16962"/>
                  </a:lnTo>
                  <a:lnTo>
                    <a:pt x="16998" y="16951"/>
                  </a:lnTo>
                  <a:lnTo>
                    <a:pt x="16979" y="16942"/>
                  </a:lnTo>
                  <a:lnTo>
                    <a:pt x="16953" y="16930"/>
                  </a:lnTo>
                  <a:lnTo>
                    <a:pt x="16934" y="16914"/>
                  </a:lnTo>
                  <a:lnTo>
                    <a:pt x="16917" y="16898"/>
                  </a:lnTo>
                  <a:lnTo>
                    <a:pt x="16906" y="16883"/>
                  </a:lnTo>
                  <a:lnTo>
                    <a:pt x="16889" y="16866"/>
                  </a:lnTo>
                  <a:lnTo>
                    <a:pt x="16876" y="16848"/>
                  </a:lnTo>
                  <a:lnTo>
                    <a:pt x="16869" y="16828"/>
                  </a:lnTo>
                  <a:lnTo>
                    <a:pt x="16863" y="16812"/>
                  </a:lnTo>
                  <a:lnTo>
                    <a:pt x="16863" y="16770"/>
                  </a:lnTo>
                  <a:lnTo>
                    <a:pt x="16869" y="16748"/>
                  </a:lnTo>
                  <a:lnTo>
                    <a:pt x="16876" y="16735"/>
                  </a:lnTo>
                  <a:lnTo>
                    <a:pt x="16889" y="16714"/>
                  </a:lnTo>
                  <a:lnTo>
                    <a:pt x="16906" y="16695"/>
                  </a:lnTo>
                  <a:lnTo>
                    <a:pt x="16917" y="16685"/>
                  </a:lnTo>
                  <a:lnTo>
                    <a:pt x="16934" y="16669"/>
                  </a:lnTo>
                  <a:lnTo>
                    <a:pt x="16998" y="16629"/>
                  </a:lnTo>
                  <a:lnTo>
                    <a:pt x="17026" y="16621"/>
                  </a:lnTo>
                  <a:lnTo>
                    <a:pt x="17056" y="16613"/>
                  </a:lnTo>
                  <a:lnTo>
                    <a:pt x="17084" y="16606"/>
                  </a:lnTo>
                  <a:lnTo>
                    <a:pt x="17112" y="16602"/>
                  </a:lnTo>
                  <a:lnTo>
                    <a:pt x="17142" y="16595"/>
                  </a:lnTo>
                  <a:lnTo>
                    <a:pt x="20156" y="16595"/>
                  </a:lnTo>
                  <a:lnTo>
                    <a:pt x="20186" y="16593"/>
                  </a:lnTo>
                  <a:lnTo>
                    <a:pt x="20212" y="16587"/>
                  </a:lnTo>
                  <a:lnTo>
                    <a:pt x="20246" y="16583"/>
                  </a:lnTo>
                  <a:lnTo>
                    <a:pt x="20270" y="16571"/>
                  </a:lnTo>
                  <a:lnTo>
                    <a:pt x="20298" y="16561"/>
                  </a:lnTo>
                  <a:lnTo>
                    <a:pt x="20323" y="16551"/>
                  </a:lnTo>
                  <a:lnTo>
                    <a:pt x="20345" y="16539"/>
                  </a:lnTo>
                  <a:lnTo>
                    <a:pt x="20368" y="16527"/>
                  </a:lnTo>
                  <a:lnTo>
                    <a:pt x="20377" y="16514"/>
                  </a:lnTo>
                  <a:lnTo>
                    <a:pt x="20399" y="16495"/>
                  </a:lnTo>
                  <a:lnTo>
                    <a:pt x="20411" y="16478"/>
                  </a:lnTo>
                  <a:lnTo>
                    <a:pt x="20422" y="16461"/>
                  </a:lnTo>
                  <a:lnTo>
                    <a:pt x="20429" y="16441"/>
                  </a:lnTo>
                  <a:lnTo>
                    <a:pt x="20435" y="16422"/>
                  </a:lnTo>
                  <a:lnTo>
                    <a:pt x="20435" y="16385"/>
                  </a:lnTo>
                  <a:lnTo>
                    <a:pt x="20429" y="16365"/>
                  </a:lnTo>
                  <a:lnTo>
                    <a:pt x="20422" y="16346"/>
                  </a:lnTo>
                  <a:lnTo>
                    <a:pt x="20411" y="16329"/>
                  </a:lnTo>
                  <a:lnTo>
                    <a:pt x="20399" y="16312"/>
                  </a:lnTo>
                  <a:lnTo>
                    <a:pt x="20377" y="16293"/>
                  </a:lnTo>
                  <a:lnTo>
                    <a:pt x="20368" y="16278"/>
                  </a:lnTo>
                  <a:lnTo>
                    <a:pt x="20345" y="16266"/>
                  </a:lnTo>
                  <a:lnTo>
                    <a:pt x="20323" y="16253"/>
                  </a:lnTo>
                  <a:lnTo>
                    <a:pt x="20298" y="16242"/>
                  </a:lnTo>
                  <a:lnTo>
                    <a:pt x="20270" y="16233"/>
                  </a:lnTo>
                  <a:lnTo>
                    <a:pt x="20246" y="16224"/>
                  </a:lnTo>
                  <a:lnTo>
                    <a:pt x="20212" y="16220"/>
                  </a:lnTo>
                  <a:lnTo>
                    <a:pt x="20186" y="16213"/>
                  </a:lnTo>
                  <a:lnTo>
                    <a:pt x="20156" y="16212"/>
                  </a:lnTo>
                  <a:lnTo>
                    <a:pt x="20119" y="16210"/>
                  </a:lnTo>
                  <a:lnTo>
                    <a:pt x="18292" y="16210"/>
                  </a:lnTo>
                  <a:lnTo>
                    <a:pt x="18258" y="16208"/>
                  </a:lnTo>
                  <a:lnTo>
                    <a:pt x="18228" y="16205"/>
                  </a:lnTo>
                  <a:lnTo>
                    <a:pt x="18196" y="16201"/>
                  </a:lnTo>
                  <a:lnTo>
                    <a:pt x="18170" y="16193"/>
                  </a:lnTo>
                  <a:lnTo>
                    <a:pt x="18138" y="16186"/>
                  </a:lnTo>
                  <a:lnTo>
                    <a:pt x="18118" y="16177"/>
                  </a:lnTo>
                  <a:lnTo>
                    <a:pt x="18095" y="16165"/>
                  </a:lnTo>
                  <a:lnTo>
                    <a:pt x="18075" y="16150"/>
                  </a:lnTo>
                  <a:lnTo>
                    <a:pt x="18047" y="16138"/>
                  </a:lnTo>
                  <a:lnTo>
                    <a:pt x="18030" y="16124"/>
                  </a:lnTo>
                  <a:lnTo>
                    <a:pt x="18017" y="16106"/>
                  </a:lnTo>
                  <a:lnTo>
                    <a:pt x="18002" y="16090"/>
                  </a:lnTo>
                  <a:lnTo>
                    <a:pt x="17991" y="16072"/>
                  </a:lnTo>
                  <a:lnTo>
                    <a:pt x="17987" y="16054"/>
                  </a:lnTo>
                  <a:lnTo>
                    <a:pt x="17981" y="16034"/>
                  </a:lnTo>
                  <a:lnTo>
                    <a:pt x="17974" y="16013"/>
                  </a:lnTo>
                  <a:lnTo>
                    <a:pt x="17987" y="15976"/>
                  </a:lnTo>
                  <a:lnTo>
                    <a:pt x="17991" y="15957"/>
                  </a:lnTo>
                  <a:lnTo>
                    <a:pt x="18002" y="15940"/>
                  </a:lnTo>
                  <a:lnTo>
                    <a:pt x="18030" y="15905"/>
                  </a:lnTo>
                  <a:lnTo>
                    <a:pt x="18047" y="15891"/>
                  </a:lnTo>
                  <a:lnTo>
                    <a:pt x="18075" y="15876"/>
                  </a:lnTo>
                  <a:lnTo>
                    <a:pt x="18095" y="15865"/>
                  </a:lnTo>
                  <a:lnTo>
                    <a:pt x="18118" y="15853"/>
                  </a:lnTo>
                  <a:lnTo>
                    <a:pt x="18138" y="15843"/>
                  </a:lnTo>
                  <a:lnTo>
                    <a:pt x="18170" y="15833"/>
                  </a:lnTo>
                  <a:lnTo>
                    <a:pt x="18196" y="15831"/>
                  </a:lnTo>
                  <a:lnTo>
                    <a:pt x="18228" y="15823"/>
                  </a:lnTo>
                  <a:lnTo>
                    <a:pt x="18258" y="15821"/>
                  </a:lnTo>
                  <a:lnTo>
                    <a:pt x="19756" y="15821"/>
                  </a:lnTo>
                  <a:lnTo>
                    <a:pt x="19756" y="15817"/>
                  </a:lnTo>
                  <a:lnTo>
                    <a:pt x="19784" y="15816"/>
                  </a:lnTo>
                  <a:lnTo>
                    <a:pt x="19808" y="15809"/>
                  </a:lnTo>
                  <a:lnTo>
                    <a:pt x="19835" y="15803"/>
                  </a:lnTo>
                  <a:lnTo>
                    <a:pt x="19861" y="15796"/>
                  </a:lnTo>
                  <a:lnTo>
                    <a:pt x="19878" y="15785"/>
                  </a:lnTo>
                  <a:lnTo>
                    <a:pt x="19902" y="15776"/>
                  </a:lnTo>
                  <a:lnTo>
                    <a:pt x="19924" y="15765"/>
                  </a:lnTo>
                  <a:lnTo>
                    <a:pt x="19945" y="15752"/>
                  </a:lnTo>
                  <a:lnTo>
                    <a:pt x="19954" y="15740"/>
                  </a:lnTo>
                  <a:lnTo>
                    <a:pt x="19969" y="15723"/>
                  </a:lnTo>
                  <a:lnTo>
                    <a:pt x="19982" y="15712"/>
                  </a:lnTo>
                  <a:lnTo>
                    <a:pt x="19995" y="15696"/>
                  </a:lnTo>
                  <a:lnTo>
                    <a:pt x="20003" y="15677"/>
                  </a:lnTo>
                  <a:lnTo>
                    <a:pt x="20007" y="15663"/>
                  </a:lnTo>
                  <a:lnTo>
                    <a:pt x="20014" y="15643"/>
                  </a:lnTo>
                  <a:lnTo>
                    <a:pt x="20018" y="15626"/>
                  </a:lnTo>
                  <a:lnTo>
                    <a:pt x="20014" y="15611"/>
                  </a:lnTo>
                  <a:lnTo>
                    <a:pt x="20007" y="15594"/>
                  </a:lnTo>
                  <a:lnTo>
                    <a:pt x="20003" y="15576"/>
                  </a:lnTo>
                  <a:lnTo>
                    <a:pt x="19995" y="15559"/>
                  </a:lnTo>
                  <a:lnTo>
                    <a:pt x="19982" y="15543"/>
                  </a:lnTo>
                  <a:lnTo>
                    <a:pt x="19969" y="15530"/>
                  </a:lnTo>
                  <a:lnTo>
                    <a:pt x="19954" y="15515"/>
                  </a:lnTo>
                  <a:lnTo>
                    <a:pt x="19945" y="15499"/>
                  </a:lnTo>
                  <a:lnTo>
                    <a:pt x="19924" y="15490"/>
                  </a:lnTo>
                  <a:lnTo>
                    <a:pt x="19902" y="15479"/>
                  </a:lnTo>
                  <a:lnTo>
                    <a:pt x="19878" y="15468"/>
                  </a:lnTo>
                  <a:lnTo>
                    <a:pt x="19861" y="15459"/>
                  </a:lnTo>
                  <a:lnTo>
                    <a:pt x="19835" y="15452"/>
                  </a:lnTo>
                  <a:lnTo>
                    <a:pt x="19808" y="15447"/>
                  </a:lnTo>
                  <a:lnTo>
                    <a:pt x="19784" y="15440"/>
                  </a:lnTo>
                  <a:lnTo>
                    <a:pt x="19756" y="15435"/>
                  </a:lnTo>
                  <a:lnTo>
                    <a:pt x="19756" y="15432"/>
                  </a:lnTo>
                  <a:lnTo>
                    <a:pt x="17020" y="15432"/>
                  </a:lnTo>
                  <a:lnTo>
                    <a:pt x="16986" y="15431"/>
                  </a:lnTo>
                  <a:lnTo>
                    <a:pt x="16958" y="15428"/>
                  </a:lnTo>
                  <a:lnTo>
                    <a:pt x="16925" y="15424"/>
                  </a:lnTo>
                  <a:lnTo>
                    <a:pt x="16897" y="15416"/>
                  </a:lnTo>
                  <a:lnTo>
                    <a:pt x="16872" y="15407"/>
                  </a:lnTo>
                  <a:lnTo>
                    <a:pt x="16846" y="15396"/>
                  </a:lnTo>
                  <a:lnTo>
                    <a:pt x="16820" y="15390"/>
                  </a:lnTo>
                  <a:lnTo>
                    <a:pt x="16796" y="15376"/>
                  </a:lnTo>
                  <a:lnTo>
                    <a:pt x="16775" y="15362"/>
                  </a:lnTo>
                  <a:lnTo>
                    <a:pt x="16762" y="15347"/>
                  </a:lnTo>
                  <a:lnTo>
                    <a:pt x="16745" y="15330"/>
                  </a:lnTo>
                  <a:lnTo>
                    <a:pt x="16717" y="15295"/>
                  </a:lnTo>
                  <a:lnTo>
                    <a:pt x="16710" y="15278"/>
                  </a:lnTo>
                  <a:lnTo>
                    <a:pt x="16708" y="15259"/>
                  </a:lnTo>
                  <a:lnTo>
                    <a:pt x="16708" y="15218"/>
                  </a:lnTo>
                  <a:lnTo>
                    <a:pt x="16710" y="15199"/>
                  </a:lnTo>
                  <a:lnTo>
                    <a:pt x="16717" y="15181"/>
                  </a:lnTo>
                  <a:lnTo>
                    <a:pt x="16732" y="15161"/>
                  </a:lnTo>
                  <a:lnTo>
                    <a:pt x="16745" y="15149"/>
                  </a:lnTo>
                  <a:lnTo>
                    <a:pt x="16762" y="15131"/>
                  </a:lnTo>
                  <a:lnTo>
                    <a:pt x="16775" y="15115"/>
                  </a:lnTo>
                  <a:lnTo>
                    <a:pt x="16796" y="15103"/>
                  </a:lnTo>
                  <a:lnTo>
                    <a:pt x="16820" y="15089"/>
                  </a:lnTo>
                  <a:lnTo>
                    <a:pt x="16872" y="15067"/>
                  </a:lnTo>
                  <a:lnTo>
                    <a:pt x="16897" y="15061"/>
                  </a:lnTo>
                  <a:lnTo>
                    <a:pt x="16925" y="15053"/>
                  </a:lnTo>
                  <a:lnTo>
                    <a:pt x="16958" y="15050"/>
                  </a:lnTo>
                  <a:lnTo>
                    <a:pt x="16986" y="15043"/>
                  </a:lnTo>
                  <a:lnTo>
                    <a:pt x="18559" y="15043"/>
                  </a:lnTo>
                  <a:lnTo>
                    <a:pt x="18591" y="15039"/>
                  </a:lnTo>
                  <a:lnTo>
                    <a:pt x="18617" y="15034"/>
                  </a:lnTo>
                  <a:lnTo>
                    <a:pt x="18649" y="15033"/>
                  </a:lnTo>
                  <a:lnTo>
                    <a:pt x="18677" y="15022"/>
                  </a:lnTo>
                  <a:lnTo>
                    <a:pt x="18703" y="15013"/>
                  </a:lnTo>
                  <a:lnTo>
                    <a:pt x="18724" y="14999"/>
                  </a:lnTo>
                  <a:lnTo>
                    <a:pt x="18748" y="14987"/>
                  </a:lnTo>
                  <a:lnTo>
                    <a:pt x="18772" y="14973"/>
                  </a:lnTo>
                  <a:lnTo>
                    <a:pt x="18789" y="14958"/>
                  </a:lnTo>
                  <a:lnTo>
                    <a:pt x="18802" y="14945"/>
                  </a:lnTo>
                  <a:lnTo>
                    <a:pt x="18812" y="14924"/>
                  </a:lnTo>
                  <a:lnTo>
                    <a:pt x="18827" y="14906"/>
                  </a:lnTo>
                  <a:lnTo>
                    <a:pt x="18836" y="14889"/>
                  </a:lnTo>
                  <a:lnTo>
                    <a:pt x="18840" y="14849"/>
                  </a:lnTo>
                  <a:lnTo>
                    <a:pt x="18838" y="14833"/>
                  </a:lnTo>
                  <a:lnTo>
                    <a:pt x="18836" y="14812"/>
                  </a:lnTo>
                  <a:lnTo>
                    <a:pt x="18827" y="14793"/>
                  </a:lnTo>
                  <a:lnTo>
                    <a:pt x="18812" y="14777"/>
                  </a:lnTo>
                  <a:lnTo>
                    <a:pt x="18802" y="14758"/>
                  </a:lnTo>
                  <a:lnTo>
                    <a:pt x="18789" y="14744"/>
                  </a:lnTo>
                  <a:lnTo>
                    <a:pt x="18772" y="14726"/>
                  </a:lnTo>
                  <a:lnTo>
                    <a:pt x="18748" y="14714"/>
                  </a:lnTo>
                  <a:lnTo>
                    <a:pt x="18724" y="14700"/>
                  </a:lnTo>
                  <a:lnTo>
                    <a:pt x="18703" y="14690"/>
                  </a:lnTo>
                  <a:lnTo>
                    <a:pt x="18677" y="14680"/>
                  </a:lnTo>
                  <a:lnTo>
                    <a:pt x="18649" y="14669"/>
                  </a:lnTo>
                  <a:lnTo>
                    <a:pt x="18617" y="14666"/>
                  </a:lnTo>
                  <a:lnTo>
                    <a:pt x="18591" y="14661"/>
                  </a:lnTo>
                  <a:lnTo>
                    <a:pt x="18527" y="14656"/>
                  </a:lnTo>
                  <a:lnTo>
                    <a:pt x="17667" y="14656"/>
                  </a:lnTo>
                  <a:lnTo>
                    <a:pt x="17607" y="14648"/>
                  </a:lnTo>
                  <a:lnTo>
                    <a:pt x="17581" y="14641"/>
                  </a:lnTo>
                  <a:lnTo>
                    <a:pt x="17551" y="14633"/>
                  </a:lnTo>
                  <a:lnTo>
                    <a:pt x="17527" y="14625"/>
                  </a:lnTo>
                  <a:lnTo>
                    <a:pt x="17506" y="14613"/>
                  </a:lnTo>
                  <a:lnTo>
                    <a:pt x="17478" y="14600"/>
                  </a:lnTo>
                  <a:lnTo>
                    <a:pt x="17458" y="14586"/>
                  </a:lnTo>
                  <a:lnTo>
                    <a:pt x="17441" y="14573"/>
                  </a:lnTo>
                  <a:lnTo>
                    <a:pt x="17422" y="14553"/>
                  </a:lnTo>
                  <a:lnTo>
                    <a:pt x="17411" y="14537"/>
                  </a:lnTo>
                  <a:lnTo>
                    <a:pt x="17396" y="14521"/>
                  </a:lnTo>
                  <a:lnTo>
                    <a:pt x="17394" y="14504"/>
                  </a:lnTo>
                  <a:lnTo>
                    <a:pt x="17387" y="14481"/>
                  </a:lnTo>
                  <a:lnTo>
                    <a:pt x="17387" y="14443"/>
                  </a:lnTo>
                  <a:lnTo>
                    <a:pt x="17394" y="14425"/>
                  </a:lnTo>
                  <a:lnTo>
                    <a:pt x="17396" y="14405"/>
                  </a:lnTo>
                  <a:lnTo>
                    <a:pt x="17411" y="14388"/>
                  </a:lnTo>
                  <a:lnTo>
                    <a:pt x="17422" y="14372"/>
                  </a:lnTo>
                  <a:lnTo>
                    <a:pt x="17441" y="14353"/>
                  </a:lnTo>
                  <a:lnTo>
                    <a:pt x="17458" y="14340"/>
                  </a:lnTo>
                  <a:lnTo>
                    <a:pt x="17478" y="14324"/>
                  </a:lnTo>
                  <a:lnTo>
                    <a:pt x="17506" y="14316"/>
                  </a:lnTo>
                  <a:lnTo>
                    <a:pt x="17527" y="14300"/>
                  </a:lnTo>
                  <a:lnTo>
                    <a:pt x="17551" y="14293"/>
                  </a:lnTo>
                  <a:lnTo>
                    <a:pt x="17581" y="14285"/>
                  </a:lnTo>
                  <a:lnTo>
                    <a:pt x="17607" y="14276"/>
                  </a:lnTo>
                  <a:lnTo>
                    <a:pt x="17637" y="14273"/>
                  </a:lnTo>
                  <a:lnTo>
                    <a:pt x="17667" y="14269"/>
                  </a:lnTo>
                  <a:lnTo>
                    <a:pt x="19436" y="14269"/>
                  </a:lnTo>
                  <a:lnTo>
                    <a:pt x="19468" y="14268"/>
                  </a:lnTo>
                  <a:lnTo>
                    <a:pt x="19496" y="14267"/>
                  </a:lnTo>
                  <a:lnTo>
                    <a:pt x="19530" y="14259"/>
                  </a:lnTo>
                  <a:lnTo>
                    <a:pt x="19558" y="14253"/>
                  </a:lnTo>
                  <a:lnTo>
                    <a:pt x="19586" y="14245"/>
                  </a:lnTo>
                  <a:lnTo>
                    <a:pt x="19614" y="14236"/>
                  </a:lnTo>
                  <a:lnTo>
                    <a:pt x="19640" y="14224"/>
                  </a:lnTo>
                  <a:lnTo>
                    <a:pt x="19657" y="14212"/>
                  </a:lnTo>
                  <a:lnTo>
                    <a:pt x="19676" y="14198"/>
                  </a:lnTo>
                  <a:lnTo>
                    <a:pt x="19698" y="14186"/>
                  </a:lnTo>
                  <a:lnTo>
                    <a:pt x="19711" y="14168"/>
                  </a:lnTo>
                  <a:lnTo>
                    <a:pt x="19728" y="14152"/>
                  </a:lnTo>
                  <a:lnTo>
                    <a:pt x="19732" y="14132"/>
                  </a:lnTo>
                  <a:lnTo>
                    <a:pt x="19745" y="14115"/>
                  </a:lnTo>
                  <a:lnTo>
                    <a:pt x="19747" y="14095"/>
                  </a:lnTo>
                  <a:lnTo>
                    <a:pt x="19749" y="14072"/>
                  </a:lnTo>
                  <a:lnTo>
                    <a:pt x="19747" y="14054"/>
                  </a:lnTo>
                  <a:lnTo>
                    <a:pt x="19745" y="14036"/>
                  </a:lnTo>
                  <a:lnTo>
                    <a:pt x="19732" y="14016"/>
                  </a:lnTo>
                  <a:lnTo>
                    <a:pt x="19728" y="13999"/>
                  </a:lnTo>
                  <a:lnTo>
                    <a:pt x="19711" y="13982"/>
                  </a:lnTo>
                  <a:lnTo>
                    <a:pt x="19698" y="13967"/>
                  </a:lnTo>
                  <a:lnTo>
                    <a:pt x="19676" y="13951"/>
                  </a:lnTo>
                  <a:lnTo>
                    <a:pt x="19657" y="13938"/>
                  </a:lnTo>
                  <a:lnTo>
                    <a:pt x="19640" y="13926"/>
                  </a:lnTo>
                  <a:lnTo>
                    <a:pt x="19614" y="13914"/>
                  </a:lnTo>
                  <a:lnTo>
                    <a:pt x="19558" y="13895"/>
                  </a:lnTo>
                  <a:lnTo>
                    <a:pt x="19530" y="13891"/>
                  </a:lnTo>
                  <a:lnTo>
                    <a:pt x="19496" y="13884"/>
                  </a:lnTo>
                  <a:lnTo>
                    <a:pt x="19468" y="13880"/>
                  </a:lnTo>
                  <a:lnTo>
                    <a:pt x="18060" y="13880"/>
                  </a:lnTo>
                  <a:lnTo>
                    <a:pt x="18024" y="13879"/>
                  </a:lnTo>
                  <a:lnTo>
                    <a:pt x="17994" y="13872"/>
                  </a:lnTo>
                  <a:lnTo>
                    <a:pt x="17963" y="13863"/>
                  </a:lnTo>
                  <a:lnTo>
                    <a:pt x="17938" y="13859"/>
                  </a:lnTo>
                  <a:lnTo>
                    <a:pt x="17916" y="13849"/>
                  </a:lnTo>
                  <a:lnTo>
                    <a:pt x="17890" y="13838"/>
                  </a:lnTo>
                  <a:lnTo>
                    <a:pt x="17865" y="13825"/>
                  </a:lnTo>
                  <a:lnTo>
                    <a:pt x="17845" y="13813"/>
                  </a:lnTo>
                  <a:lnTo>
                    <a:pt x="17830" y="13795"/>
                  </a:lnTo>
                  <a:lnTo>
                    <a:pt x="17817" y="13778"/>
                  </a:lnTo>
                  <a:lnTo>
                    <a:pt x="17800" y="13762"/>
                  </a:lnTo>
                  <a:lnTo>
                    <a:pt x="17785" y="13745"/>
                  </a:lnTo>
                  <a:lnTo>
                    <a:pt x="17783" y="13727"/>
                  </a:lnTo>
                  <a:lnTo>
                    <a:pt x="17781" y="13707"/>
                  </a:lnTo>
                  <a:lnTo>
                    <a:pt x="17776" y="13689"/>
                  </a:lnTo>
                  <a:lnTo>
                    <a:pt x="17781" y="13667"/>
                  </a:lnTo>
                  <a:lnTo>
                    <a:pt x="17783" y="13650"/>
                  </a:lnTo>
                  <a:lnTo>
                    <a:pt x="17785" y="13627"/>
                  </a:lnTo>
                  <a:lnTo>
                    <a:pt x="17800" y="13611"/>
                  </a:lnTo>
                  <a:lnTo>
                    <a:pt x="17817" y="13597"/>
                  </a:lnTo>
                  <a:lnTo>
                    <a:pt x="17830" y="13578"/>
                  </a:lnTo>
                  <a:lnTo>
                    <a:pt x="17845" y="13563"/>
                  </a:lnTo>
                  <a:lnTo>
                    <a:pt x="17865" y="13549"/>
                  </a:lnTo>
                  <a:lnTo>
                    <a:pt x="17916" y="13525"/>
                  </a:lnTo>
                  <a:lnTo>
                    <a:pt x="17938" y="13515"/>
                  </a:lnTo>
                  <a:lnTo>
                    <a:pt x="17963" y="13509"/>
                  </a:lnTo>
                  <a:lnTo>
                    <a:pt x="17994" y="13501"/>
                  </a:lnTo>
                  <a:lnTo>
                    <a:pt x="18024" y="13500"/>
                  </a:lnTo>
                  <a:lnTo>
                    <a:pt x="18060" y="13497"/>
                  </a:lnTo>
                  <a:lnTo>
                    <a:pt x="18088" y="13493"/>
                  </a:lnTo>
                  <a:lnTo>
                    <a:pt x="18885" y="13493"/>
                  </a:lnTo>
                  <a:lnTo>
                    <a:pt x="18924" y="13490"/>
                  </a:lnTo>
                  <a:lnTo>
                    <a:pt x="18952" y="13489"/>
                  </a:lnTo>
                  <a:lnTo>
                    <a:pt x="18984" y="13488"/>
                  </a:lnTo>
                  <a:lnTo>
                    <a:pt x="19014" y="13480"/>
                  </a:lnTo>
                  <a:lnTo>
                    <a:pt x="19040" y="13469"/>
                  </a:lnTo>
                  <a:lnTo>
                    <a:pt x="19062" y="13458"/>
                  </a:lnTo>
                  <a:lnTo>
                    <a:pt x="19088" y="13450"/>
                  </a:lnTo>
                  <a:lnTo>
                    <a:pt x="19111" y="13437"/>
                  </a:lnTo>
                  <a:lnTo>
                    <a:pt x="19131" y="13424"/>
                  </a:lnTo>
                  <a:lnTo>
                    <a:pt x="19148" y="13410"/>
                  </a:lnTo>
                  <a:lnTo>
                    <a:pt x="19163" y="13390"/>
                  </a:lnTo>
                  <a:lnTo>
                    <a:pt x="19180" y="13377"/>
                  </a:lnTo>
                  <a:lnTo>
                    <a:pt x="19186" y="13360"/>
                  </a:lnTo>
                  <a:lnTo>
                    <a:pt x="19193" y="13337"/>
                  </a:lnTo>
                  <a:lnTo>
                    <a:pt x="19201" y="13318"/>
                  </a:lnTo>
                  <a:lnTo>
                    <a:pt x="19204" y="13301"/>
                  </a:lnTo>
                  <a:lnTo>
                    <a:pt x="19201" y="13280"/>
                  </a:lnTo>
                  <a:lnTo>
                    <a:pt x="19193" y="13260"/>
                  </a:lnTo>
                  <a:lnTo>
                    <a:pt x="19180" y="13225"/>
                  </a:lnTo>
                  <a:lnTo>
                    <a:pt x="19163" y="13208"/>
                  </a:lnTo>
                  <a:lnTo>
                    <a:pt x="19148" y="13192"/>
                  </a:lnTo>
                  <a:lnTo>
                    <a:pt x="19131" y="13176"/>
                  </a:lnTo>
                  <a:lnTo>
                    <a:pt x="19111" y="13162"/>
                  </a:lnTo>
                  <a:lnTo>
                    <a:pt x="19088" y="13152"/>
                  </a:lnTo>
                  <a:lnTo>
                    <a:pt x="19062" y="13139"/>
                  </a:lnTo>
                  <a:lnTo>
                    <a:pt x="19040" y="13131"/>
                  </a:lnTo>
                  <a:lnTo>
                    <a:pt x="19014" y="13123"/>
                  </a:lnTo>
                  <a:lnTo>
                    <a:pt x="18984" y="13115"/>
                  </a:lnTo>
                  <a:lnTo>
                    <a:pt x="18952" y="13109"/>
                  </a:lnTo>
                  <a:lnTo>
                    <a:pt x="18924" y="13107"/>
                  </a:lnTo>
                  <a:lnTo>
                    <a:pt x="17525" y="13107"/>
                  </a:lnTo>
                  <a:lnTo>
                    <a:pt x="17493" y="13100"/>
                  </a:lnTo>
                  <a:lnTo>
                    <a:pt x="17458" y="13096"/>
                  </a:lnTo>
                  <a:lnTo>
                    <a:pt x="17437" y="13089"/>
                  </a:lnTo>
                  <a:lnTo>
                    <a:pt x="17405" y="13079"/>
                  </a:lnTo>
                  <a:lnTo>
                    <a:pt x="17383" y="13073"/>
                  </a:lnTo>
                  <a:lnTo>
                    <a:pt x="17360" y="13061"/>
                  </a:lnTo>
                  <a:lnTo>
                    <a:pt x="17334" y="13045"/>
                  </a:lnTo>
                  <a:lnTo>
                    <a:pt x="17314" y="13035"/>
                  </a:lnTo>
                  <a:lnTo>
                    <a:pt x="17293" y="13020"/>
                  </a:lnTo>
                  <a:lnTo>
                    <a:pt x="17280" y="13001"/>
                  </a:lnTo>
                  <a:lnTo>
                    <a:pt x="17265" y="12988"/>
                  </a:lnTo>
                  <a:lnTo>
                    <a:pt x="17259" y="12968"/>
                  </a:lnTo>
                  <a:lnTo>
                    <a:pt x="17248" y="12952"/>
                  </a:lnTo>
                  <a:lnTo>
                    <a:pt x="17248" y="12932"/>
                  </a:lnTo>
                  <a:lnTo>
                    <a:pt x="17241" y="12909"/>
                  </a:lnTo>
                  <a:lnTo>
                    <a:pt x="17248" y="12895"/>
                  </a:lnTo>
                  <a:lnTo>
                    <a:pt x="17248" y="12873"/>
                  </a:lnTo>
                  <a:lnTo>
                    <a:pt x="17259" y="12853"/>
                  </a:lnTo>
                  <a:lnTo>
                    <a:pt x="17265" y="12835"/>
                  </a:lnTo>
                  <a:lnTo>
                    <a:pt x="17280" y="12819"/>
                  </a:lnTo>
                  <a:lnTo>
                    <a:pt x="17293" y="12804"/>
                  </a:lnTo>
                  <a:lnTo>
                    <a:pt x="17314" y="12788"/>
                  </a:lnTo>
                  <a:lnTo>
                    <a:pt x="17334" y="12772"/>
                  </a:lnTo>
                  <a:lnTo>
                    <a:pt x="17360" y="12762"/>
                  </a:lnTo>
                  <a:lnTo>
                    <a:pt x="17383" y="12751"/>
                  </a:lnTo>
                  <a:lnTo>
                    <a:pt x="17405" y="12742"/>
                  </a:lnTo>
                  <a:lnTo>
                    <a:pt x="17437" y="12734"/>
                  </a:lnTo>
                  <a:lnTo>
                    <a:pt x="17458" y="12726"/>
                  </a:lnTo>
                  <a:lnTo>
                    <a:pt x="17493" y="12723"/>
                  </a:lnTo>
                  <a:lnTo>
                    <a:pt x="17525" y="12718"/>
                  </a:lnTo>
                  <a:lnTo>
                    <a:pt x="17551" y="12716"/>
                  </a:lnTo>
                  <a:lnTo>
                    <a:pt x="18127" y="12716"/>
                  </a:lnTo>
                  <a:lnTo>
                    <a:pt x="18155" y="12715"/>
                  </a:lnTo>
                  <a:lnTo>
                    <a:pt x="18215" y="12702"/>
                  </a:lnTo>
                  <a:lnTo>
                    <a:pt x="18241" y="12695"/>
                  </a:lnTo>
                  <a:lnTo>
                    <a:pt x="18264" y="12687"/>
                  </a:lnTo>
                  <a:lnTo>
                    <a:pt x="18294" y="12672"/>
                  </a:lnTo>
                  <a:lnTo>
                    <a:pt x="18314" y="12662"/>
                  </a:lnTo>
                  <a:lnTo>
                    <a:pt x="18337" y="12647"/>
                  </a:lnTo>
                  <a:lnTo>
                    <a:pt x="18350" y="12632"/>
                  </a:lnTo>
                  <a:lnTo>
                    <a:pt x="18370" y="12616"/>
                  </a:lnTo>
                  <a:lnTo>
                    <a:pt x="18380" y="12598"/>
                  </a:lnTo>
                  <a:lnTo>
                    <a:pt x="18395" y="12582"/>
                  </a:lnTo>
                  <a:lnTo>
                    <a:pt x="18402" y="12562"/>
                  </a:lnTo>
                  <a:lnTo>
                    <a:pt x="18404" y="12543"/>
                  </a:lnTo>
                  <a:lnTo>
                    <a:pt x="18404" y="12502"/>
                  </a:lnTo>
                  <a:lnTo>
                    <a:pt x="18402" y="12483"/>
                  </a:lnTo>
                  <a:lnTo>
                    <a:pt x="18395" y="12464"/>
                  </a:lnTo>
                  <a:lnTo>
                    <a:pt x="18380" y="12450"/>
                  </a:lnTo>
                  <a:lnTo>
                    <a:pt x="18370" y="12428"/>
                  </a:lnTo>
                  <a:lnTo>
                    <a:pt x="18350" y="12415"/>
                  </a:lnTo>
                  <a:lnTo>
                    <a:pt x="18337" y="12399"/>
                  </a:lnTo>
                  <a:lnTo>
                    <a:pt x="18314" y="12387"/>
                  </a:lnTo>
                  <a:lnTo>
                    <a:pt x="18294" y="12374"/>
                  </a:lnTo>
                  <a:lnTo>
                    <a:pt x="18264" y="12363"/>
                  </a:lnTo>
                  <a:lnTo>
                    <a:pt x="18241" y="12353"/>
                  </a:lnTo>
                  <a:lnTo>
                    <a:pt x="18215" y="12345"/>
                  </a:lnTo>
                  <a:lnTo>
                    <a:pt x="18185" y="12338"/>
                  </a:lnTo>
                  <a:lnTo>
                    <a:pt x="18155" y="12333"/>
                  </a:lnTo>
                  <a:lnTo>
                    <a:pt x="18127" y="12329"/>
                  </a:lnTo>
                  <a:lnTo>
                    <a:pt x="16003" y="12329"/>
                  </a:lnTo>
                  <a:lnTo>
                    <a:pt x="15939" y="12323"/>
                  </a:lnTo>
                  <a:lnTo>
                    <a:pt x="15913" y="12315"/>
                  </a:lnTo>
                  <a:lnTo>
                    <a:pt x="15885" y="12307"/>
                  </a:lnTo>
                  <a:lnTo>
                    <a:pt x="15859" y="12295"/>
                  </a:lnTo>
                  <a:lnTo>
                    <a:pt x="15840" y="12285"/>
                  </a:lnTo>
                  <a:lnTo>
                    <a:pt x="15812" y="12273"/>
                  </a:lnTo>
                  <a:lnTo>
                    <a:pt x="15793" y="12257"/>
                  </a:lnTo>
                  <a:lnTo>
                    <a:pt x="15773" y="12243"/>
                  </a:lnTo>
                  <a:lnTo>
                    <a:pt x="15760" y="12229"/>
                  </a:lnTo>
                  <a:lnTo>
                    <a:pt x="15743" y="12210"/>
                  </a:lnTo>
                  <a:lnTo>
                    <a:pt x="15733" y="12195"/>
                  </a:lnTo>
                  <a:lnTo>
                    <a:pt x="15728" y="12174"/>
                  </a:lnTo>
                  <a:lnTo>
                    <a:pt x="15724" y="12155"/>
                  </a:lnTo>
                  <a:lnTo>
                    <a:pt x="15722" y="12135"/>
                  </a:lnTo>
                  <a:lnTo>
                    <a:pt x="15724" y="12115"/>
                  </a:lnTo>
                  <a:lnTo>
                    <a:pt x="15728" y="12094"/>
                  </a:lnTo>
                  <a:lnTo>
                    <a:pt x="15733" y="12079"/>
                  </a:lnTo>
                  <a:lnTo>
                    <a:pt x="15743" y="12060"/>
                  </a:lnTo>
                  <a:lnTo>
                    <a:pt x="15760" y="12044"/>
                  </a:lnTo>
                  <a:lnTo>
                    <a:pt x="15773" y="12026"/>
                  </a:lnTo>
                  <a:lnTo>
                    <a:pt x="15793" y="12014"/>
                  </a:lnTo>
                  <a:lnTo>
                    <a:pt x="15812" y="12001"/>
                  </a:lnTo>
                  <a:lnTo>
                    <a:pt x="15859" y="11972"/>
                  </a:lnTo>
                  <a:lnTo>
                    <a:pt x="15885" y="11964"/>
                  </a:lnTo>
                  <a:lnTo>
                    <a:pt x="15913" y="11957"/>
                  </a:lnTo>
                  <a:lnTo>
                    <a:pt x="15939" y="11950"/>
                  </a:lnTo>
                  <a:lnTo>
                    <a:pt x="15971" y="11946"/>
                  </a:lnTo>
                  <a:lnTo>
                    <a:pt x="16003" y="11945"/>
                  </a:lnTo>
                  <a:lnTo>
                    <a:pt x="18153" y="11945"/>
                  </a:lnTo>
                  <a:lnTo>
                    <a:pt x="18185" y="11941"/>
                  </a:lnTo>
                  <a:lnTo>
                    <a:pt x="18215" y="11936"/>
                  </a:lnTo>
                  <a:lnTo>
                    <a:pt x="18243" y="11934"/>
                  </a:lnTo>
                  <a:lnTo>
                    <a:pt x="18273" y="11926"/>
                  </a:lnTo>
                  <a:lnTo>
                    <a:pt x="18329" y="11909"/>
                  </a:lnTo>
                  <a:lnTo>
                    <a:pt x="18350" y="11900"/>
                  </a:lnTo>
                  <a:lnTo>
                    <a:pt x="18372" y="11886"/>
                  </a:lnTo>
                  <a:lnTo>
                    <a:pt x="18398" y="11872"/>
                  </a:lnTo>
                  <a:lnTo>
                    <a:pt x="18415" y="11856"/>
                  </a:lnTo>
                  <a:lnTo>
                    <a:pt x="18430" y="11842"/>
                  </a:lnTo>
                  <a:lnTo>
                    <a:pt x="18443" y="11825"/>
                  </a:lnTo>
                  <a:lnTo>
                    <a:pt x="18453" y="11805"/>
                  </a:lnTo>
                  <a:lnTo>
                    <a:pt x="18460" y="11786"/>
                  </a:lnTo>
                  <a:lnTo>
                    <a:pt x="18464" y="11765"/>
                  </a:lnTo>
                  <a:lnTo>
                    <a:pt x="18464" y="11729"/>
                  </a:lnTo>
                  <a:lnTo>
                    <a:pt x="18460" y="11708"/>
                  </a:lnTo>
                  <a:lnTo>
                    <a:pt x="18453" y="11691"/>
                  </a:lnTo>
                  <a:lnTo>
                    <a:pt x="18443" y="11673"/>
                  </a:lnTo>
                  <a:lnTo>
                    <a:pt x="18430" y="11656"/>
                  </a:lnTo>
                  <a:lnTo>
                    <a:pt x="18415" y="11640"/>
                  </a:lnTo>
                  <a:lnTo>
                    <a:pt x="18398" y="11624"/>
                  </a:lnTo>
                  <a:lnTo>
                    <a:pt x="18372" y="11609"/>
                  </a:lnTo>
                  <a:lnTo>
                    <a:pt x="18329" y="11588"/>
                  </a:lnTo>
                  <a:lnTo>
                    <a:pt x="18299" y="11579"/>
                  </a:lnTo>
                  <a:lnTo>
                    <a:pt x="18273" y="11569"/>
                  </a:lnTo>
                  <a:lnTo>
                    <a:pt x="18243" y="11564"/>
                  </a:lnTo>
                  <a:lnTo>
                    <a:pt x="18215" y="11556"/>
                  </a:lnTo>
                  <a:lnTo>
                    <a:pt x="18185" y="11555"/>
                  </a:lnTo>
                  <a:lnTo>
                    <a:pt x="17039" y="11555"/>
                  </a:lnTo>
                  <a:lnTo>
                    <a:pt x="17011" y="11553"/>
                  </a:lnTo>
                  <a:lnTo>
                    <a:pt x="16981" y="11552"/>
                  </a:lnTo>
                  <a:lnTo>
                    <a:pt x="16949" y="11544"/>
                  </a:lnTo>
                  <a:lnTo>
                    <a:pt x="16917" y="11540"/>
                  </a:lnTo>
                  <a:lnTo>
                    <a:pt x="16895" y="11529"/>
                  </a:lnTo>
                  <a:lnTo>
                    <a:pt x="16869" y="11521"/>
                  </a:lnTo>
                  <a:lnTo>
                    <a:pt x="16842" y="11508"/>
                  </a:lnTo>
                  <a:lnTo>
                    <a:pt x="16820" y="11497"/>
                  </a:lnTo>
                  <a:lnTo>
                    <a:pt x="16799" y="11483"/>
                  </a:lnTo>
                  <a:lnTo>
                    <a:pt x="16779" y="11467"/>
                  </a:lnTo>
                  <a:lnTo>
                    <a:pt x="16766" y="11453"/>
                  </a:lnTo>
                  <a:lnTo>
                    <a:pt x="16751" y="11436"/>
                  </a:lnTo>
                  <a:lnTo>
                    <a:pt x="16745" y="11416"/>
                  </a:lnTo>
                  <a:lnTo>
                    <a:pt x="16736" y="11400"/>
                  </a:lnTo>
                  <a:lnTo>
                    <a:pt x="16732" y="11379"/>
                  </a:lnTo>
                  <a:lnTo>
                    <a:pt x="16728" y="11359"/>
                  </a:lnTo>
                  <a:lnTo>
                    <a:pt x="16732" y="11339"/>
                  </a:lnTo>
                  <a:lnTo>
                    <a:pt x="16736" y="11320"/>
                  </a:lnTo>
                  <a:lnTo>
                    <a:pt x="16745" y="11300"/>
                  </a:lnTo>
                  <a:lnTo>
                    <a:pt x="16751" y="11284"/>
                  </a:lnTo>
                  <a:lnTo>
                    <a:pt x="16766" y="11267"/>
                  </a:lnTo>
                  <a:lnTo>
                    <a:pt x="16779" y="11252"/>
                  </a:lnTo>
                  <a:lnTo>
                    <a:pt x="16799" y="11238"/>
                  </a:lnTo>
                  <a:lnTo>
                    <a:pt x="16820" y="11222"/>
                  </a:lnTo>
                  <a:lnTo>
                    <a:pt x="16842" y="11208"/>
                  </a:lnTo>
                  <a:lnTo>
                    <a:pt x="16869" y="11200"/>
                  </a:lnTo>
                  <a:lnTo>
                    <a:pt x="16895" y="11190"/>
                  </a:lnTo>
                  <a:lnTo>
                    <a:pt x="16917" y="11182"/>
                  </a:lnTo>
                  <a:lnTo>
                    <a:pt x="16949" y="11174"/>
                  </a:lnTo>
                  <a:lnTo>
                    <a:pt x="16981" y="11171"/>
                  </a:lnTo>
                  <a:lnTo>
                    <a:pt x="17011" y="11170"/>
                  </a:lnTo>
                  <a:lnTo>
                    <a:pt x="17039" y="11164"/>
                  </a:lnTo>
                  <a:lnTo>
                    <a:pt x="20442" y="11164"/>
                  </a:lnTo>
                  <a:lnTo>
                    <a:pt x="20472" y="11162"/>
                  </a:lnTo>
                  <a:lnTo>
                    <a:pt x="20497" y="11156"/>
                  </a:lnTo>
                  <a:lnTo>
                    <a:pt x="20530" y="11151"/>
                  </a:lnTo>
                  <a:lnTo>
                    <a:pt x="20560" y="11143"/>
                  </a:lnTo>
                  <a:lnTo>
                    <a:pt x="20579" y="11132"/>
                  </a:lnTo>
                  <a:lnTo>
                    <a:pt x="20605" y="11120"/>
                  </a:lnTo>
                  <a:lnTo>
                    <a:pt x="20624" y="11110"/>
                  </a:lnTo>
                  <a:lnTo>
                    <a:pt x="20648" y="11096"/>
                  </a:lnTo>
                  <a:lnTo>
                    <a:pt x="20669" y="11082"/>
                  </a:lnTo>
                  <a:lnTo>
                    <a:pt x="20682" y="11063"/>
                  </a:lnTo>
                  <a:lnTo>
                    <a:pt x="20699" y="11048"/>
                  </a:lnTo>
                  <a:lnTo>
                    <a:pt x="20706" y="11028"/>
                  </a:lnTo>
                  <a:lnTo>
                    <a:pt x="20712" y="11010"/>
                  </a:lnTo>
                  <a:lnTo>
                    <a:pt x="20721" y="10992"/>
                  </a:lnTo>
                  <a:lnTo>
                    <a:pt x="20723" y="10973"/>
                  </a:lnTo>
                  <a:lnTo>
                    <a:pt x="20721" y="10953"/>
                  </a:lnTo>
                  <a:lnTo>
                    <a:pt x="20712" y="10934"/>
                  </a:lnTo>
                  <a:lnTo>
                    <a:pt x="20699" y="10897"/>
                  </a:lnTo>
                  <a:lnTo>
                    <a:pt x="20682" y="10879"/>
                  </a:lnTo>
                  <a:lnTo>
                    <a:pt x="20669" y="10863"/>
                  </a:lnTo>
                  <a:lnTo>
                    <a:pt x="20648" y="10847"/>
                  </a:lnTo>
                  <a:lnTo>
                    <a:pt x="20624" y="10835"/>
                  </a:lnTo>
                  <a:lnTo>
                    <a:pt x="20605" y="10822"/>
                  </a:lnTo>
                  <a:lnTo>
                    <a:pt x="20579" y="10811"/>
                  </a:lnTo>
                  <a:lnTo>
                    <a:pt x="20560" y="10802"/>
                  </a:lnTo>
                  <a:lnTo>
                    <a:pt x="20530" y="10793"/>
                  </a:lnTo>
                  <a:lnTo>
                    <a:pt x="20472" y="10781"/>
                  </a:lnTo>
                  <a:lnTo>
                    <a:pt x="20442" y="10779"/>
                  </a:lnTo>
                  <a:lnTo>
                    <a:pt x="20405" y="10778"/>
                  </a:lnTo>
                  <a:lnTo>
                    <a:pt x="17613" y="10778"/>
                  </a:lnTo>
                  <a:lnTo>
                    <a:pt x="17581" y="10774"/>
                  </a:lnTo>
                  <a:lnTo>
                    <a:pt x="17551" y="10770"/>
                  </a:lnTo>
                  <a:lnTo>
                    <a:pt x="17525" y="10763"/>
                  </a:lnTo>
                  <a:lnTo>
                    <a:pt x="17495" y="10757"/>
                  </a:lnTo>
                  <a:lnTo>
                    <a:pt x="17467" y="10746"/>
                  </a:lnTo>
                  <a:lnTo>
                    <a:pt x="17445" y="10735"/>
                  </a:lnTo>
                  <a:lnTo>
                    <a:pt x="17422" y="10721"/>
                  </a:lnTo>
                  <a:lnTo>
                    <a:pt x="17396" y="10706"/>
                  </a:lnTo>
                  <a:lnTo>
                    <a:pt x="17383" y="10691"/>
                  </a:lnTo>
                  <a:lnTo>
                    <a:pt x="17366" y="10678"/>
                  </a:lnTo>
                  <a:lnTo>
                    <a:pt x="17357" y="10659"/>
                  </a:lnTo>
                  <a:lnTo>
                    <a:pt x="17342" y="10643"/>
                  </a:lnTo>
                  <a:lnTo>
                    <a:pt x="17338" y="10622"/>
                  </a:lnTo>
                  <a:lnTo>
                    <a:pt x="17332" y="10604"/>
                  </a:lnTo>
                  <a:lnTo>
                    <a:pt x="17332" y="10566"/>
                  </a:lnTo>
                  <a:lnTo>
                    <a:pt x="17338" y="10546"/>
                  </a:lnTo>
                  <a:lnTo>
                    <a:pt x="17342" y="10526"/>
                  </a:lnTo>
                  <a:lnTo>
                    <a:pt x="17357" y="10509"/>
                  </a:lnTo>
                  <a:lnTo>
                    <a:pt x="17366" y="10492"/>
                  </a:lnTo>
                  <a:lnTo>
                    <a:pt x="17383" y="10480"/>
                  </a:lnTo>
                  <a:lnTo>
                    <a:pt x="17396" y="10462"/>
                  </a:lnTo>
                  <a:lnTo>
                    <a:pt x="17422" y="10448"/>
                  </a:lnTo>
                  <a:lnTo>
                    <a:pt x="17445" y="10436"/>
                  </a:lnTo>
                  <a:lnTo>
                    <a:pt x="17467" y="10421"/>
                  </a:lnTo>
                  <a:lnTo>
                    <a:pt x="17495" y="10413"/>
                  </a:lnTo>
                  <a:lnTo>
                    <a:pt x="17525" y="10404"/>
                  </a:lnTo>
                  <a:lnTo>
                    <a:pt x="17551" y="10398"/>
                  </a:lnTo>
                  <a:lnTo>
                    <a:pt x="17581" y="10393"/>
                  </a:lnTo>
                  <a:lnTo>
                    <a:pt x="17613" y="10393"/>
                  </a:lnTo>
                  <a:lnTo>
                    <a:pt x="17641" y="10392"/>
                  </a:lnTo>
                  <a:lnTo>
                    <a:pt x="18350" y="10392"/>
                  </a:lnTo>
                  <a:lnTo>
                    <a:pt x="18380" y="10385"/>
                  </a:lnTo>
                  <a:lnTo>
                    <a:pt x="18415" y="10382"/>
                  </a:lnTo>
                  <a:lnTo>
                    <a:pt x="18443" y="10376"/>
                  </a:lnTo>
                  <a:lnTo>
                    <a:pt x="18464" y="10366"/>
                  </a:lnTo>
                  <a:lnTo>
                    <a:pt x="18496" y="10354"/>
                  </a:lnTo>
                  <a:lnTo>
                    <a:pt x="18518" y="10345"/>
                  </a:lnTo>
                  <a:lnTo>
                    <a:pt x="18542" y="10333"/>
                  </a:lnTo>
                  <a:lnTo>
                    <a:pt x="18561" y="10320"/>
                  </a:lnTo>
                  <a:lnTo>
                    <a:pt x="18578" y="10304"/>
                  </a:lnTo>
                  <a:lnTo>
                    <a:pt x="18593" y="10288"/>
                  </a:lnTo>
                  <a:lnTo>
                    <a:pt x="18608" y="10270"/>
                  </a:lnTo>
                  <a:lnTo>
                    <a:pt x="18617" y="10253"/>
                  </a:lnTo>
                  <a:lnTo>
                    <a:pt x="18630" y="10235"/>
                  </a:lnTo>
                  <a:lnTo>
                    <a:pt x="18632" y="10219"/>
                  </a:lnTo>
                  <a:lnTo>
                    <a:pt x="18632" y="10179"/>
                  </a:lnTo>
                  <a:lnTo>
                    <a:pt x="18630" y="10156"/>
                  </a:lnTo>
                  <a:lnTo>
                    <a:pt x="18617" y="10140"/>
                  </a:lnTo>
                  <a:lnTo>
                    <a:pt x="18608" y="10121"/>
                  </a:lnTo>
                  <a:lnTo>
                    <a:pt x="18593" y="10103"/>
                  </a:lnTo>
                  <a:lnTo>
                    <a:pt x="18578" y="10087"/>
                  </a:lnTo>
                  <a:lnTo>
                    <a:pt x="18561" y="10072"/>
                  </a:lnTo>
                  <a:lnTo>
                    <a:pt x="18542" y="10057"/>
                  </a:lnTo>
                  <a:lnTo>
                    <a:pt x="18518" y="10045"/>
                  </a:lnTo>
                  <a:lnTo>
                    <a:pt x="18496" y="10035"/>
                  </a:lnTo>
                  <a:lnTo>
                    <a:pt x="18464" y="10025"/>
                  </a:lnTo>
                  <a:lnTo>
                    <a:pt x="18443" y="10017"/>
                  </a:lnTo>
                  <a:lnTo>
                    <a:pt x="18415" y="10011"/>
                  </a:lnTo>
                  <a:lnTo>
                    <a:pt x="18380" y="10008"/>
                  </a:lnTo>
                  <a:lnTo>
                    <a:pt x="18350" y="10003"/>
                  </a:lnTo>
                  <a:lnTo>
                    <a:pt x="17819" y="10003"/>
                  </a:lnTo>
                  <a:lnTo>
                    <a:pt x="17792" y="10000"/>
                  </a:lnTo>
                  <a:lnTo>
                    <a:pt x="17761" y="10000"/>
                  </a:lnTo>
                  <a:lnTo>
                    <a:pt x="17727" y="9993"/>
                  </a:lnTo>
                  <a:lnTo>
                    <a:pt x="17701" y="9987"/>
                  </a:lnTo>
                  <a:lnTo>
                    <a:pt x="17673" y="9979"/>
                  </a:lnTo>
                  <a:lnTo>
                    <a:pt x="17650" y="9968"/>
                  </a:lnTo>
                  <a:lnTo>
                    <a:pt x="17622" y="9960"/>
                  </a:lnTo>
                  <a:lnTo>
                    <a:pt x="17602" y="9945"/>
                  </a:lnTo>
                  <a:lnTo>
                    <a:pt x="17581" y="9935"/>
                  </a:lnTo>
                  <a:lnTo>
                    <a:pt x="17564" y="9917"/>
                  </a:lnTo>
                  <a:lnTo>
                    <a:pt x="17549" y="9901"/>
                  </a:lnTo>
                  <a:lnTo>
                    <a:pt x="17534" y="9884"/>
                  </a:lnTo>
                  <a:lnTo>
                    <a:pt x="17525" y="9867"/>
                  </a:lnTo>
                  <a:lnTo>
                    <a:pt x="17519" y="9848"/>
                  </a:lnTo>
                  <a:lnTo>
                    <a:pt x="17510" y="9827"/>
                  </a:lnTo>
                  <a:lnTo>
                    <a:pt x="17510" y="9786"/>
                  </a:lnTo>
                  <a:lnTo>
                    <a:pt x="17519" y="9771"/>
                  </a:lnTo>
                  <a:lnTo>
                    <a:pt x="17525" y="9752"/>
                  </a:lnTo>
                  <a:lnTo>
                    <a:pt x="17534" y="9735"/>
                  </a:lnTo>
                  <a:lnTo>
                    <a:pt x="17549" y="9716"/>
                  </a:lnTo>
                  <a:lnTo>
                    <a:pt x="17564" y="9699"/>
                  </a:lnTo>
                  <a:lnTo>
                    <a:pt x="17581" y="9684"/>
                  </a:lnTo>
                  <a:lnTo>
                    <a:pt x="17602" y="9672"/>
                  </a:lnTo>
                  <a:lnTo>
                    <a:pt x="17622" y="9662"/>
                  </a:lnTo>
                  <a:lnTo>
                    <a:pt x="17650" y="9648"/>
                  </a:lnTo>
                  <a:lnTo>
                    <a:pt x="17673" y="9639"/>
                  </a:lnTo>
                  <a:lnTo>
                    <a:pt x="17701" y="9630"/>
                  </a:lnTo>
                  <a:lnTo>
                    <a:pt x="17727" y="9627"/>
                  </a:lnTo>
                  <a:lnTo>
                    <a:pt x="17761" y="9618"/>
                  </a:lnTo>
                  <a:lnTo>
                    <a:pt x="17792" y="9616"/>
                  </a:lnTo>
                  <a:lnTo>
                    <a:pt x="17819" y="9612"/>
                  </a:lnTo>
                  <a:lnTo>
                    <a:pt x="18849" y="9612"/>
                  </a:lnTo>
                  <a:lnTo>
                    <a:pt x="18879" y="9611"/>
                  </a:lnTo>
                  <a:lnTo>
                    <a:pt x="18909" y="9604"/>
                  </a:lnTo>
                  <a:lnTo>
                    <a:pt x="18965" y="9591"/>
                  </a:lnTo>
                  <a:lnTo>
                    <a:pt x="18989" y="9582"/>
                  </a:lnTo>
                  <a:lnTo>
                    <a:pt x="19017" y="9567"/>
                  </a:lnTo>
                  <a:lnTo>
                    <a:pt x="19034" y="9558"/>
                  </a:lnTo>
                  <a:lnTo>
                    <a:pt x="19055" y="9546"/>
                  </a:lnTo>
                  <a:lnTo>
                    <a:pt x="19072" y="9529"/>
                  </a:lnTo>
                  <a:lnTo>
                    <a:pt x="19088" y="9513"/>
                  </a:lnTo>
                  <a:lnTo>
                    <a:pt x="19103" y="9495"/>
                  </a:lnTo>
                  <a:lnTo>
                    <a:pt x="19111" y="9477"/>
                  </a:lnTo>
                  <a:lnTo>
                    <a:pt x="19122" y="9462"/>
                  </a:lnTo>
                  <a:lnTo>
                    <a:pt x="19128" y="9441"/>
                  </a:lnTo>
                  <a:lnTo>
                    <a:pt x="19128" y="9401"/>
                  </a:lnTo>
                  <a:lnTo>
                    <a:pt x="19122" y="9382"/>
                  </a:lnTo>
                  <a:lnTo>
                    <a:pt x="19111" y="9363"/>
                  </a:lnTo>
                  <a:lnTo>
                    <a:pt x="19103" y="9345"/>
                  </a:lnTo>
                  <a:lnTo>
                    <a:pt x="19088" y="9326"/>
                  </a:lnTo>
                  <a:lnTo>
                    <a:pt x="19072" y="9311"/>
                  </a:lnTo>
                  <a:lnTo>
                    <a:pt x="19055" y="9294"/>
                  </a:lnTo>
                  <a:lnTo>
                    <a:pt x="19034" y="9283"/>
                  </a:lnTo>
                  <a:lnTo>
                    <a:pt x="19017" y="9269"/>
                  </a:lnTo>
                  <a:lnTo>
                    <a:pt x="18989" y="9261"/>
                  </a:lnTo>
                  <a:lnTo>
                    <a:pt x="18965" y="9247"/>
                  </a:lnTo>
                  <a:lnTo>
                    <a:pt x="18937" y="9239"/>
                  </a:lnTo>
                  <a:lnTo>
                    <a:pt x="18909" y="9235"/>
                  </a:lnTo>
                  <a:lnTo>
                    <a:pt x="18879" y="9229"/>
                  </a:lnTo>
                  <a:lnTo>
                    <a:pt x="18849" y="9227"/>
                  </a:lnTo>
                  <a:lnTo>
                    <a:pt x="18812" y="9226"/>
                  </a:lnTo>
                  <a:lnTo>
                    <a:pt x="17334" y="9226"/>
                  </a:lnTo>
                  <a:lnTo>
                    <a:pt x="17274" y="9218"/>
                  </a:lnTo>
                  <a:lnTo>
                    <a:pt x="17248" y="9211"/>
                  </a:lnTo>
                  <a:lnTo>
                    <a:pt x="17216" y="9203"/>
                  </a:lnTo>
                  <a:lnTo>
                    <a:pt x="17192" y="9193"/>
                  </a:lnTo>
                  <a:lnTo>
                    <a:pt x="17162" y="9183"/>
                  </a:lnTo>
                  <a:lnTo>
                    <a:pt x="17145" y="9169"/>
                  </a:lnTo>
                  <a:lnTo>
                    <a:pt x="17125" y="9157"/>
                  </a:lnTo>
                  <a:lnTo>
                    <a:pt x="17110" y="9142"/>
                  </a:lnTo>
                  <a:lnTo>
                    <a:pt x="17093" y="9126"/>
                  </a:lnTo>
                  <a:lnTo>
                    <a:pt x="17084" y="9105"/>
                  </a:lnTo>
                  <a:lnTo>
                    <a:pt x="17069" y="9090"/>
                  </a:lnTo>
                  <a:lnTo>
                    <a:pt x="17059" y="9072"/>
                  </a:lnTo>
                  <a:lnTo>
                    <a:pt x="17056" y="9050"/>
                  </a:lnTo>
                  <a:lnTo>
                    <a:pt x="17056" y="9012"/>
                  </a:lnTo>
                  <a:lnTo>
                    <a:pt x="17059" y="8992"/>
                  </a:lnTo>
                  <a:lnTo>
                    <a:pt x="17069" y="8974"/>
                  </a:lnTo>
                  <a:lnTo>
                    <a:pt x="17084" y="8956"/>
                  </a:lnTo>
                  <a:lnTo>
                    <a:pt x="17093" y="8940"/>
                  </a:lnTo>
                  <a:lnTo>
                    <a:pt x="17110" y="8922"/>
                  </a:lnTo>
                  <a:lnTo>
                    <a:pt x="17125" y="8910"/>
                  </a:lnTo>
                  <a:lnTo>
                    <a:pt x="17145" y="8898"/>
                  </a:lnTo>
                  <a:lnTo>
                    <a:pt x="17162" y="8884"/>
                  </a:lnTo>
                  <a:lnTo>
                    <a:pt x="17192" y="8872"/>
                  </a:lnTo>
                  <a:lnTo>
                    <a:pt x="17216" y="8864"/>
                  </a:lnTo>
                  <a:lnTo>
                    <a:pt x="17248" y="8854"/>
                  </a:lnTo>
                  <a:lnTo>
                    <a:pt x="17274" y="8846"/>
                  </a:lnTo>
                  <a:lnTo>
                    <a:pt x="17304" y="8844"/>
                  </a:lnTo>
                  <a:lnTo>
                    <a:pt x="17334" y="8838"/>
                  </a:lnTo>
                  <a:lnTo>
                    <a:pt x="17880" y="8838"/>
                  </a:lnTo>
                  <a:lnTo>
                    <a:pt x="17914" y="8836"/>
                  </a:lnTo>
                  <a:lnTo>
                    <a:pt x="17944" y="8834"/>
                  </a:lnTo>
                  <a:lnTo>
                    <a:pt x="17972" y="8830"/>
                  </a:lnTo>
                  <a:lnTo>
                    <a:pt x="18002" y="8824"/>
                  </a:lnTo>
                  <a:lnTo>
                    <a:pt x="18024" y="8813"/>
                  </a:lnTo>
                  <a:lnTo>
                    <a:pt x="18052" y="8803"/>
                  </a:lnTo>
                  <a:lnTo>
                    <a:pt x="18077" y="8796"/>
                  </a:lnTo>
                  <a:lnTo>
                    <a:pt x="18099" y="8781"/>
                  </a:lnTo>
                  <a:lnTo>
                    <a:pt x="18118" y="8767"/>
                  </a:lnTo>
                  <a:lnTo>
                    <a:pt x="18135" y="8753"/>
                  </a:lnTo>
                  <a:lnTo>
                    <a:pt x="18153" y="8736"/>
                  </a:lnTo>
                  <a:lnTo>
                    <a:pt x="18165" y="8719"/>
                  </a:lnTo>
                  <a:lnTo>
                    <a:pt x="18176" y="8701"/>
                  </a:lnTo>
                  <a:lnTo>
                    <a:pt x="18185" y="8683"/>
                  </a:lnTo>
                  <a:lnTo>
                    <a:pt x="18191" y="8665"/>
                  </a:lnTo>
                  <a:lnTo>
                    <a:pt x="18191" y="8624"/>
                  </a:lnTo>
                  <a:lnTo>
                    <a:pt x="18185" y="8605"/>
                  </a:lnTo>
                  <a:lnTo>
                    <a:pt x="18176" y="8585"/>
                  </a:lnTo>
                  <a:lnTo>
                    <a:pt x="18165" y="8568"/>
                  </a:lnTo>
                  <a:lnTo>
                    <a:pt x="18153" y="8555"/>
                  </a:lnTo>
                  <a:lnTo>
                    <a:pt x="18135" y="8536"/>
                  </a:lnTo>
                  <a:lnTo>
                    <a:pt x="18118" y="8521"/>
                  </a:lnTo>
                  <a:lnTo>
                    <a:pt x="18099" y="8508"/>
                  </a:lnTo>
                  <a:lnTo>
                    <a:pt x="18077" y="8495"/>
                  </a:lnTo>
                  <a:lnTo>
                    <a:pt x="18052" y="8483"/>
                  </a:lnTo>
                  <a:lnTo>
                    <a:pt x="18024" y="8473"/>
                  </a:lnTo>
                  <a:lnTo>
                    <a:pt x="18002" y="8465"/>
                  </a:lnTo>
                  <a:lnTo>
                    <a:pt x="17972" y="8461"/>
                  </a:lnTo>
                  <a:lnTo>
                    <a:pt x="17944" y="8454"/>
                  </a:lnTo>
                  <a:lnTo>
                    <a:pt x="17914" y="8451"/>
                  </a:lnTo>
                  <a:lnTo>
                    <a:pt x="16710" y="8451"/>
                  </a:lnTo>
                  <a:lnTo>
                    <a:pt x="16685" y="8450"/>
                  </a:lnTo>
                  <a:lnTo>
                    <a:pt x="16650" y="8448"/>
                  </a:lnTo>
                  <a:lnTo>
                    <a:pt x="16618" y="8440"/>
                  </a:lnTo>
                  <a:lnTo>
                    <a:pt x="16588" y="8432"/>
                  </a:lnTo>
                  <a:lnTo>
                    <a:pt x="16560" y="8427"/>
                  </a:lnTo>
                  <a:lnTo>
                    <a:pt x="16541" y="8419"/>
                  </a:lnTo>
                  <a:lnTo>
                    <a:pt x="16515" y="8406"/>
                  </a:lnTo>
                  <a:lnTo>
                    <a:pt x="16489" y="8394"/>
                  </a:lnTo>
                  <a:lnTo>
                    <a:pt x="16470" y="8383"/>
                  </a:lnTo>
                  <a:lnTo>
                    <a:pt x="16453" y="8366"/>
                  </a:lnTo>
                  <a:lnTo>
                    <a:pt x="16442" y="8350"/>
                  </a:lnTo>
                  <a:lnTo>
                    <a:pt x="16425" y="8332"/>
                  </a:lnTo>
                  <a:lnTo>
                    <a:pt x="16414" y="8315"/>
                  </a:lnTo>
                  <a:lnTo>
                    <a:pt x="16410" y="8296"/>
                  </a:lnTo>
                  <a:lnTo>
                    <a:pt x="16399" y="8275"/>
                  </a:lnTo>
                  <a:lnTo>
                    <a:pt x="16399" y="8238"/>
                  </a:lnTo>
                  <a:lnTo>
                    <a:pt x="16410" y="8219"/>
                  </a:lnTo>
                  <a:lnTo>
                    <a:pt x="16414" y="8199"/>
                  </a:lnTo>
                  <a:lnTo>
                    <a:pt x="16425" y="8183"/>
                  </a:lnTo>
                  <a:lnTo>
                    <a:pt x="16442" y="8164"/>
                  </a:lnTo>
                  <a:lnTo>
                    <a:pt x="16453" y="8147"/>
                  </a:lnTo>
                  <a:lnTo>
                    <a:pt x="16470" y="8132"/>
                  </a:lnTo>
                  <a:lnTo>
                    <a:pt x="16489" y="8119"/>
                  </a:lnTo>
                  <a:lnTo>
                    <a:pt x="16515" y="8107"/>
                  </a:lnTo>
                  <a:lnTo>
                    <a:pt x="16541" y="8097"/>
                  </a:lnTo>
                  <a:lnTo>
                    <a:pt x="16560" y="8086"/>
                  </a:lnTo>
                  <a:lnTo>
                    <a:pt x="16588" y="8077"/>
                  </a:lnTo>
                  <a:lnTo>
                    <a:pt x="16618" y="8074"/>
                  </a:lnTo>
                  <a:lnTo>
                    <a:pt x="16650" y="8067"/>
                  </a:lnTo>
                  <a:lnTo>
                    <a:pt x="16685" y="8063"/>
                  </a:lnTo>
                  <a:lnTo>
                    <a:pt x="17880" y="8063"/>
                  </a:lnTo>
                  <a:lnTo>
                    <a:pt x="17914" y="8059"/>
                  </a:lnTo>
                  <a:lnTo>
                    <a:pt x="17938" y="8054"/>
                  </a:lnTo>
                  <a:lnTo>
                    <a:pt x="17968" y="8047"/>
                  </a:lnTo>
                  <a:lnTo>
                    <a:pt x="17994" y="8039"/>
                  </a:lnTo>
                  <a:lnTo>
                    <a:pt x="18021" y="8030"/>
                  </a:lnTo>
                  <a:lnTo>
                    <a:pt x="18045" y="8018"/>
                  </a:lnTo>
                  <a:lnTo>
                    <a:pt x="18067" y="8003"/>
                  </a:lnTo>
                  <a:lnTo>
                    <a:pt x="18088" y="7993"/>
                  </a:lnTo>
                  <a:lnTo>
                    <a:pt x="18103" y="7975"/>
                  </a:lnTo>
                  <a:lnTo>
                    <a:pt x="18120" y="7959"/>
                  </a:lnTo>
                  <a:lnTo>
                    <a:pt x="18135" y="7946"/>
                  </a:lnTo>
                  <a:lnTo>
                    <a:pt x="18148" y="7927"/>
                  </a:lnTo>
                  <a:lnTo>
                    <a:pt x="18153" y="7910"/>
                  </a:lnTo>
                  <a:lnTo>
                    <a:pt x="18159" y="7889"/>
                  </a:lnTo>
                  <a:lnTo>
                    <a:pt x="18159" y="7847"/>
                  </a:lnTo>
                  <a:lnTo>
                    <a:pt x="18153" y="7829"/>
                  </a:lnTo>
                  <a:lnTo>
                    <a:pt x="18148" y="7813"/>
                  </a:lnTo>
                  <a:lnTo>
                    <a:pt x="18135" y="7794"/>
                  </a:lnTo>
                  <a:lnTo>
                    <a:pt x="18120" y="7775"/>
                  </a:lnTo>
                  <a:lnTo>
                    <a:pt x="18103" y="7759"/>
                  </a:lnTo>
                  <a:lnTo>
                    <a:pt x="18088" y="7746"/>
                  </a:lnTo>
                  <a:lnTo>
                    <a:pt x="18067" y="7730"/>
                  </a:lnTo>
                  <a:lnTo>
                    <a:pt x="18045" y="7721"/>
                  </a:lnTo>
                  <a:lnTo>
                    <a:pt x="18021" y="7706"/>
                  </a:lnTo>
                  <a:lnTo>
                    <a:pt x="17994" y="7700"/>
                  </a:lnTo>
                  <a:lnTo>
                    <a:pt x="17968" y="7688"/>
                  </a:lnTo>
                  <a:lnTo>
                    <a:pt x="17938" y="7684"/>
                  </a:lnTo>
                  <a:lnTo>
                    <a:pt x="17914" y="7682"/>
                  </a:lnTo>
                  <a:lnTo>
                    <a:pt x="17880" y="7676"/>
                  </a:lnTo>
                  <a:lnTo>
                    <a:pt x="17845" y="7674"/>
                  </a:lnTo>
                  <a:lnTo>
                    <a:pt x="17458" y="7674"/>
                  </a:lnTo>
                  <a:lnTo>
                    <a:pt x="17430" y="7670"/>
                  </a:lnTo>
                  <a:lnTo>
                    <a:pt x="17396" y="7669"/>
                  </a:lnTo>
                  <a:lnTo>
                    <a:pt x="17375" y="7660"/>
                  </a:lnTo>
                  <a:lnTo>
                    <a:pt x="17342" y="7650"/>
                  </a:lnTo>
                  <a:lnTo>
                    <a:pt x="17319" y="7641"/>
                  </a:lnTo>
                  <a:lnTo>
                    <a:pt x="17293" y="7632"/>
                  </a:lnTo>
                  <a:lnTo>
                    <a:pt x="17269" y="7620"/>
                  </a:lnTo>
                  <a:lnTo>
                    <a:pt x="17254" y="7604"/>
                  </a:lnTo>
                  <a:lnTo>
                    <a:pt x="17233" y="7588"/>
                  </a:lnTo>
                  <a:lnTo>
                    <a:pt x="17216" y="7573"/>
                  </a:lnTo>
                  <a:lnTo>
                    <a:pt x="17205" y="7556"/>
                  </a:lnTo>
                  <a:lnTo>
                    <a:pt x="17188" y="7521"/>
                  </a:lnTo>
                  <a:lnTo>
                    <a:pt x="17181" y="7501"/>
                  </a:lnTo>
                  <a:lnTo>
                    <a:pt x="17181" y="7460"/>
                  </a:lnTo>
                  <a:lnTo>
                    <a:pt x="17188" y="7445"/>
                  </a:lnTo>
                  <a:lnTo>
                    <a:pt x="17196" y="7422"/>
                  </a:lnTo>
                  <a:lnTo>
                    <a:pt x="17205" y="7402"/>
                  </a:lnTo>
                  <a:lnTo>
                    <a:pt x="17216" y="7388"/>
                  </a:lnTo>
                  <a:lnTo>
                    <a:pt x="17233" y="7376"/>
                  </a:lnTo>
                  <a:lnTo>
                    <a:pt x="17254" y="7357"/>
                  </a:lnTo>
                  <a:lnTo>
                    <a:pt x="17269" y="7345"/>
                  </a:lnTo>
                  <a:lnTo>
                    <a:pt x="17293" y="7332"/>
                  </a:lnTo>
                  <a:lnTo>
                    <a:pt x="17319" y="7320"/>
                  </a:lnTo>
                  <a:lnTo>
                    <a:pt x="17342" y="7311"/>
                  </a:lnTo>
                  <a:lnTo>
                    <a:pt x="17375" y="7303"/>
                  </a:lnTo>
                  <a:lnTo>
                    <a:pt x="17396" y="7295"/>
                  </a:lnTo>
                  <a:lnTo>
                    <a:pt x="17430" y="7292"/>
                  </a:lnTo>
                  <a:lnTo>
                    <a:pt x="17458" y="7289"/>
                  </a:lnTo>
                  <a:lnTo>
                    <a:pt x="17495" y="7287"/>
                  </a:lnTo>
                  <a:lnTo>
                    <a:pt x="19322" y="7287"/>
                  </a:lnTo>
                  <a:lnTo>
                    <a:pt x="19352" y="7284"/>
                  </a:lnTo>
                  <a:lnTo>
                    <a:pt x="19380" y="7277"/>
                  </a:lnTo>
                  <a:lnTo>
                    <a:pt x="19412" y="7269"/>
                  </a:lnTo>
                  <a:lnTo>
                    <a:pt x="19436" y="7265"/>
                  </a:lnTo>
                  <a:lnTo>
                    <a:pt x="19464" y="7256"/>
                  </a:lnTo>
                  <a:lnTo>
                    <a:pt x="19489" y="7245"/>
                  </a:lnTo>
                  <a:lnTo>
                    <a:pt x="19511" y="7229"/>
                  </a:lnTo>
                  <a:lnTo>
                    <a:pt x="19530" y="7217"/>
                  </a:lnTo>
                  <a:lnTo>
                    <a:pt x="19545" y="7201"/>
                  </a:lnTo>
                  <a:lnTo>
                    <a:pt x="19567" y="7184"/>
                  </a:lnTo>
                  <a:lnTo>
                    <a:pt x="19580" y="7168"/>
                  </a:lnTo>
                  <a:lnTo>
                    <a:pt x="19588" y="7151"/>
                  </a:lnTo>
                  <a:lnTo>
                    <a:pt x="19599" y="7131"/>
                  </a:lnTo>
                  <a:lnTo>
                    <a:pt x="19601" y="7112"/>
                  </a:lnTo>
                  <a:lnTo>
                    <a:pt x="19601" y="7073"/>
                  </a:lnTo>
                  <a:lnTo>
                    <a:pt x="19599" y="7052"/>
                  </a:lnTo>
                  <a:lnTo>
                    <a:pt x="19588" y="7033"/>
                  </a:lnTo>
                  <a:lnTo>
                    <a:pt x="19580" y="7019"/>
                  </a:lnTo>
                  <a:lnTo>
                    <a:pt x="19567" y="7000"/>
                  </a:lnTo>
                  <a:lnTo>
                    <a:pt x="19545" y="6986"/>
                  </a:lnTo>
                  <a:lnTo>
                    <a:pt x="19530" y="6971"/>
                  </a:lnTo>
                  <a:lnTo>
                    <a:pt x="19511" y="6955"/>
                  </a:lnTo>
                  <a:lnTo>
                    <a:pt x="19489" y="6944"/>
                  </a:lnTo>
                  <a:lnTo>
                    <a:pt x="19464" y="6932"/>
                  </a:lnTo>
                  <a:lnTo>
                    <a:pt x="19436" y="6922"/>
                  </a:lnTo>
                  <a:lnTo>
                    <a:pt x="19412" y="6916"/>
                  </a:lnTo>
                  <a:lnTo>
                    <a:pt x="19380" y="6907"/>
                  </a:lnTo>
                  <a:lnTo>
                    <a:pt x="19352" y="6904"/>
                  </a:lnTo>
                  <a:lnTo>
                    <a:pt x="19322" y="6900"/>
                  </a:lnTo>
                  <a:lnTo>
                    <a:pt x="19287" y="6898"/>
                  </a:lnTo>
                  <a:lnTo>
                    <a:pt x="18254" y="6898"/>
                  </a:lnTo>
                  <a:lnTo>
                    <a:pt x="18224" y="6895"/>
                  </a:lnTo>
                  <a:lnTo>
                    <a:pt x="18191" y="6888"/>
                  </a:lnTo>
                  <a:lnTo>
                    <a:pt x="18163" y="6884"/>
                  </a:lnTo>
                  <a:lnTo>
                    <a:pt x="18135" y="6875"/>
                  </a:lnTo>
                  <a:lnTo>
                    <a:pt x="18110" y="6867"/>
                  </a:lnTo>
                  <a:lnTo>
                    <a:pt x="18082" y="6852"/>
                  </a:lnTo>
                  <a:lnTo>
                    <a:pt x="18062" y="6842"/>
                  </a:lnTo>
                  <a:lnTo>
                    <a:pt x="18045" y="6830"/>
                  </a:lnTo>
                  <a:lnTo>
                    <a:pt x="18024" y="6814"/>
                  </a:lnTo>
                  <a:lnTo>
                    <a:pt x="18009" y="6796"/>
                  </a:lnTo>
                  <a:lnTo>
                    <a:pt x="17994" y="6783"/>
                  </a:lnTo>
                  <a:lnTo>
                    <a:pt x="17987" y="6764"/>
                  </a:lnTo>
                  <a:lnTo>
                    <a:pt x="17974" y="6746"/>
                  </a:lnTo>
                  <a:lnTo>
                    <a:pt x="17972" y="6727"/>
                  </a:lnTo>
                  <a:lnTo>
                    <a:pt x="17972" y="6686"/>
                  </a:lnTo>
                  <a:lnTo>
                    <a:pt x="17974" y="6667"/>
                  </a:lnTo>
                  <a:lnTo>
                    <a:pt x="17987" y="6647"/>
                  </a:lnTo>
                  <a:lnTo>
                    <a:pt x="17994" y="6631"/>
                  </a:lnTo>
                  <a:lnTo>
                    <a:pt x="18009" y="6614"/>
                  </a:lnTo>
                  <a:lnTo>
                    <a:pt x="18024" y="6595"/>
                  </a:lnTo>
                  <a:lnTo>
                    <a:pt x="18045" y="6582"/>
                  </a:lnTo>
                  <a:lnTo>
                    <a:pt x="18062" y="6567"/>
                  </a:lnTo>
                  <a:lnTo>
                    <a:pt x="18082" y="6558"/>
                  </a:lnTo>
                  <a:lnTo>
                    <a:pt x="18110" y="6543"/>
                  </a:lnTo>
                  <a:lnTo>
                    <a:pt x="18135" y="6534"/>
                  </a:lnTo>
                  <a:lnTo>
                    <a:pt x="18163" y="6527"/>
                  </a:lnTo>
                  <a:lnTo>
                    <a:pt x="18191" y="6518"/>
                  </a:lnTo>
                  <a:lnTo>
                    <a:pt x="18224" y="6515"/>
                  </a:lnTo>
                  <a:lnTo>
                    <a:pt x="18254" y="6513"/>
                  </a:lnTo>
                  <a:lnTo>
                    <a:pt x="18645" y="6513"/>
                  </a:lnTo>
                  <a:lnTo>
                    <a:pt x="18673" y="6507"/>
                  </a:lnTo>
                  <a:lnTo>
                    <a:pt x="18705" y="6506"/>
                  </a:lnTo>
                  <a:lnTo>
                    <a:pt x="18735" y="6502"/>
                  </a:lnTo>
                  <a:lnTo>
                    <a:pt x="18767" y="6495"/>
                  </a:lnTo>
                  <a:lnTo>
                    <a:pt x="18795" y="6489"/>
                  </a:lnTo>
                  <a:lnTo>
                    <a:pt x="18821" y="6479"/>
                  </a:lnTo>
                  <a:lnTo>
                    <a:pt x="18843" y="6467"/>
                  </a:lnTo>
                  <a:lnTo>
                    <a:pt x="18864" y="6457"/>
                  </a:lnTo>
                  <a:lnTo>
                    <a:pt x="18885" y="6441"/>
                  </a:lnTo>
                  <a:lnTo>
                    <a:pt x="18898" y="6427"/>
                  </a:lnTo>
                  <a:lnTo>
                    <a:pt x="18916" y="6411"/>
                  </a:lnTo>
                  <a:lnTo>
                    <a:pt x="18931" y="6394"/>
                  </a:lnTo>
                  <a:lnTo>
                    <a:pt x="18944" y="6374"/>
                  </a:lnTo>
                  <a:lnTo>
                    <a:pt x="18946" y="6358"/>
                  </a:lnTo>
                  <a:lnTo>
                    <a:pt x="18952" y="6338"/>
                  </a:lnTo>
                  <a:lnTo>
                    <a:pt x="18956" y="6315"/>
                  </a:lnTo>
                  <a:lnTo>
                    <a:pt x="18952" y="6296"/>
                  </a:lnTo>
                  <a:lnTo>
                    <a:pt x="18946" y="6277"/>
                  </a:lnTo>
                  <a:lnTo>
                    <a:pt x="18944" y="6260"/>
                  </a:lnTo>
                  <a:lnTo>
                    <a:pt x="18931" y="6242"/>
                  </a:lnTo>
                  <a:lnTo>
                    <a:pt x="18916" y="6224"/>
                  </a:lnTo>
                  <a:lnTo>
                    <a:pt x="18898" y="6209"/>
                  </a:lnTo>
                  <a:lnTo>
                    <a:pt x="18885" y="6194"/>
                  </a:lnTo>
                  <a:lnTo>
                    <a:pt x="18864" y="6178"/>
                  </a:lnTo>
                  <a:lnTo>
                    <a:pt x="18821" y="6157"/>
                  </a:lnTo>
                  <a:lnTo>
                    <a:pt x="18795" y="6148"/>
                  </a:lnTo>
                  <a:lnTo>
                    <a:pt x="18767" y="6138"/>
                  </a:lnTo>
                  <a:lnTo>
                    <a:pt x="18735" y="6133"/>
                  </a:lnTo>
                  <a:lnTo>
                    <a:pt x="18705" y="6124"/>
                  </a:lnTo>
                  <a:lnTo>
                    <a:pt x="18673" y="6122"/>
                  </a:lnTo>
                  <a:lnTo>
                    <a:pt x="17119" y="6122"/>
                  </a:lnTo>
                  <a:lnTo>
                    <a:pt x="17089" y="6121"/>
                  </a:lnTo>
                  <a:lnTo>
                    <a:pt x="17059" y="6114"/>
                  </a:lnTo>
                  <a:lnTo>
                    <a:pt x="17033" y="6106"/>
                  </a:lnTo>
                  <a:lnTo>
                    <a:pt x="16998" y="6101"/>
                  </a:lnTo>
                  <a:lnTo>
                    <a:pt x="16979" y="6089"/>
                  </a:lnTo>
                  <a:lnTo>
                    <a:pt x="16953" y="6080"/>
                  </a:lnTo>
                  <a:lnTo>
                    <a:pt x="16930" y="6066"/>
                  </a:lnTo>
                  <a:lnTo>
                    <a:pt x="16908" y="6053"/>
                  </a:lnTo>
                  <a:lnTo>
                    <a:pt x="16895" y="6037"/>
                  </a:lnTo>
                  <a:lnTo>
                    <a:pt x="16876" y="6022"/>
                  </a:lnTo>
                  <a:lnTo>
                    <a:pt x="16863" y="6004"/>
                  </a:lnTo>
                  <a:lnTo>
                    <a:pt x="16852" y="5986"/>
                  </a:lnTo>
                  <a:lnTo>
                    <a:pt x="16846" y="5968"/>
                  </a:lnTo>
                  <a:lnTo>
                    <a:pt x="16842" y="5949"/>
                  </a:lnTo>
                  <a:lnTo>
                    <a:pt x="16835" y="5931"/>
                  </a:lnTo>
                  <a:lnTo>
                    <a:pt x="16842" y="5911"/>
                  </a:lnTo>
                  <a:lnTo>
                    <a:pt x="16846" y="5889"/>
                  </a:lnTo>
                  <a:lnTo>
                    <a:pt x="16852" y="5869"/>
                  </a:lnTo>
                  <a:lnTo>
                    <a:pt x="16863" y="5853"/>
                  </a:lnTo>
                  <a:lnTo>
                    <a:pt x="16876" y="5837"/>
                  </a:lnTo>
                  <a:lnTo>
                    <a:pt x="16895" y="5823"/>
                  </a:lnTo>
                  <a:lnTo>
                    <a:pt x="16908" y="5807"/>
                  </a:lnTo>
                  <a:lnTo>
                    <a:pt x="16930" y="5791"/>
                  </a:lnTo>
                  <a:lnTo>
                    <a:pt x="16953" y="5779"/>
                  </a:lnTo>
                  <a:lnTo>
                    <a:pt x="16979" y="5768"/>
                  </a:lnTo>
                  <a:lnTo>
                    <a:pt x="16998" y="5759"/>
                  </a:lnTo>
                  <a:lnTo>
                    <a:pt x="17033" y="5751"/>
                  </a:lnTo>
                  <a:lnTo>
                    <a:pt x="17059" y="5743"/>
                  </a:lnTo>
                  <a:lnTo>
                    <a:pt x="17089" y="5740"/>
                  </a:lnTo>
                  <a:lnTo>
                    <a:pt x="17119" y="5739"/>
                  </a:lnTo>
                  <a:lnTo>
                    <a:pt x="17153" y="5735"/>
                  </a:lnTo>
                  <a:lnTo>
                    <a:pt x="20388" y="5735"/>
                  </a:lnTo>
                  <a:lnTo>
                    <a:pt x="20416" y="5733"/>
                  </a:lnTo>
                  <a:lnTo>
                    <a:pt x="20448" y="5731"/>
                  </a:lnTo>
                  <a:lnTo>
                    <a:pt x="20480" y="5729"/>
                  </a:lnTo>
                  <a:lnTo>
                    <a:pt x="20510" y="5721"/>
                  </a:lnTo>
                  <a:lnTo>
                    <a:pt x="20534" y="5712"/>
                  </a:lnTo>
                  <a:lnTo>
                    <a:pt x="20562" y="5701"/>
                  </a:lnTo>
                  <a:lnTo>
                    <a:pt x="20588" y="5691"/>
                  </a:lnTo>
                  <a:lnTo>
                    <a:pt x="20611" y="5680"/>
                  </a:lnTo>
                  <a:lnTo>
                    <a:pt x="20624" y="5665"/>
                  </a:lnTo>
                  <a:lnTo>
                    <a:pt x="20648" y="5651"/>
                  </a:lnTo>
                  <a:lnTo>
                    <a:pt x="20665" y="5632"/>
                  </a:lnTo>
                  <a:lnTo>
                    <a:pt x="20672" y="5616"/>
                  </a:lnTo>
                  <a:lnTo>
                    <a:pt x="20684" y="5603"/>
                  </a:lnTo>
                  <a:lnTo>
                    <a:pt x="20693" y="5578"/>
                  </a:lnTo>
                  <a:lnTo>
                    <a:pt x="20699" y="5562"/>
                  </a:lnTo>
                  <a:lnTo>
                    <a:pt x="20699" y="5522"/>
                  </a:lnTo>
                  <a:lnTo>
                    <a:pt x="20693" y="5502"/>
                  </a:lnTo>
                  <a:lnTo>
                    <a:pt x="20684" y="5486"/>
                  </a:lnTo>
                  <a:lnTo>
                    <a:pt x="20672" y="5466"/>
                  </a:lnTo>
                  <a:lnTo>
                    <a:pt x="20665" y="5451"/>
                  </a:lnTo>
                  <a:lnTo>
                    <a:pt x="20648" y="5434"/>
                  </a:lnTo>
                  <a:lnTo>
                    <a:pt x="20624" y="5420"/>
                  </a:lnTo>
                  <a:lnTo>
                    <a:pt x="20611" y="5406"/>
                  </a:lnTo>
                  <a:lnTo>
                    <a:pt x="20588" y="5392"/>
                  </a:lnTo>
                  <a:lnTo>
                    <a:pt x="20562" y="5380"/>
                  </a:lnTo>
                  <a:lnTo>
                    <a:pt x="20534" y="5372"/>
                  </a:lnTo>
                  <a:lnTo>
                    <a:pt x="20510" y="5366"/>
                  </a:lnTo>
                  <a:lnTo>
                    <a:pt x="20480" y="5356"/>
                  </a:lnTo>
                  <a:lnTo>
                    <a:pt x="20448" y="5351"/>
                  </a:lnTo>
                  <a:lnTo>
                    <a:pt x="18441" y="5351"/>
                  </a:lnTo>
                  <a:lnTo>
                    <a:pt x="18404" y="5348"/>
                  </a:lnTo>
                  <a:lnTo>
                    <a:pt x="18376" y="5343"/>
                  </a:lnTo>
                  <a:lnTo>
                    <a:pt x="18344" y="5338"/>
                  </a:lnTo>
                  <a:lnTo>
                    <a:pt x="18316" y="5332"/>
                  </a:lnTo>
                  <a:lnTo>
                    <a:pt x="18292" y="5324"/>
                  </a:lnTo>
                  <a:lnTo>
                    <a:pt x="18264" y="5315"/>
                  </a:lnTo>
                  <a:lnTo>
                    <a:pt x="18241" y="5303"/>
                  </a:lnTo>
                  <a:lnTo>
                    <a:pt x="18219" y="5292"/>
                  </a:lnTo>
                  <a:lnTo>
                    <a:pt x="18196" y="5278"/>
                  </a:lnTo>
                  <a:lnTo>
                    <a:pt x="18183" y="5262"/>
                  </a:lnTo>
                  <a:lnTo>
                    <a:pt x="18165" y="5247"/>
                  </a:lnTo>
                  <a:lnTo>
                    <a:pt x="18150" y="5231"/>
                  </a:lnTo>
                  <a:lnTo>
                    <a:pt x="18135" y="5211"/>
                  </a:lnTo>
                  <a:lnTo>
                    <a:pt x="18133" y="5194"/>
                  </a:lnTo>
                  <a:lnTo>
                    <a:pt x="18131" y="5171"/>
                  </a:lnTo>
                  <a:lnTo>
                    <a:pt x="18127" y="5151"/>
                  </a:lnTo>
                  <a:lnTo>
                    <a:pt x="18131" y="5135"/>
                  </a:lnTo>
                  <a:lnTo>
                    <a:pt x="18133" y="5114"/>
                  </a:lnTo>
                  <a:lnTo>
                    <a:pt x="18135" y="5095"/>
                  </a:lnTo>
                  <a:lnTo>
                    <a:pt x="18150" y="5079"/>
                  </a:lnTo>
                  <a:lnTo>
                    <a:pt x="18165" y="5061"/>
                  </a:lnTo>
                  <a:lnTo>
                    <a:pt x="18183" y="5045"/>
                  </a:lnTo>
                  <a:lnTo>
                    <a:pt x="18196" y="5030"/>
                  </a:lnTo>
                  <a:lnTo>
                    <a:pt x="18219" y="5015"/>
                  </a:lnTo>
                  <a:lnTo>
                    <a:pt x="18241" y="5005"/>
                  </a:lnTo>
                  <a:lnTo>
                    <a:pt x="18264" y="4994"/>
                  </a:lnTo>
                  <a:lnTo>
                    <a:pt x="18292" y="4983"/>
                  </a:lnTo>
                  <a:lnTo>
                    <a:pt x="18316" y="4975"/>
                  </a:lnTo>
                  <a:lnTo>
                    <a:pt x="18344" y="4969"/>
                  </a:lnTo>
                  <a:lnTo>
                    <a:pt x="18376" y="4962"/>
                  </a:lnTo>
                  <a:lnTo>
                    <a:pt x="18404" y="4961"/>
                  </a:lnTo>
                  <a:lnTo>
                    <a:pt x="18441" y="4959"/>
                  </a:lnTo>
                  <a:lnTo>
                    <a:pt x="19444" y="4959"/>
                  </a:lnTo>
                  <a:lnTo>
                    <a:pt x="19479" y="4958"/>
                  </a:lnTo>
                  <a:lnTo>
                    <a:pt x="19511" y="4950"/>
                  </a:lnTo>
                  <a:lnTo>
                    <a:pt x="19567" y="4937"/>
                  </a:lnTo>
                  <a:lnTo>
                    <a:pt x="19593" y="4929"/>
                  </a:lnTo>
                  <a:lnTo>
                    <a:pt x="19614" y="4914"/>
                  </a:lnTo>
                  <a:lnTo>
                    <a:pt x="19640" y="4905"/>
                  </a:lnTo>
                  <a:lnTo>
                    <a:pt x="19691" y="4857"/>
                  </a:lnTo>
                  <a:lnTo>
                    <a:pt x="19700" y="4841"/>
                  </a:lnTo>
                  <a:lnTo>
                    <a:pt x="19713" y="4824"/>
                  </a:lnTo>
                  <a:lnTo>
                    <a:pt x="19719" y="4805"/>
                  </a:lnTo>
                  <a:lnTo>
                    <a:pt x="19728" y="4786"/>
                  </a:lnTo>
                  <a:lnTo>
                    <a:pt x="19728" y="4746"/>
                  </a:lnTo>
                  <a:lnTo>
                    <a:pt x="19719" y="4725"/>
                  </a:lnTo>
                  <a:lnTo>
                    <a:pt x="19713" y="4708"/>
                  </a:lnTo>
                  <a:lnTo>
                    <a:pt x="19700" y="4690"/>
                  </a:lnTo>
                  <a:lnTo>
                    <a:pt x="19691" y="4676"/>
                  </a:lnTo>
                  <a:lnTo>
                    <a:pt x="19674" y="4657"/>
                  </a:lnTo>
                  <a:lnTo>
                    <a:pt x="19657" y="4642"/>
                  </a:lnTo>
                  <a:lnTo>
                    <a:pt x="19640" y="4630"/>
                  </a:lnTo>
                  <a:lnTo>
                    <a:pt x="19614" y="4614"/>
                  </a:lnTo>
                  <a:lnTo>
                    <a:pt x="19593" y="4605"/>
                  </a:lnTo>
                  <a:lnTo>
                    <a:pt x="19567" y="4598"/>
                  </a:lnTo>
                  <a:lnTo>
                    <a:pt x="19539" y="4588"/>
                  </a:lnTo>
                  <a:lnTo>
                    <a:pt x="19511" y="4580"/>
                  </a:lnTo>
                  <a:lnTo>
                    <a:pt x="19479" y="4578"/>
                  </a:lnTo>
                  <a:lnTo>
                    <a:pt x="19444" y="4570"/>
                  </a:lnTo>
                  <a:lnTo>
                    <a:pt x="17454" y="4570"/>
                  </a:lnTo>
                  <a:lnTo>
                    <a:pt x="17422" y="4568"/>
                  </a:lnTo>
                  <a:lnTo>
                    <a:pt x="17394" y="4562"/>
                  </a:lnTo>
                  <a:lnTo>
                    <a:pt x="17362" y="4557"/>
                  </a:lnTo>
                  <a:lnTo>
                    <a:pt x="17338" y="4549"/>
                  </a:lnTo>
                  <a:lnTo>
                    <a:pt x="17308" y="4538"/>
                  </a:lnTo>
                  <a:lnTo>
                    <a:pt x="17289" y="4529"/>
                  </a:lnTo>
                  <a:lnTo>
                    <a:pt x="17265" y="4514"/>
                  </a:lnTo>
                  <a:lnTo>
                    <a:pt x="17248" y="4500"/>
                  </a:lnTo>
                  <a:lnTo>
                    <a:pt x="17228" y="4485"/>
                  </a:lnTo>
                  <a:lnTo>
                    <a:pt x="17211" y="4471"/>
                  </a:lnTo>
                  <a:lnTo>
                    <a:pt x="17198" y="4455"/>
                  </a:lnTo>
                  <a:lnTo>
                    <a:pt x="17188" y="4435"/>
                  </a:lnTo>
                  <a:lnTo>
                    <a:pt x="17177" y="4417"/>
                  </a:lnTo>
                  <a:lnTo>
                    <a:pt x="17175" y="4400"/>
                  </a:lnTo>
                  <a:lnTo>
                    <a:pt x="17175" y="4359"/>
                  </a:lnTo>
                  <a:lnTo>
                    <a:pt x="17177" y="4336"/>
                  </a:lnTo>
                  <a:lnTo>
                    <a:pt x="17188" y="4320"/>
                  </a:lnTo>
                  <a:lnTo>
                    <a:pt x="17198" y="4303"/>
                  </a:lnTo>
                  <a:lnTo>
                    <a:pt x="17211" y="4285"/>
                  </a:lnTo>
                  <a:lnTo>
                    <a:pt x="17228" y="4272"/>
                  </a:lnTo>
                  <a:lnTo>
                    <a:pt x="17248" y="4255"/>
                  </a:lnTo>
                  <a:lnTo>
                    <a:pt x="17265" y="4243"/>
                  </a:lnTo>
                  <a:lnTo>
                    <a:pt x="17289" y="4229"/>
                  </a:lnTo>
                  <a:lnTo>
                    <a:pt x="17308" y="4216"/>
                  </a:lnTo>
                  <a:lnTo>
                    <a:pt x="17338" y="4207"/>
                  </a:lnTo>
                  <a:lnTo>
                    <a:pt x="17362" y="4197"/>
                  </a:lnTo>
                  <a:lnTo>
                    <a:pt x="17394" y="4195"/>
                  </a:lnTo>
                  <a:lnTo>
                    <a:pt x="17422" y="4188"/>
                  </a:lnTo>
                  <a:lnTo>
                    <a:pt x="17454" y="4187"/>
                  </a:lnTo>
                  <a:lnTo>
                    <a:pt x="18593" y="4187"/>
                  </a:lnTo>
                  <a:lnTo>
                    <a:pt x="18632" y="4177"/>
                  </a:lnTo>
                  <a:lnTo>
                    <a:pt x="18651" y="4176"/>
                  </a:lnTo>
                  <a:lnTo>
                    <a:pt x="18688" y="4167"/>
                  </a:lnTo>
                  <a:lnTo>
                    <a:pt x="18718" y="4161"/>
                  </a:lnTo>
                  <a:lnTo>
                    <a:pt x="18735" y="4149"/>
                  </a:lnTo>
                  <a:lnTo>
                    <a:pt x="18761" y="4141"/>
                  </a:lnTo>
                  <a:lnTo>
                    <a:pt x="18780" y="4130"/>
                  </a:lnTo>
                  <a:lnTo>
                    <a:pt x="18806" y="4115"/>
                  </a:lnTo>
                  <a:lnTo>
                    <a:pt x="18825" y="4098"/>
                  </a:lnTo>
                  <a:lnTo>
                    <a:pt x="18838" y="4086"/>
                  </a:lnTo>
                  <a:lnTo>
                    <a:pt x="18851" y="4067"/>
                  </a:lnTo>
                  <a:lnTo>
                    <a:pt x="18864" y="4051"/>
                  </a:lnTo>
                  <a:lnTo>
                    <a:pt x="18868" y="4030"/>
                  </a:lnTo>
                  <a:lnTo>
                    <a:pt x="18879" y="4011"/>
                  </a:lnTo>
                  <a:lnTo>
                    <a:pt x="18879" y="3970"/>
                  </a:lnTo>
                  <a:lnTo>
                    <a:pt x="18868" y="3952"/>
                  </a:lnTo>
                  <a:lnTo>
                    <a:pt x="18864" y="3934"/>
                  </a:lnTo>
                  <a:lnTo>
                    <a:pt x="18851" y="3915"/>
                  </a:lnTo>
                  <a:lnTo>
                    <a:pt x="18838" y="3899"/>
                  </a:lnTo>
                  <a:lnTo>
                    <a:pt x="18825" y="3882"/>
                  </a:lnTo>
                  <a:lnTo>
                    <a:pt x="18806" y="3864"/>
                  </a:lnTo>
                  <a:lnTo>
                    <a:pt x="18780" y="3854"/>
                  </a:lnTo>
                  <a:lnTo>
                    <a:pt x="18761" y="3842"/>
                  </a:lnTo>
                  <a:lnTo>
                    <a:pt x="18718" y="3822"/>
                  </a:lnTo>
                  <a:lnTo>
                    <a:pt x="18688" y="3812"/>
                  </a:lnTo>
                  <a:lnTo>
                    <a:pt x="18651" y="3806"/>
                  </a:lnTo>
                  <a:lnTo>
                    <a:pt x="18632" y="3799"/>
                  </a:lnTo>
                  <a:lnTo>
                    <a:pt x="18593" y="3799"/>
                  </a:lnTo>
                  <a:lnTo>
                    <a:pt x="18561" y="3796"/>
                  </a:lnTo>
                  <a:lnTo>
                    <a:pt x="16996" y="3796"/>
                  </a:lnTo>
                  <a:lnTo>
                    <a:pt x="16964" y="3795"/>
                  </a:lnTo>
                  <a:lnTo>
                    <a:pt x="16934" y="3792"/>
                  </a:lnTo>
                  <a:lnTo>
                    <a:pt x="16906" y="3788"/>
                  </a:lnTo>
                  <a:lnTo>
                    <a:pt x="16876" y="3782"/>
                  </a:lnTo>
                  <a:lnTo>
                    <a:pt x="16850" y="3771"/>
                  </a:lnTo>
                  <a:lnTo>
                    <a:pt x="16820" y="3763"/>
                  </a:lnTo>
                  <a:lnTo>
                    <a:pt x="16796" y="3751"/>
                  </a:lnTo>
                  <a:lnTo>
                    <a:pt x="16775" y="3739"/>
                  </a:lnTo>
                  <a:lnTo>
                    <a:pt x="16751" y="3727"/>
                  </a:lnTo>
                  <a:lnTo>
                    <a:pt x="16738" y="3714"/>
                  </a:lnTo>
                  <a:lnTo>
                    <a:pt x="16721" y="3695"/>
                  </a:lnTo>
                  <a:lnTo>
                    <a:pt x="16708" y="3679"/>
                  </a:lnTo>
                  <a:lnTo>
                    <a:pt x="16695" y="3661"/>
                  </a:lnTo>
                  <a:lnTo>
                    <a:pt x="16687" y="3642"/>
                  </a:lnTo>
                  <a:lnTo>
                    <a:pt x="16685" y="3625"/>
                  </a:lnTo>
                  <a:lnTo>
                    <a:pt x="16685" y="3582"/>
                  </a:lnTo>
                  <a:lnTo>
                    <a:pt x="16687" y="3562"/>
                  </a:lnTo>
                  <a:lnTo>
                    <a:pt x="16695" y="3545"/>
                  </a:lnTo>
                  <a:lnTo>
                    <a:pt x="16708" y="3527"/>
                  </a:lnTo>
                  <a:lnTo>
                    <a:pt x="16721" y="3507"/>
                  </a:lnTo>
                  <a:lnTo>
                    <a:pt x="16738" y="3494"/>
                  </a:lnTo>
                  <a:lnTo>
                    <a:pt x="16751" y="3478"/>
                  </a:lnTo>
                  <a:lnTo>
                    <a:pt x="16775" y="3466"/>
                  </a:lnTo>
                  <a:lnTo>
                    <a:pt x="16796" y="3451"/>
                  </a:lnTo>
                  <a:lnTo>
                    <a:pt x="16820" y="3442"/>
                  </a:lnTo>
                  <a:lnTo>
                    <a:pt x="16850" y="3430"/>
                  </a:lnTo>
                  <a:lnTo>
                    <a:pt x="16876" y="3423"/>
                  </a:lnTo>
                  <a:lnTo>
                    <a:pt x="16906" y="3417"/>
                  </a:lnTo>
                  <a:lnTo>
                    <a:pt x="16934" y="3413"/>
                  </a:lnTo>
                  <a:lnTo>
                    <a:pt x="16964" y="3412"/>
                  </a:lnTo>
                  <a:lnTo>
                    <a:pt x="16996" y="3406"/>
                  </a:lnTo>
                  <a:lnTo>
                    <a:pt x="19075" y="3406"/>
                  </a:lnTo>
                  <a:lnTo>
                    <a:pt x="19105" y="3398"/>
                  </a:lnTo>
                  <a:lnTo>
                    <a:pt x="19133" y="3394"/>
                  </a:lnTo>
                  <a:lnTo>
                    <a:pt x="19158" y="3386"/>
                  </a:lnTo>
                  <a:lnTo>
                    <a:pt x="19184" y="3374"/>
                  </a:lnTo>
                  <a:lnTo>
                    <a:pt x="19214" y="3362"/>
                  </a:lnTo>
                  <a:lnTo>
                    <a:pt x="19234" y="3352"/>
                  </a:lnTo>
                  <a:lnTo>
                    <a:pt x="19251" y="3337"/>
                  </a:lnTo>
                  <a:lnTo>
                    <a:pt x="19272" y="3324"/>
                  </a:lnTo>
                  <a:lnTo>
                    <a:pt x="19287" y="3309"/>
                  </a:lnTo>
                  <a:lnTo>
                    <a:pt x="19298" y="3289"/>
                  </a:lnTo>
                  <a:lnTo>
                    <a:pt x="19309" y="3270"/>
                  </a:lnTo>
                  <a:lnTo>
                    <a:pt x="19317" y="3254"/>
                  </a:lnTo>
                  <a:lnTo>
                    <a:pt x="19322" y="3234"/>
                  </a:lnTo>
                  <a:lnTo>
                    <a:pt x="19322" y="3193"/>
                  </a:lnTo>
                  <a:lnTo>
                    <a:pt x="19317" y="3177"/>
                  </a:lnTo>
                  <a:lnTo>
                    <a:pt x="19309" y="3156"/>
                  </a:lnTo>
                  <a:lnTo>
                    <a:pt x="19298" y="3137"/>
                  </a:lnTo>
                  <a:lnTo>
                    <a:pt x="19287" y="3122"/>
                  </a:lnTo>
                  <a:lnTo>
                    <a:pt x="19272" y="3105"/>
                  </a:lnTo>
                  <a:lnTo>
                    <a:pt x="19251" y="3090"/>
                  </a:lnTo>
                  <a:lnTo>
                    <a:pt x="19234" y="3078"/>
                  </a:lnTo>
                  <a:lnTo>
                    <a:pt x="19214" y="3064"/>
                  </a:lnTo>
                  <a:lnTo>
                    <a:pt x="19184" y="3055"/>
                  </a:lnTo>
                  <a:lnTo>
                    <a:pt x="19158" y="3041"/>
                  </a:lnTo>
                  <a:lnTo>
                    <a:pt x="19133" y="3035"/>
                  </a:lnTo>
                  <a:lnTo>
                    <a:pt x="19105" y="3025"/>
                  </a:lnTo>
                  <a:lnTo>
                    <a:pt x="19045" y="3023"/>
                  </a:lnTo>
                  <a:lnTo>
                    <a:pt x="19014" y="3019"/>
                  </a:lnTo>
                  <a:lnTo>
                    <a:pt x="17819" y="3019"/>
                  </a:lnTo>
                  <a:lnTo>
                    <a:pt x="17783" y="3016"/>
                  </a:lnTo>
                  <a:lnTo>
                    <a:pt x="17755" y="3013"/>
                  </a:lnTo>
                  <a:lnTo>
                    <a:pt x="17727" y="3005"/>
                  </a:lnTo>
                  <a:lnTo>
                    <a:pt x="17701" y="2997"/>
                  </a:lnTo>
                  <a:lnTo>
                    <a:pt x="17673" y="2987"/>
                  </a:lnTo>
                  <a:lnTo>
                    <a:pt x="17654" y="2979"/>
                  </a:lnTo>
                  <a:lnTo>
                    <a:pt x="17626" y="2963"/>
                  </a:lnTo>
                  <a:lnTo>
                    <a:pt x="17607" y="2949"/>
                  </a:lnTo>
                  <a:lnTo>
                    <a:pt x="17585" y="2935"/>
                  </a:lnTo>
                  <a:lnTo>
                    <a:pt x="17572" y="2919"/>
                  </a:lnTo>
                  <a:lnTo>
                    <a:pt x="17564" y="2900"/>
                  </a:lnTo>
                  <a:lnTo>
                    <a:pt x="17551" y="2883"/>
                  </a:lnTo>
                  <a:lnTo>
                    <a:pt x="17544" y="2864"/>
                  </a:lnTo>
                  <a:lnTo>
                    <a:pt x="17536" y="2845"/>
                  </a:lnTo>
                  <a:lnTo>
                    <a:pt x="17536" y="2807"/>
                  </a:lnTo>
                  <a:lnTo>
                    <a:pt x="17544" y="2788"/>
                  </a:lnTo>
                  <a:lnTo>
                    <a:pt x="17551" y="2768"/>
                  </a:lnTo>
                  <a:lnTo>
                    <a:pt x="17564" y="2751"/>
                  </a:lnTo>
                  <a:lnTo>
                    <a:pt x="17572" y="2733"/>
                  </a:lnTo>
                  <a:lnTo>
                    <a:pt x="17585" y="2720"/>
                  </a:lnTo>
                  <a:lnTo>
                    <a:pt x="17607" y="2700"/>
                  </a:lnTo>
                  <a:lnTo>
                    <a:pt x="17626" y="2690"/>
                  </a:lnTo>
                  <a:lnTo>
                    <a:pt x="17654" y="2678"/>
                  </a:lnTo>
                  <a:lnTo>
                    <a:pt x="17673" y="2667"/>
                  </a:lnTo>
                  <a:lnTo>
                    <a:pt x="17701" y="2655"/>
                  </a:lnTo>
                  <a:lnTo>
                    <a:pt x="17727" y="2648"/>
                  </a:lnTo>
                  <a:lnTo>
                    <a:pt x="17783" y="2635"/>
                  </a:lnTo>
                  <a:lnTo>
                    <a:pt x="17819" y="2632"/>
                  </a:lnTo>
                  <a:lnTo>
                    <a:pt x="18426" y="2632"/>
                  </a:lnTo>
                  <a:lnTo>
                    <a:pt x="18458" y="2628"/>
                  </a:lnTo>
                  <a:lnTo>
                    <a:pt x="18488" y="2623"/>
                  </a:lnTo>
                  <a:lnTo>
                    <a:pt x="18514" y="2615"/>
                  </a:lnTo>
                  <a:lnTo>
                    <a:pt x="18542" y="2608"/>
                  </a:lnTo>
                  <a:lnTo>
                    <a:pt x="18572" y="2598"/>
                  </a:lnTo>
                  <a:lnTo>
                    <a:pt x="18593" y="2588"/>
                  </a:lnTo>
                  <a:lnTo>
                    <a:pt x="18615" y="2576"/>
                  </a:lnTo>
                  <a:lnTo>
                    <a:pt x="18636" y="2560"/>
                  </a:lnTo>
                  <a:lnTo>
                    <a:pt x="18651" y="2544"/>
                  </a:lnTo>
                  <a:lnTo>
                    <a:pt x="18668" y="2534"/>
                  </a:lnTo>
                  <a:lnTo>
                    <a:pt x="18681" y="2514"/>
                  </a:lnTo>
                  <a:lnTo>
                    <a:pt x="18690" y="2495"/>
                  </a:lnTo>
                  <a:lnTo>
                    <a:pt x="18699" y="2478"/>
                  </a:lnTo>
                  <a:lnTo>
                    <a:pt x="18705" y="2459"/>
                  </a:lnTo>
                  <a:lnTo>
                    <a:pt x="18705" y="2418"/>
                  </a:lnTo>
                  <a:lnTo>
                    <a:pt x="18699" y="2399"/>
                  </a:lnTo>
                  <a:lnTo>
                    <a:pt x="18690" y="2382"/>
                  </a:lnTo>
                  <a:lnTo>
                    <a:pt x="18681" y="2360"/>
                  </a:lnTo>
                  <a:lnTo>
                    <a:pt x="18668" y="2347"/>
                  </a:lnTo>
                  <a:lnTo>
                    <a:pt x="18651" y="2329"/>
                  </a:lnTo>
                  <a:lnTo>
                    <a:pt x="18636" y="2315"/>
                  </a:lnTo>
                  <a:lnTo>
                    <a:pt x="18615" y="2302"/>
                  </a:lnTo>
                  <a:lnTo>
                    <a:pt x="18593" y="2287"/>
                  </a:lnTo>
                  <a:lnTo>
                    <a:pt x="18572" y="2275"/>
                  </a:lnTo>
                  <a:lnTo>
                    <a:pt x="18542" y="2270"/>
                  </a:lnTo>
                  <a:lnTo>
                    <a:pt x="18514" y="2261"/>
                  </a:lnTo>
                  <a:lnTo>
                    <a:pt x="18488" y="2253"/>
                  </a:lnTo>
                  <a:lnTo>
                    <a:pt x="18458" y="2250"/>
                  </a:lnTo>
                  <a:lnTo>
                    <a:pt x="18426" y="2247"/>
                  </a:lnTo>
                  <a:lnTo>
                    <a:pt x="18398" y="2243"/>
                  </a:lnTo>
                  <a:lnTo>
                    <a:pt x="17304" y="2243"/>
                  </a:lnTo>
                  <a:lnTo>
                    <a:pt x="17269" y="2241"/>
                  </a:lnTo>
                  <a:lnTo>
                    <a:pt x="17241" y="2241"/>
                  </a:lnTo>
                  <a:lnTo>
                    <a:pt x="17211" y="2237"/>
                  </a:lnTo>
                  <a:lnTo>
                    <a:pt x="17183" y="2229"/>
                  </a:lnTo>
                  <a:lnTo>
                    <a:pt x="17155" y="2218"/>
                  </a:lnTo>
                  <a:lnTo>
                    <a:pt x="17127" y="2210"/>
                  </a:lnTo>
                  <a:lnTo>
                    <a:pt x="17104" y="2202"/>
                  </a:lnTo>
                  <a:lnTo>
                    <a:pt x="17084" y="2187"/>
                  </a:lnTo>
                  <a:lnTo>
                    <a:pt x="17063" y="2173"/>
                  </a:lnTo>
                  <a:lnTo>
                    <a:pt x="17046" y="2162"/>
                  </a:lnTo>
                  <a:lnTo>
                    <a:pt x="17026" y="2142"/>
                  </a:lnTo>
                  <a:lnTo>
                    <a:pt x="17016" y="2126"/>
                  </a:lnTo>
                  <a:lnTo>
                    <a:pt x="17003" y="2109"/>
                  </a:lnTo>
                  <a:lnTo>
                    <a:pt x="16996" y="2090"/>
                  </a:lnTo>
                  <a:lnTo>
                    <a:pt x="16994" y="2069"/>
                  </a:lnTo>
                  <a:lnTo>
                    <a:pt x="16992" y="2051"/>
                  </a:lnTo>
                  <a:lnTo>
                    <a:pt x="16994" y="2029"/>
                  </a:lnTo>
                  <a:lnTo>
                    <a:pt x="16996" y="2010"/>
                  </a:lnTo>
                  <a:lnTo>
                    <a:pt x="17003" y="1991"/>
                  </a:lnTo>
                  <a:lnTo>
                    <a:pt x="17016" y="1977"/>
                  </a:lnTo>
                  <a:lnTo>
                    <a:pt x="17026" y="1960"/>
                  </a:lnTo>
                  <a:lnTo>
                    <a:pt x="17046" y="1944"/>
                  </a:lnTo>
                  <a:lnTo>
                    <a:pt x="17063" y="1926"/>
                  </a:lnTo>
                  <a:lnTo>
                    <a:pt x="17084" y="1913"/>
                  </a:lnTo>
                  <a:lnTo>
                    <a:pt x="17104" y="1902"/>
                  </a:lnTo>
                  <a:lnTo>
                    <a:pt x="17127" y="1890"/>
                  </a:lnTo>
                  <a:lnTo>
                    <a:pt x="17155" y="1880"/>
                  </a:lnTo>
                  <a:lnTo>
                    <a:pt x="17183" y="1872"/>
                  </a:lnTo>
                  <a:lnTo>
                    <a:pt x="17211" y="1865"/>
                  </a:lnTo>
                  <a:lnTo>
                    <a:pt x="17241" y="1861"/>
                  </a:lnTo>
                  <a:lnTo>
                    <a:pt x="17269" y="1857"/>
                  </a:lnTo>
                  <a:lnTo>
                    <a:pt x="18668" y="1857"/>
                  </a:lnTo>
                  <a:lnTo>
                    <a:pt x="18703" y="1856"/>
                  </a:lnTo>
                  <a:lnTo>
                    <a:pt x="18735" y="1854"/>
                  </a:lnTo>
                  <a:lnTo>
                    <a:pt x="18767" y="1846"/>
                  </a:lnTo>
                  <a:lnTo>
                    <a:pt x="18795" y="1838"/>
                  </a:lnTo>
                  <a:lnTo>
                    <a:pt x="18821" y="1834"/>
                  </a:lnTo>
                  <a:lnTo>
                    <a:pt x="18849" y="1825"/>
                  </a:lnTo>
                  <a:lnTo>
                    <a:pt x="18868" y="1813"/>
                  </a:lnTo>
                  <a:lnTo>
                    <a:pt x="18892" y="1801"/>
                  </a:lnTo>
                  <a:lnTo>
                    <a:pt x="18911" y="1784"/>
                  </a:lnTo>
                  <a:lnTo>
                    <a:pt x="18931" y="1770"/>
                  </a:lnTo>
                  <a:lnTo>
                    <a:pt x="18946" y="1756"/>
                  </a:lnTo>
                  <a:lnTo>
                    <a:pt x="18959" y="1737"/>
                  </a:lnTo>
                  <a:lnTo>
                    <a:pt x="18969" y="1721"/>
                  </a:lnTo>
                  <a:lnTo>
                    <a:pt x="18980" y="1702"/>
                  </a:lnTo>
                  <a:lnTo>
                    <a:pt x="18984" y="1682"/>
                  </a:lnTo>
                  <a:lnTo>
                    <a:pt x="18984" y="1644"/>
                  </a:lnTo>
                  <a:lnTo>
                    <a:pt x="18980" y="1625"/>
                  </a:lnTo>
                  <a:lnTo>
                    <a:pt x="18969" y="1603"/>
                  </a:lnTo>
                  <a:lnTo>
                    <a:pt x="18959" y="1587"/>
                  </a:lnTo>
                  <a:lnTo>
                    <a:pt x="18946" y="1571"/>
                  </a:lnTo>
                  <a:lnTo>
                    <a:pt x="18931" y="1553"/>
                  </a:lnTo>
                  <a:lnTo>
                    <a:pt x="18911" y="1539"/>
                  </a:lnTo>
                  <a:lnTo>
                    <a:pt x="18892" y="1527"/>
                  </a:lnTo>
                  <a:lnTo>
                    <a:pt x="18868" y="1511"/>
                  </a:lnTo>
                  <a:lnTo>
                    <a:pt x="18849" y="1500"/>
                  </a:lnTo>
                  <a:lnTo>
                    <a:pt x="18821" y="1489"/>
                  </a:lnTo>
                  <a:lnTo>
                    <a:pt x="18795" y="1484"/>
                  </a:lnTo>
                  <a:lnTo>
                    <a:pt x="18767" y="1479"/>
                  </a:lnTo>
                  <a:lnTo>
                    <a:pt x="18735" y="1473"/>
                  </a:lnTo>
                  <a:lnTo>
                    <a:pt x="18703" y="1469"/>
                  </a:lnTo>
                  <a:lnTo>
                    <a:pt x="17142" y="1469"/>
                  </a:lnTo>
                  <a:lnTo>
                    <a:pt x="17112" y="1465"/>
                  </a:lnTo>
                  <a:lnTo>
                    <a:pt x="17084" y="1461"/>
                  </a:lnTo>
                  <a:lnTo>
                    <a:pt x="17056" y="1453"/>
                  </a:lnTo>
                  <a:lnTo>
                    <a:pt x="17026" y="1445"/>
                  </a:lnTo>
                  <a:lnTo>
                    <a:pt x="16998" y="1435"/>
                  </a:lnTo>
                  <a:lnTo>
                    <a:pt x="16979" y="1427"/>
                  </a:lnTo>
                  <a:lnTo>
                    <a:pt x="16953" y="1411"/>
                  </a:lnTo>
                  <a:lnTo>
                    <a:pt x="16934" y="1397"/>
                  </a:lnTo>
                  <a:lnTo>
                    <a:pt x="16917" y="1383"/>
                  </a:lnTo>
                  <a:lnTo>
                    <a:pt x="16906" y="1365"/>
                  </a:lnTo>
                  <a:lnTo>
                    <a:pt x="16889" y="1352"/>
                  </a:lnTo>
                  <a:lnTo>
                    <a:pt x="16876" y="1332"/>
                  </a:lnTo>
                  <a:lnTo>
                    <a:pt x="16869" y="1313"/>
                  </a:lnTo>
                  <a:lnTo>
                    <a:pt x="16863" y="1296"/>
                  </a:lnTo>
                  <a:lnTo>
                    <a:pt x="16863" y="1255"/>
                  </a:lnTo>
                  <a:lnTo>
                    <a:pt x="16869" y="1235"/>
                  </a:lnTo>
                  <a:lnTo>
                    <a:pt x="16876" y="1218"/>
                  </a:lnTo>
                  <a:lnTo>
                    <a:pt x="16889" y="1199"/>
                  </a:lnTo>
                  <a:lnTo>
                    <a:pt x="16906" y="1182"/>
                  </a:lnTo>
                  <a:lnTo>
                    <a:pt x="16917" y="1166"/>
                  </a:lnTo>
                  <a:lnTo>
                    <a:pt x="16934" y="1154"/>
                  </a:lnTo>
                  <a:lnTo>
                    <a:pt x="16953" y="1138"/>
                  </a:lnTo>
                  <a:lnTo>
                    <a:pt x="16979" y="1126"/>
                  </a:lnTo>
                  <a:lnTo>
                    <a:pt x="16998" y="1115"/>
                  </a:lnTo>
                  <a:lnTo>
                    <a:pt x="17026" y="1106"/>
                  </a:lnTo>
                  <a:lnTo>
                    <a:pt x="17056" y="1095"/>
                  </a:lnTo>
                  <a:lnTo>
                    <a:pt x="17112" y="1084"/>
                  </a:lnTo>
                  <a:lnTo>
                    <a:pt x="17142" y="1082"/>
                  </a:lnTo>
                  <a:lnTo>
                    <a:pt x="17175" y="1080"/>
                  </a:lnTo>
                  <a:lnTo>
                    <a:pt x="20119" y="1080"/>
                  </a:lnTo>
                  <a:lnTo>
                    <a:pt x="20156" y="1079"/>
                  </a:lnTo>
                  <a:lnTo>
                    <a:pt x="20186" y="1078"/>
                  </a:lnTo>
                  <a:lnTo>
                    <a:pt x="20212" y="1072"/>
                  </a:lnTo>
                  <a:lnTo>
                    <a:pt x="20246" y="1067"/>
                  </a:lnTo>
                  <a:lnTo>
                    <a:pt x="20270" y="1056"/>
                  </a:lnTo>
                  <a:lnTo>
                    <a:pt x="20298" y="1047"/>
                  </a:lnTo>
                  <a:lnTo>
                    <a:pt x="20323" y="1038"/>
                  </a:lnTo>
                  <a:lnTo>
                    <a:pt x="20345" y="1024"/>
                  </a:lnTo>
                  <a:lnTo>
                    <a:pt x="20368" y="1008"/>
                  </a:lnTo>
                  <a:lnTo>
                    <a:pt x="20377" y="995"/>
                  </a:lnTo>
                  <a:lnTo>
                    <a:pt x="20399" y="982"/>
                  </a:lnTo>
                  <a:lnTo>
                    <a:pt x="20411" y="962"/>
                  </a:lnTo>
                  <a:lnTo>
                    <a:pt x="20422" y="944"/>
                  </a:lnTo>
                  <a:lnTo>
                    <a:pt x="20435" y="907"/>
                  </a:lnTo>
                  <a:lnTo>
                    <a:pt x="20435" y="866"/>
                  </a:lnTo>
                  <a:lnTo>
                    <a:pt x="20429" y="849"/>
                  </a:lnTo>
                  <a:lnTo>
                    <a:pt x="20422" y="830"/>
                  </a:lnTo>
                  <a:lnTo>
                    <a:pt x="20411" y="809"/>
                  </a:lnTo>
                  <a:lnTo>
                    <a:pt x="20399" y="797"/>
                  </a:lnTo>
                  <a:lnTo>
                    <a:pt x="20377" y="782"/>
                  </a:lnTo>
                  <a:lnTo>
                    <a:pt x="20368" y="763"/>
                  </a:lnTo>
                  <a:lnTo>
                    <a:pt x="20345" y="751"/>
                  </a:lnTo>
                  <a:lnTo>
                    <a:pt x="20323" y="738"/>
                  </a:lnTo>
                  <a:lnTo>
                    <a:pt x="20298" y="723"/>
                  </a:lnTo>
                  <a:lnTo>
                    <a:pt x="20270" y="717"/>
                  </a:lnTo>
                  <a:lnTo>
                    <a:pt x="20246" y="709"/>
                  </a:lnTo>
                  <a:lnTo>
                    <a:pt x="20212" y="702"/>
                  </a:lnTo>
                  <a:lnTo>
                    <a:pt x="20186" y="697"/>
                  </a:lnTo>
                  <a:lnTo>
                    <a:pt x="20156" y="694"/>
                  </a:lnTo>
                  <a:lnTo>
                    <a:pt x="18258" y="694"/>
                  </a:lnTo>
                  <a:lnTo>
                    <a:pt x="18228" y="687"/>
                  </a:lnTo>
                  <a:lnTo>
                    <a:pt x="18196" y="683"/>
                  </a:lnTo>
                  <a:lnTo>
                    <a:pt x="18170" y="679"/>
                  </a:lnTo>
                  <a:lnTo>
                    <a:pt x="18138" y="669"/>
                  </a:lnTo>
                  <a:lnTo>
                    <a:pt x="18118" y="662"/>
                  </a:lnTo>
                  <a:lnTo>
                    <a:pt x="18075" y="635"/>
                  </a:lnTo>
                  <a:lnTo>
                    <a:pt x="18047" y="625"/>
                  </a:lnTo>
                  <a:lnTo>
                    <a:pt x="18030" y="609"/>
                  </a:lnTo>
                  <a:lnTo>
                    <a:pt x="18017" y="591"/>
                  </a:lnTo>
                  <a:lnTo>
                    <a:pt x="18002" y="574"/>
                  </a:lnTo>
                  <a:lnTo>
                    <a:pt x="17991" y="557"/>
                  </a:lnTo>
                  <a:lnTo>
                    <a:pt x="17987" y="538"/>
                  </a:lnTo>
                  <a:lnTo>
                    <a:pt x="17981" y="518"/>
                  </a:lnTo>
                  <a:lnTo>
                    <a:pt x="17974" y="500"/>
                  </a:lnTo>
                  <a:lnTo>
                    <a:pt x="17981" y="481"/>
                  </a:lnTo>
                  <a:lnTo>
                    <a:pt x="17987" y="460"/>
                  </a:lnTo>
                  <a:lnTo>
                    <a:pt x="17991" y="440"/>
                  </a:lnTo>
                  <a:lnTo>
                    <a:pt x="18002" y="425"/>
                  </a:lnTo>
                  <a:lnTo>
                    <a:pt x="18030" y="390"/>
                  </a:lnTo>
                  <a:lnTo>
                    <a:pt x="18047" y="374"/>
                  </a:lnTo>
                  <a:lnTo>
                    <a:pt x="18075" y="361"/>
                  </a:lnTo>
                  <a:lnTo>
                    <a:pt x="18095" y="348"/>
                  </a:lnTo>
                  <a:lnTo>
                    <a:pt x="18118" y="338"/>
                  </a:lnTo>
                  <a:lnTo>
                    <a:pt x="18138" y="328"/>
                  </a:lnTo>
                  <a:lnTo>
                    <a:pt x="18170" y="320"/>
                  </a:lnTo>
                  <a:lnTo>
                    <a:pt x="18196" y="314"/>
                  </a:lnTo>
                  <a:lnTo>
                    <a:pt x="18228" y="310"/>
                  </a:lnTo>
                  <a:lnTo>
                    <a:pt x="18258" y="306"/>
                  </a:lnTo>
                  <a:lnTo>
                    <a:pt x="18292" y="304"/>
                  </a:lnTo>
                  <a:lnTo>
                    <a:pt x="19756" y="304"/>
                  </a:lnTo>
                  <a:lnTo>
                    <a:pt x="19756" y="302"/>
                  </a:lnTo>
                  <a:lnTo>
                    <a:pt x="19784" y="297"/>
                  </a:lnTo>
                  <a:lnTo>
                    <a:pt x="19808" y="292"/>
                  </a:lnTo>
                  <a:lnTo>
                    <a:pt x="19835" y="289"/>
                  </a:lnTo>
                  <a:lnTo>
                    <a:pt x="19861" y="280"/>
                  </a:lnTo>
                  <a:lnTo>
                    <a:pt x="19878" y="270"/>
                  </a:lnTo>
                  <a:lnTo>
                    <a:pt x="19902" y="260"/>
                  </a:lnTo>
                  <a:lnTo>
                    <a:pt x="19924" y="249"/>
                  </a:lnTo>
                  <a:lnTo>
                    <a:pt x="19945" y="237"/>
                  </a:lnTo>
                  <a:lnTo>
                    <a:pt x="19954" y="225"/>
                  </a:lnTo>
                  <a:lnTo>
                    <a:pt x="19969" y="209"/>
                  </a:lnTo>
                  <a:lnTo>
                    <a:pt x="19982" y="193"/>
                  </a:lnTo>
                  <a:lnTo>
                    <a:pt x="19995" y="181"/>
                  </a:lnTo>
                  <a:lnTo>
                    <a:pt x="20003" y="164"/>
                  </a:lnTo>
                  <a:lnTo>
                    <a:pt x="20007" y="144"/>
                  </a:lnTo>
                  <a:lnTo>
                    <a:pt x="20014" y="131"/>
                  </a:lnTo>
                  <a:lnTo>
                    <a:pt x="20018" y="112"/>
                  </a:lnTo>
                  <a:lnTo>
                    <a:pt x="20014" y="95"/>
                  </a:lnTo>
                  <a:lnTo>
                    <a:pt x="20003" y="61"/>
                  </a:lnTo>
                  <a:lnTo>
                    <a:pt x="19995" y="44"/>
                  </a:lnTo>
                  <a:lnTo>
                    <a:pt x="19969" y="12"/>
                  </a:lnTo>
                  <a:lnTo>
                    <a:pt x="19954" y="0"/>
                  </a:lnTo>
                  <a:lnTo>
                    <a:pt x="0" y="0"/>
                  </a:lnTo>
                  <a:lnTo>
                    <a:pt x="0" y="21600"/>
                  </a:lnTo>
                  <a:lnTo>
                    <a:pt x="16964" y="21600"/>
                  </a:lnTo>
                  <a:lnTo>
                    <a:pt x="16953" y="21597"/>
                  </a:lnTo>
                  <a:lnTo>
                    <a:pt x="16908" y="21569"/>
                  </a:lnTo>
                  <a:lnTo>
                    <a:pt x="16895" y="21553"/>
                  </a:lnTo>
                  <a:lnTo>
                    <a:pt x="16876" y="21537"/>
                  </a:lnTo>
                  <a:lnTo>
                    <a:pt x="16863" y="21519"/>
                  </a:lnTo>
                  <a:lnTo>
                    <a:pt x="16852" y="21503"/>
                  </a:lnTo>
                  <a:lnTo>
                    <a:pt x="16846" y="21483"/>
                  </a:lnTo>
                  <a:lnTo>
                    <a:pt x="16842" y="21463"/>
                  </a:lnTo>
                  <a:lnTo>
                    <a:pt x="16835" y="21445"/>
                  </a:lnTo>
                  <a:lnTo>
                    <a:pt x="16842" y="21427"/>
                  </a:lnTo>
                  <a:lnTo>
                    <a:pt x="16846" y="21407"/>
                  </a:lnTo>
                  <a:lnTo>
                    <a:pt x="16852" y="21388"/>
                  </a:lnTo>
                  <a:lnTo>
                    <a:pt x="16863" y="21371"/>
                  </a:lnTo>
                  <a:lnTo>
                    <a:pt x="16876" y="21354"/>
                  </a:lnTo>
                  <a:lnTo>
                    <a:pt x="16895" y="21338"/>
                  </a:lnTo>
                  <a:lnTo>
                    <a:pt x="16908" y="21320"/>
                  </a:lnTo>
                  <a:lnTo>
                    <a:pt x="16930" y="21308"/>
                  </a:lnTo>
                  <a:lnTo>
                    <a:pt x="16953" y="21296"/>
                  </a:lnTo>
                  <a:lnTo>
                    <a:pt x="16979" y="21283"/>
                  </a:lnTo>
                  <a:lnTo>
                    <a:pt x="16998" y="21275"/>
                  </a:lnTo>
                  <a:lnTo>
                    <a:pt x="17033" y="21264"/>
                  </a:lnTo>
                  <a:lnTo>
                    <a:pt x="17059" y="21260"/>
                  </a:lnTo>
                  <a:lnTo>
                    <a:pt x="17089" y="21254"/>
                  </a:lnTo>
                  <a:lnTo>
                    <a:pt x="17119" y="21252"/>
                  </a:lnTo>
                  <a:lnTo>
                    <a:pt x="20388" y="21252"/>
                  </a:lnTo>
                  <a:lnTo>
                    <a:pt x="20416" y="21248"/>
                  </a:lnTo>
                  <a:lnTo>
                    <a:pt x="20448" y="21247"/>
                  </a:lnTo>
                  <a:lnTo>
                    <a:pt x="20480" y="21240"/>
                  </a:lnTo>
                  <a:lnTo>
                    <a:pt x="20510" y="21238"/>
                  </a:lnTo>
                  <a:lnTo>
                    <a:pt x="20534" y="21227"/>
                  </a:lnTo>
                  <a:lnTo>
                    <a:pt x="20562" y="21219"/>
                  </a:lnTo>
                  <a:lnTo>
                    <a:pt x="20588" y="21208"/>
                  </a:lnTo>
                  <a:lnTo>
                    <a:pt x="20611" y="21194"/>
                  </a:lnTo>
                  <a:lnTo>
                    <a:pt x="20624" y="21179"/>
                  </a:lnTo>
                  <a:lnTo>
                    <a:pt x="20648" y="21167"/>
                  </a:lnTo>
                  <a:lnTo>
                    <a:pt x="20665" y="21152"/>
                  </a:lnTo>
                  <a:lnTo>
                    <a:pt x="20672" y="21135"/>
                  </a:lnTo>
                  <a:lnTo>
                    <a:pt x="20684" y="21118"/>
                  </a:lnTo>
                  <a:lnTo>
                    <a:pt x="20693" y="21098"/>
                  </a:lnTo>
                  <a:lnTo>
                    <a:pt x="20699" y="21078"/>
                  </a:lnTo>
                  <a:lnTo>
                    <a:pt x="20699" y="21037"/>
                  </a:lnTo>
                  <a:lnTo>
                    <a:pt x="20693" y="21018"/>
                  </a:lnTo>
                  <a:lnTo>
                    <a:pt x="20684" y="21001"/>
                  </a:lnTo>
                  <a:close/>
                  <a:moveTo>
                    <a:pt x="21241" y="20223"/>
                  </a:moveTo>
                  <a:lnTo>
                    <a:pt x="21232" y="20207"/>
                  </a:lnTo>
                  <a:lnTo>
                    <a:pt x="21220" y="20189"/>
                  </a:lnTo>
                  <a:lnTo>
                    <a:pt x="21202" y="20173"/>
                  </a:lnTo>
                  <a:lnTo>
                    <a:pt x="21187" y="20161"/>
                  </a:lnTo>
                  <a:lnTo>
                    <a:pt x="21164" y="20145"/>
                  </a:lnTo>
                  <a:lnTo>
                    <a:pt x="21138" y="20131"/>
                  </a:lnTo>
                  <a:lnTo>
                    <a:pt x="21119" y="20119"/>
                  </a:lnTo>
                  <a:lnTo>
                    <a:pt x="21091" y="20111"/>
                  </a:lnTo>
                  <a:lnTo>
                    <a:pt x="21065" y="20103"/>
                  </a:lnTo>
                  <a:lnTo>
                    <a:pt x="21033" y="20095"/>
                  </a:lnTo>
                  <a:lnTo>
                    <a:pt x="21011" y="20093"/>
                  </a:lnTo>
                  <a:lnTo>
                    <a:pt x="20975" y="20089"/>
                  </a:lnTo>
                  <a:lnTo>
                    <a:pt x="20942" y="20085"/>
                  </a:lnTo>
                  <a:lnTo>
                    <a:pt x="20917" y="20089"/>
                  </a:lnTo>
                  <a:lnTo>
                    <a:pt x="20882" y="20093"/>
                  </a:lnTo>
                  <a:lnTo>
                    <a:pt x="20850" y="20095"/>
                  </a:lnTo>
                  <a:lnTo>
                    <a:pt x="20766" y="20119"/>
                  </a:lnTo>
                  <a:lnTo>
                    <a:pt x="20740" y="20131"/>
                  </a:lnTo>
                  <a:lnTo>
                    <a:pt x="20723" y="20145"/>
                  </a:lnTo>
                  <a:lnTo>
                    <a:pt x="20702" y="20161"/>
                  </a:lnTo>
                  <a:lnTo>
                    <a:pt x="20682" y="20173"/>
                  </a:lnTo>
                  <a:lnTo>
                    <a:pt x="20669" y="20189"/>
                  </a:lnTo>
                  <a:lnTo>
                    <a:pt x="20654" y="20207"/>
                  </a:lnTo>
                  <a:lnTo>
                    <a:pt x="20648" y="20223"/>
                  </a:lnTo>
                  <a:lnTo>
                    <a:pt x="20639" y="20243"/>
                  </a:lnTo>
                  <a:lnTo>
                    <a:pt x="20633" y="20260"/>
                  </a:lnTo>
                  <a:lnTo>
                    <a:pt x="20633" y="20301"/>
                  </a:lnTo>
                  <a:lnTo>
                    <a:pt x="20639" y="20321"/>
                  </a:lnTo>
                  <a:lnTo>
                    <a:pt x="20648" y="20340"/>
                  </a:lnTo>
                  <a:lnTo>
                    <a:pt x="20654" y="20356"/>
                  </a:lnTo>
                  <a:lnTo>
                    <a:pt x="20682" y="20390"/>
                  </a:lnTo>
                  <a:lnTo>
                    <a:pt x="20702" y="20402"/>
                  </a:lnTo>
                  <a:lnTo>
                    <a:pt x="20723" y="20420"/>
                  </a:lnTo>
                  <a:lnTo>
                    <a:pt x="20740" y="20430"/>
                  </a:lnTo>
                  <a:lnTo>
                    <a:pt x="20766" y="20444"/>
                  </a:lnTo>
                  <a:lnTo>
                    <a:pt x="20794" y="20453"/>
                  </a:lnTo>
                  <a:lnTo>
                    <a:pt x="20822" y="20461"/>
                  </a:lnTo>
                  <a:lnTo>
                    <a:pt x="20850" y="20465"/>
                  </a:lnTo>
                  <a:lnTo>
                    <a:pt x="20882" y="20472"/>
                  </a:lnTo>
                  <a:lnTo>
                    <a:pt x="20917" y="20474"/>
                  </a:lnTo>
                  <a:lnTo>
                    <a:pt x="20975" y="20474"/>
                  </a:lnTo>
                  <a:lnTo>
                    <a:pt x="21011" y="20472"/>
                  </a:lnTo>
                  <a:lnTo>
                    <a:pt x="21033" y="20465"/>
                  </a:lnTo>
                  <a:lnTo>
                    <a:pt x="21065" y="20461"/>
                  </a:lnTo>
                  <a:lnTo>
                    <a:pt x="21091" y="20453"/>
                  </a:lnTo>
                  <a:lnTo>
                    <a:pt x="21119" y="20444"/>
                  </a:lnTo>
                  <a:lnTo>
                    <a:pt x="21138" y="20430"/>
                  </a:lnTo>
                  <a:lnTo>
                    <a:pt x="21164" y="20420"/>
                  </a:lnTo>
                  <a:lnTo>
                    <a:pt x="21187" y="20402"/>
                  </a:lnTo>
                  <a:lnTo>
                    <a:pt x="21202" y="20390"/>
                  </a:lnTo>
                  <a:lnTo>
                    <a:pt x="21220" y="20374"/>
                  </a:lnTo>
                  <a:lnTo>
                    <a:pt x="21232" y="20356"/>
                  </a:lnTo>
                  <a:lnTo>
                    <a:pt x="21241" y="20340"/>
                  </a:lnTo>
                  <a:lnTo>
                    <a:pt x="21252" y="20321"/>
                  </a:lnTo>
                  <a:lnTo>
                    <a:pt x="21254" y="20301"/>
                  </a:lnTo>
                  <a:lnTo>
                    <a:pt x="21254" y="20260"/>
                  </a:lnTo>
                  <a:lnTo>
                    <a:pt x="21252" y="20243"/>
                  </a:lnTo>
                  <a:lnTo>
                    <a:pt x="21241" y="20223"/>
                  </a:lnTo>
                  <a:close/>
                  <a:moveTo>
                    <a:pt x="21596" y="16365"/>
                  </a:moveTo>
                  <a:lnTo>
                    <a:pt x="21585" y="16346"/>
                  </a:lnTo>
                  <a:lnTo>
                    <a:pt x="21574" y="16329"/>
                  </a:lnTo>
                  <a:lnTo>
                    <a:pt x="21561" y="16312"/>
                  </a:lnTo>
                  <a:lnTo>
                    <a:pt x="21544" y="16293"/>
                  </a:lnTo>
                  <a:lnTo>
                    <a:pt x="21525" y="16278"/>
                  </a:lnTo>
                  <a:lnTo>
                    <a:pt x="21510" y="16266"/>
                  </a:lnTo>
                  <a:lnTo>
                    <a:pt x="21486" y="16253"/>
                  </a:lnTo>
                  <a:lnTo>
                    <a:pt x="21458" y="16242"/>
                  </a:lnTo>
                  <a:lnTo>
                    <a:pt x="21435" y="16233"/>
                  </a:lnTo>
                  <a:lnTo>
                    <a:pt x="21409" y="16224"/>
                  </a:lnTo>
                  <a:lnTo>
                    <a:pt x="21381" y="16220"/>
                  </a:lnTo>
                  <a:lnTo>
                    <a:pt x="21351" y="16213"/>
                  </a:lnTo>
                  <a:lnTo>
                    <a:pt x="21291" y="16210"/>
                  </a:lnTo>
                  <a:lnTo>
                    <a:pt x="21254" y="16212"/>
                  </a:lnTo>
                  <a:lnTo>
                    <a:pt x="21222" y="16213"/>
                  </a:lnTo>
                  <a:lnTo>
                    <a:pt x="21192" y="16220"/>
                  </a:lnTo>
                  <a:lnTo>
                    <a:pt x="21164" y="16224"/>
                  </a:lnTo>
                  <a:lnTo>
                    <a:pt x="21138" y="16233"/>
                  </a:lnTo>
                  <a:lnTo>
                    <a:pt x="21110" y="16242"/>
                  </a:lnTo>
                  <a:lnTo>
                    <a:pt x="21088" y="16253"/>
                  </a:lnTo>
                  <a:lnTo>
                    <a:pt x="21065" y="16266"/>
                  </a:lnTo>
                  <a:lnTo>
                    <a:pt x="21045" y="16278"/>
                  </a:lnTo>
                  <a:lnTo>
                    <a:pt x="21026" y="16293"/>
                  </a:lnTo>
                  <a:lnTo>
                    <a:pt x="21011" y="16312"/>
                  </a:lnTo>
                  <a:lnTo>
                    <a:pt x="21000" y="16329"/>
                  </a:lnTo>
                  <a:lnTo>
                    <a:pt x="20985" y="16346"/>
                  </a:lnTo>
                  <a:lnTo>
                    <a:pt x="20977" y="16365"/>
                  </a:lnTo>
                  <a:lnTo>
                    <a:pt x="20975" y="16385"/>
                  </a:lnTo>
                  <a:lnTo>
                    <a:pt x="20972" y="16402"/>
                  </a:lnTo>
                  <a:lnTo>
                    <a:pt x="20975" y="16422"/>
                  </a:lnTo>
                  <a:lnTo>
                    <a:pt x="20977" y="16441"/>
                  </a:lnTo>
                  <a:lnTo>
                    <a:pt x="20985" y="16461"/>
                  </a:lnTo>
                  <a:lnTo>
                    <a:pt x="21000" y="16478"/>
                  </a:lnTo>
                  <a:lnTo>
                    <a:pt x="21011" y="16495"/>
                  </a:lnTo>
                  <a:lnTo>
                    <a:pt x="21026" y="16514"/>
                  </a:lnTo>
                  <a:lnTo>
                    <a:pt x="21045" y="16527"/>
                  </a:lnTo>
                  <a:lnTo>
                    <a:pt x="21065" y="16539"/>
                  </a:lnTo>
                  <a:lnTo>
                    <a:pt x="21088" y="16551"/>
                  </a:lnTo>
                  <a:lnTo>
                    <a:pt x="21110" y="16561"/>
                  </a:lnTo>
                  <a:lnTo>
                    <a:pt x="21138" y="16571"/>
                  </a:lnTo>
                  <a:lnTo>
                    <a:pt x="21164" y="16583"/>
                  </a:lnTo>
                  <a:lnTo>
                    <a:pt x="21192" y="16587"/>
                  </a:lnTo>
                  <a:lnTo>
                    <a:pt x="21222" y="16593"/>
                  </a:lnTo>
                  <a:lnTo>
                    <a:pt x="21254" y="16595"/>
                  </a:lnTo>
                  <a:lnTo>
                    <a:pt x="21321" y="16595"/>
                  </a:lnTo>
                  <a:lnTo>
                    <a:pt x="21351" y="16593"/>
                  </a:lnTo>
                  <a:lnTo>
                    <a:pt x="21381" y="16587"/>
                  </a:lnTo>
                  <a:lnTo>
                    <a:pt x="21409" y="16583"/>
                  </a:lnTo>
                  <a:lnTo>
                    <a:pt x="21435" y="16571"/>
                  </a:lnTo>
                  <a:lnTo>
                    <a:pt x="21458" y="16561"/>
                  </a:lnTo>
                  <a:lnTo>
                    <a:pt x="21486" y="16551"/>
                  </a:lnTo>
                  <a:lnTo>
                    <a:pt x="21510" y="16539"/>
                  </a:lnTo>
                  <a:lnTo>
                    <a:pt x="21525" y="16527"/>
                  </a:lnTo>
                  <a:lnTo>
                    <a:pt x="21544" y="16514"/>
                  </a:lnTo>
                  <a:lnTo>
                    <a:pt x="21561" y="16495"/>
                  </a:lnTo>
                  <a:lnTo>
                    <a:pt x="21574" y="16478"/>
                  </a:lnTo>
                  <a:lnTo>
                    <a:pt x="21585" y="16461"/>
                  </a:lnTo>
                  <a:lnTo>
                    <a:pt x="21596" y="16441"/>
                  </a:lnTo>
                  <a:lnTo>
                    <a:pt x="21598" y="16422"/>
                  </a:lnTo>
                  <a:lnTo>
                    <a:pt x="21600" y="16402"/>
                  </a:lnTo>
                  <a:lnTo>
                    <a:pt x="21598" y="16385"/>
                  </a:lnTo>
                  <a:lnTo>
                    <a:pt x="21596" y="16365"/>
                  </a:lnTo>
                  <a:close/>
                  <a:moveTo>
                    <a:pt x="21596" y="11708"/>
                  </a:moveTo>
                  <a:lnTo>
                    <a:pt x="21574" y="11673"/>
                  </a:lnTo>
                  <a:lnTo>
                    <a:pt x="21561" y="11656"/>
                  </a:lnTo>
                  <a:lnTo>
                    <a:pt x="21544" y="11640"/>
                  </a:lnTo>
                  <a:lnTo>
                    <a:pt x="21525" y="11624"/>
                  </a:lnTo>
                  <a:lnTo>
                    <a:pt x="21510" y="11609"/>
                  </a:lnTo>
                  <a:lnTo>
                    <a:pt x="21486" y="11599"/>
                  </a:lnTo>
                  <a:lnTo>
                    <a:pt x="21458" y="11588"/>
                  </a:lnTo>
                  <a:lnTo>
                    <a:pt x="21435" y="11579"/>
                  </a:lnTo>
                  <a:lnTo>
                    <a:pt x="21409" y="11569"/>
                  </a:lnTo>
                  <a:lnTo>
                    <a:pt x="21381" y="11564"/>
                  </a:lnTo>
                  <a:lnTo>
                    <a:pt x="21351" y="11556"/>
                  </a:lnTo>
                  <a:lnTo>
                    <a:pt x="21321" y="11555"/>
                  </a:lnTo>
                  <a:lnTo>
                    <a:pt x="21254" y="11555"/>
                  </a:lnTo>
                  <a:lnTo>
                    <a:pt x="21222" y="11556"/>
                  </a:lnTo>
                  <a:lnTo>
                    <a:pt x="21192" y="11564"/>
                  </a:lnTo>
                  <a:lnTo>
                    <a:pt x="21164" y="11569"/>
                  </a:lnTo>
                  <a:lnTo>
                    <a:pt x="21138" y="11579"/>
                  </a:lnTo>
                  <a:lnTo>
                    <a:pt x="21110" y="11588"/>
                  </a:lnTo>
                  <a:lnTo>
                    <a:pt x="21088" y="11599"/>
                  </a:lnTo>
                  <a:lnTo>
                    <a:pt x="21065" y="11609"/>
                  </a:lnTo>
                  <a:lnTo>
                    <a:pt x="21045" y="11624"/>
                  </a:lnTo>
                  <a:lnTo>
                    <a:pt x="21026" y="11640"/>
                  </a:lnTo>
                  <a:lnTo>
                    <a:pt x="21011" y="11656"/>
                  </a:lnTo>
                  <a:lnTo>
                    <a:pt x="21000" y="11673"/>
                  </a:lnTo>
                  <a:lnTo>
                    <a:pt x="20985" y="11691"/>
                  </a:lnTo>
                  <a:lnTo>
                    <a:pt x="20977" y="11708"/>
                  </a:lnTo>
                  <a:lnTo>
                    <a:pt x="20975" y="11729"/>
                  </a:lnTo>
                  <a:lnTo>
                    <a:pt x="20972" y="11748"/>
                  </a:lnTo>
                  <a:lnTo>
                    <a:pt x="20975" y="11765"/>
                  </a:lnTo>
                  <a:lnTo>
                    <a:pt x="20977" y="11786"/>
                  </a:lnTo>
                  <a:lnTo>
                    <a:pt x="20985" y="11805"/>
                  </a:lnTo>
                  <a:lnTo>
                    <a:pt x="21000" y="11825"/>
                  </a:lnTo>
                  <a:lnTo>
                    <a:pt x="21011" y="11842"/>
                  </a:lnTo>
                  <a:lnTo>
                    <a:pt x="21026" y="11856"/>
                  </a:lnTo>
                  <a:lnTo>
                    <a:pt x="21045" y="11872"/>
                  </a:lnTo>
                  <a:lnTo>
                    <a:pt x="21065" y="11886"/>
                  </a:lnTo>
                  <a:lnTo>
                    <a:pt x="21088" y="11900"/>
                  </a:lnTo>
                  <a:lnTo>
                    <a:pt x="21110" y="11909"/>
                  </a:lnTo>
                  <a:lnTo>
                    <a:pt x="21138" y="11918"/>
                  </a:lnTo>
                  <a:lnTo>
                    <a:pt x="21164" y="11926"/>
                  </a:lnTo>
                  <a:lnTo>
                    <a:pt x="21192" y="11934"/>
                  </a:lnTo>
                  <a:lnTo>
                    <a:pt x="21222" y="11936"/>
                  </a:lnTo>
                  <a:lnTo>
                    <a:pt x="21254" y="11941"/>
                  </a:lnTo>
                  <a:lnTo>
                    <a:pt x="21291" y="11945"/>
                  </a:lnTo>
                  <a:lnTo>
                    <a:pt x="21321" y="11941"/>
                  </a:lnTo>
                  <a:lnTo>
                    <a:pt x="21351" y="11936"/>
                  </a:lnTo>
                  <a:lnTo>
                    <a:pt x="21381" y="11934"/>
                  </a:lnTo>
                  <a:lnTo>
                    <a:pt x="21409" y="11926"/>
                  </a:lnTo>
                  <a:lnTo>
                    <a:pt x="21435" y="11918"/>
                  </a:lnTo>
                  <a:lnTo>
                    <a:pt x="21458" y="11909"/>
                  </a:lnTo>
                  <a:lnTo>
                    <a:pt x="21486" y="11900"/>
                  </a:lnTo>
                  <a:lnTo>
                    <a:pt x="21510" y="11886"/>
                  </a:lnTo>
                  <a:lnTo>
                    <a:pt x="21525" y="11872"/>
                  </a:lnTo>
                  <a:lnTo>
                    <a:pt x="21544" y="11856"/>
                  </a:lnTo>
                  <a:lnTo>
                    <a:pt x="21561" y="11842"/>
                  </a:lnTo>
                  <a:lnTo>
                    <a:pt x="21574" y="11825"/>
                  </a:lnTo>
                  <a:lnTo>
                    <a:pt x="21585" y="11805"/>
                  </a:lnTo>
                  <a:lnTo>
                    <a:pt x="21596" y="11786"/>
                  </a:lnTo>
                  <a:lnTo>
                    <a:pt x="21598" y="11765"/>
                  </a:lnTo>
                  <a:lnTo>
                    <a:pt x="21600" y="11748"/>
                  </a:lnTo>
                  <a:lnTo>
                    <a:pt x="21598" y="11729"/>
                  </a:lnTo>
                  <a:lnTo>
                    <a:pt x="21596" y="11708"/>
                  </a:lnTo>
                  <a:close/>
                  <a:moveTo>
                    <a:pt x="21596" y="7829"/>
                  </a:moveTo>
                  <a:lnTo>
                    <a:pt x="21585" y="7813"/>
                  </a:lnTo>
                  <a:lnTo>
                    <a:pt x="21574" y="7794"/>
                  </a:lnTo>
                  <a:lnTo>
                    <a:pt x="21561" y="7775"/>
                  </a:lnTo>
                  <a:lnTo>
                    <a:pt x="21544" y="7759"/>
                  </a:lnTo>
                  <a:lnTo>
                    <a:pt x="21525" y="7746"/>
                  </a:lnTo>
                  <a:lnTo>
                    <a:pt x="21510" y="7730"/>
                  </a:lnTo>
                  <a:lnTo>
                    <a:pt x="21486" y="7721"/>
                  </a:lnTo>
                  <a:lnTo>
                    <a:pt x="21458" y="7706"/>
                  </a:lnTo>
                  <a:lnTo>
                    <a:pt x="21435" y="7700"/>
                  </a:lnTo>
                  <a:lnTo>
                    <a:pt x="21409" y="7688"/>
                  </a:lnTo>
                  <a:lnTo>
                    <a:pt x="21381" y="7684"/>
                  </a:lnTo>
                  <a:lnTo>
                    <a:pt x="21351" y="7682"/>
                  </a:lnTo>
                  <a:lnTo>
                    <a:pt x="21321" y="7676"/>
                  </a:lnTo>
                  <a:lnTo>
                    <a:pt x="21291" y="7674"/>
                  </a:lnTo>
                  <a:lnTo>
                    <a:pt x="21254" y="7676"/>
                  </a:lnTo>
                  <a:lnTo>
                    <a:pt x="21222" y="7682"/>
                  </a:lnTo>
                  <a:lnTo>
                    <a:pt x="21192" y="7684"/>
                  </a:lnTo>
                  <a:lnTo>
                    <a:pt x="21164" y="7688"/>
                  </a:lnTo>
                  <a:lnTo>
                    <a:pt x="21138" y="7700"/>
                  </a:lnTo>
                  <a:lnTo>
                    <a:pt x="21110" y="7706"/>
                  </a:lnTo>
                  <a:lnTo>
                    <a:pt x="21088" y="7721"/>
                  </a:lnTo>
                  <a:lnTo>
                    <a:pt x="21065" y="7730"/>
                  </a:lnTo>
                  <a:lnTo>
                    <a:pt x="21045" y="7746"/>
                  </a:lnTo>
                  <a:lnTo>
                    <a:pt x="21026" y="7759"/>
                  </a:lnTo>
                  <a:lnTo>
                    <a:pt x="21011" y="7775"/>
                  </a:lnTo>
                  <a:lnTo>
                    <a:pt x="21000" y="7794"/>
                  </a:lnTo>
                  <a:lnTo>
                    <a:pt x="20985" y="7813"/>
                  </a:lnTo>
                  <a:lnTo>
                    <a:pt x="20977" y="7829"/>
                  </a:lnTo>
                  <a:lnTo>
                    <a:pt x="20975" y="7847"/>
                  </a:lnTo>
                  <a:lnTo>
                    <a:pt x="20972" y="7870"/>
                  </a:lnTo>
                  <a:lnTo>
                    <a:pt x="20975" y="7889"/>
                  </a:lnTo>
                  <a:lnTo>
                    <a:pt x="20977" y="7910"/>
                  </a:lnTo>
                  <a:lnTo>
                    <a:pt x="20985" y="7927"/>
                  </a:lnTo>
                  <a:lnTo>
                    <a:pt x="21011" y="7959"/>
                  </a:lnTo>
                  <a:lnTo>
                    <a:pt x="21026" y="7975"/>
                  </a:lnTo>
                  <a:lnTo>
                    <a:pt x="21045" y="7993"/>
                  </a:lnTo>
                  <a:lnTo>
                    <a:pt x="21065" y="8003"/>
                  </a:lnTo>
                  <a:lnTo>
                    <a:pt x="21088" y="8018"/>
                  </a:lnTo>
                  <a:lnTo>
                    <a:pt x="21110" y="8030"/>
                  </a:lnTo>
                  <a:lnTo>
                    <a:pt x="21138" y="8039"/>
                  </a:lnTo>
                  <a:lnTo>
                    <a:pt x="21164" y="8047"/>
                  </a:lnTo>
                  <a:lnTo>
                    <a:pt x="21192" y="8054"/>
                  </a:lnTo>
                  <a:lnTo>
                    <a:pt x="21222" y="8059"/>
                  </a:lnTo>
                  <a:lnTo>
                    <a:pt x="21254" y="8063"/>
                  </a:lnTo>
                  <a:lnTo>
                    <a:pt x="21321" y="8063"/>
                  </a:lnTo>
                  <a:lnTo>
                    <a:pt x="21351" y="8059"/>
                  </a:lnTo>
                  <a:lnTo>
                    <a:pt x="21381" y="8054"/>
                  </a:lnTo>
                  <a:lnTo>
                    <a:pt x="21409" y="8047"/>
                  </a:lnTo>
                  <a:lnTo>
                    <a:pt x="21435" y="8039"/>
                  </a:lnTo>
                  <a:lnTo>
                    <a:pt x="21458" y="8030"/>
                  </a:lnTo>
                  <a:lnTo>
                    <a:pt x="21486" y="8018"/>
                  </a:lnTo>
                  <a:lnTo>
                    <a:pt x="21510" y="8003"/>
                  </a:lnTo>
                  <a:lnTo>
                    <a:pt x="21525" y="7993"/>
                  </a:lnTo>
                  <a:lnTo>
                    <a:pt x="21544" y="7975"/>
                  </a:lnTo>
                  <a:lnTo>
                    <a:pt x="21561" y="7959"/>
                  </a:lnTo>
                  <a:lnTo>
                    <a:pt x="21574" y="7946"/>
                  </a:lnTo>
                  <a:lnTo>
                    <a:pt x="21585" y="7927"/>
                  </a:lnTo>
                  <a:lnTo>
                    <a:pt x="21596" y="7910"/>
                  </a:lnTo>
                  <a:lnTo>
                    <a:pt x="21598" y="7889"/>
                  </a:lnTo>
                  <a:lnTo>
                    <a:pt x="21600" y="7870"/>
                  </a:lnTo>
                  <a:lnTo>
                    <a:pt x="21598" y="7847"/>
                  </a:lnTo>
                  <a:lnTo>
                    <a:pt x="21596" y="7829"/>
                  </a:lnTo>
                  <a:close/>
                  <a:moveTo>
                    <a:pt x="19717" y="3270"/>
                  </a:moveTo>
                  <a:lnTo>
                    <a:pt x="19728" y="3289"/>
                  </a:lnTo>
                  <a:lnTo>
                    <a:pt x="19734" y="3309"/>
                  </a:lnTo>
                  <a:lnTo>
                    <a:pt x="19754" y="3324"/>
                  </a:lnTo>
                  <a:lnTo>
                    <a:pt x="19773" y="3337"/>
                  </a:lnTo>
                  <a:lnTo>
                    <a:pt x="19799" y="3352"/>
                  </a:lnTo>
                  <a:lnTo>
                    <a:pt x="19816" y="3362"/>
                  </a:lnTo>
                  <a:lnTo>
                    <a:pt x="19838" y="3374"/>
                  </a:lnTo>
                  <a:lnTo>
                    <a:pt x="19861" y="3386"/>
                  </a:lnTo>
                  <a:lnTo>
                    <a:pt x="19893" y="3394"/>
                  </a:lnTo>
                  <a:lnTo>
                    <a:pt x="19924" y="3398"/>
                  </a:lnTo>
                  <a:lnTo>
                    <a:pt x="19954" y="3406"/>
                  </a:lnTo>
                  <a:lnTo>
                    <a:pt x="20080" y="3406"/>
                  </a:lnTo>
                  <a:lnTo>
                    <a:pt x="20108" y="3398"/>
                  </a:lnTo>
                  <a:lnTo>
                    <a:pt x="20139" y="3394"/>
                  </a:lnTo>
                  <a:lnTo>
                    <a:pt x="20166" y="3386"/>
                  </a:lnTo>
                  <a:lnTo>
                    <a:pt x="20188" y="3374"/>
                  </a:lnTo>
                  <a:lnTo>
                    <a:pt x="20212" y="3362"/>
                  </a:lnTo>
                  <a:lnTo>
                    <a:pt x="20240" y="3352"/>
                  </a:lnTo>
                  <a:lnTo>
                    <a:pt x="20261" y="3337"/>
                  </a:lnTo>
                  <a:lnTo>
                    <a:pt x="20276" y="3324"/>
                  </a:lnTo>
                  <a:lnTo>
                    <a:pt x="20295" y="3309"/>
                  </a:lnTo>
                  <a:lnTo>
                    <a:pt x="20302" y="3289"/>
                  </a:lnTo>
                  <a:lnTo>
                    <a:pt x="20315" y="3270"/>
                  </a:lnTo>
                  <a:lnTo>
                    <a:pt x="20323" y="3254"/>
                  </a:lnTo>
                  <a:lnTo>
                    <a:pt x="20330" y="3234"/>
                  </a:lnTo>
                  <a:lnTo>
                    <a:pt x="20330" y="3193"/>
                  </a:lnTo>
                  <a:lnTo>
                    <a:pt x="20315" y="3156"/>
                  </a:lnTo>
                  <a:lnTo>
                    <a:pt x="20302" y="3137"/>
                  </a:lnTo>
                  <a:lnTo>
                    <a:pt x="20295" y="3122"/>
                  </a:lnTo>
                  <a:lnTo>
                    <a:pt x="20276" y="3105"/>
                  </a:lnTo>
                  <a:lnTo>
                    <a:pt x="20261" y="3090"/>
                  </a:lnTo>
                  <a:lnTo>
                    <a:pt x="20240" y="3078"/>
                  </a:lnTo>
                  <a:lnTo>
                    <a:pt x="20212" y="3064"/>
                  </a:lnTo>
                  <a:lnTo>
                    <a:pt x="20188" y="3055"/>
                  </a:lnTo>
                  <a:lnTo>
                    <a:pt x="20166" y="3041"/>
                  </a:lnTo>
                  <a:lnTo>
                    <a:pt x="20139" y="3035"/>
                  </a:lnTo>
                  <a:lnTo>
                    <a:pt x="20108" y="3025"/>
                  </a:lnTo>
                  <a:lnTo>
                    <a:pt x="20080" y="3024"/>
                  </a:lnTo>
                  <a:lnTo>
                    <a:pt x="20048" y="3023"/>
                  </a:lnTo>
                  <a:lnTo>
                    <a:pt x="20018" y="3019"/>
                  </a:lnTo>
                  <a:lnTo>
                    <a:pt x="19982" y="3023"/>
                  </a:lnTo>
                  <a:lnTo>
                    <a:pt x="19954" y="3024"/>
                  </a:lnTo>
                  <a:lnTo>
                    <a:pt x="19924" y="3025"/>
                  </a:lnTo>
                  <a:lnTo>
                    <a:pt x="19893" y="3035"/>
                  </a:lnTo>
                  <a:lnTo>
                    <a:pt x="19861" y="3041"/>
                  </a:lnTo>
                  <a:lnTo>
                    <a:pt x="19838" y="3055"/>
                  </a:lnTo>
                  <a:lnTo>
                    <a:pt x="19816" y="3064"/>
                  </a:lnTo>
                  <a:lnTo>
                    <a:pt x="19799" y="3078"/>
                  </a:lnTo>
                  <a:lnTo>
                    <a:pt x="19773" y="3090"/>
                  </a:lnTo>
                  <a:lnTo>
                    <a:pt x="19754" y="3105"/>
                  </a:lnTo>
                  <a:lnTo>
                    <a:pt x="19734" y="3122"/>
                  </a:lnTo>
                  <a:lnTo>
                    <a:pt x="19728" y="3137"/>
                  </a:lnTo>
                  <a:lnTo>
                    <a:pt x="19717" y="3156"/>
                  </a:lnTo>
                  <a:lnTo>
                    <a:pt x="19707" y="3177"/>
                  </a:lnTo>
                  <a:lnTo>
                    <a:pt x="19700" y="3193"/>
                  </a:lnTo>
                  <a:lnTo>
                    <a:pt x="19698" y="3214"/>
                  </a:lnTo>
                  <a:lnTo>
                    <a:pt x="19700" y="3234"/>
                  </a:lnTo>
                  <a:lnTo>
                    <a:pt x="19707" y="3254"/>
                  </a:lnTo>
                  <a:lnTo>
                    <a:pt x="19717" y="3270"/>
                  </a:lnTo>
                  <a:close/>
                  <a:moveTo>
                    <a:pt x="21011" y="4958"/>
                  </a:moveTo>
                  <a:lnTo>
                    <a:pt x="21033" y="4950"/>
                  </a:lnTo>
                  <a:lnTo>
                    <a:pt x="21065" y="4943"/>
                  </a:lnTo>
                  <a:lnTo>
                    <a:pt x="21091" y="4937"/>
                  </a:lnTo>
                  <a:lnTo>
                    <a:pt x="21119" y="4929"/>
                  </a:lnTo>
                  <a:lnTo>
                    <a:pt x="21138" y="4914"/>
                  </a:lnTo>
                  <a:lnTo>
                    <a:pt x="21164" y="4905"/>
                  </a:lnTo>
                  <a:lnTo>
                    <a:pt x="21187" y="4889"/>
                  </a:lnTo>
                  <a:lnTo>
                    <a:pt x="21202" y="4873"/>
                  </a:lnTo>
                  <a:lnTo>
                    <a:pt x="21220" y="4857"/>
                  </a:lnTo>
                  <a:lnTo>
                    <a:pt x="21232" y="4841"/>
                  </a:lnTo>
                  <a:lnTo>
                    <a:pt x="21241" y="4824"/>
                  </a:lnTo>
                  <a:lnTo>
                    <a:pt x="21252" y="4805"/>
                  </a:lnTo>
                  <a:lnTo>
                    <a:pt x="21254" y="4786"/>
                  </a:lnTo>
                  <a:lnTo>
                    <a:pt x="21254" y="4746"/>
                  </a:lnTo>
                  <a:lnTo>
                    <a:pt x="21252" y="4725"/>
                  </a:lnTo>
                  <a:lnTo>
                    <a:pt x="21241" y="4708"/>
                  </a:lnTo>
                  <a:lnTo>
                    <a:pt x="21232" y="4690"/>
                  </a:lnTo>
                  <a:lnTo>
                    <a:pt x="21220" y="4676"/>
                  </a:lnTo>
                  <a:lnTo>
                    <a:pt x="21202" y="4657"/>
                  </a:lnTo>
                  <a:lnTo>
                    <a:pt x="21187" y="4642"/>
                  </a:lnTo>
                  <a:lnTo>
                    <a:pt x="21164" y="4630"/>
                  </a:lnTo>
                  <a:lnTo>
                    <a:pt x="21138" y="4614"/>
                  </a:lnTo>
                  <a:lnTo>
                    <a:pt x="21119" y="4605"/>
                  </a:lnTo>
                  <a:lnTo>
                    <a:pt x="21091" y="4598"/>
                  </a:lnTo>
                  <a:lnTo>
                    <a:pt x="21065" y="4588"/>
                  </a:lnTo>
                  <a:lnTo>
                    <a:pt x="21033" y="4580"/>
                  </a:lnTo>
                  <a:lnTo>
                    <a:pt x="21011" y="4578"/>
                  </a:lnTo>
                  <a:lnTo>
                    <a:pt x="20975" y="4570"/>
                  </a:lnTo>
                  <a:lnTo>
                    <a:pt x="20917" y="4570"/>
                  </a:lnTo>
                  <a:lnTo>
                    <a:pt x="20882" y="4578"/>
                  </a:lnTo>
                  <a:lnTo>
                    <a:pt x="20850" y="4580"/>
                  </a:lnTo>
                  <a:lnTo>
                    <a:pt x="20822" y="4588"/>
                  </a:lnTo>
                  <a:lnTo>
                    <a:pt x="20794" y="4598"/>
                  </a:lnTo>
                  <a:lnTo>
                    <a:pt x="20766" y="4605"/>
                  </a:lnTo>
                  <a:lnTo>
                    <a:pt x="20740" y="4614"/>
                  </a:lnTo>
                  <a:lnTo>
                    <a:pt x="20723" y="4630"/>
                  </a:lnTo>
                  <a:lnTo>
                    <a:pt x="20702" y="4642"/>
                  </a:lnTo>
                  <a:lnTo>
                    <a:pt x="20682" y="4657"/>
                  </a:lnTo>
                  <a:lnTo>
                    <a:pt x="20669" y="4676"/>
                  </a:lnTo>
                  <a:lnTo>
                    <a:pt x="20654" y="4690"/>
                  </a:lnTo>
                  <a:lnTo>
                    <a:pt x="20648" y="4708"/>
                  </a:lnTo>
                  <a:lnTo>
                    <a:pt x="20639" y="4725"/>
                  </a:lnTo>
                  <a:lnTo>
                    <a:pt x="20633" y="4746"/>
                  </a:lnTo>
                  <a:lnTo>
                    <a:pt x="20633" y="4786"/>
                  </a:lnTo>
                  <a:lnTo>
                    <a:pt x="20639" y="4805"/>
                  </a:lnTo>
                  <a:lnTo>
                    <a:pt x="20648" y="4824"/>
                  </a:lnTo>
                  <a:lnTo>
                    <a:pt x="20654" y="4841"/>
                  </a:lnTo>
                  <a:lnTo>
                    <a:pt x="20669" y="4857"/>
                  </a:lnTo>
                  <a:lnTo>
                    <a:pt x="20682" y="4873"/>
                  </a:lnTo>
                  <a:lnTo>
                    <a:pt x="20702" y="4889"/>
                  </a:lnTo>
                  <a:lnTo>
                    <a:pt x="20723" y="4905"/>
                  </a:lnTo>
                  <a:lnTo>
                    <a:pt x="20740" y="4914"/>
                  </a:lnTo>
                  <a:lnTo>
                    <a:pt x="20766" y="4929"/>
                  </a:lnTo>
                  <a:lnTo>
                    <a:pt x="20794" y="4937"/>
                  </a:lnTo>
                  <a:lnTo>
                    <a:pt x="20850" y="4950"/>
                  </a:lnTo>
                  <a:lnTo>
                    <a:pt x="20882" y="4958"/>
                  </a:lnTo>
                  <a:lnTo>
                    <a:pt x="20917" y="4959"/>
                  </a:lnTo>
                  <a:lnTo>
                    <a:pt x="20975" y="4959"/>
                  </a:lnTo>
                  <a:lnTo>
                    <a:pt x="21011" y="4958"/>
                  </a:lnTo>
                  <a:close/>
                  <a:moveTo>
                    <a:pt x="19982" y="1469"/>
                  </a:moveTo>
                  <a:lnTo>
                    <a:pt x="19954" y="1473"/>
                  </a:lnTo>
                  <a:lnTo>
                    <a:pt x="19919" y="1479"/>
                  </a:lnTo>
                  <a:lnTo>
                    <a:pt x="19891" y="1484"/>
                  </a:lnTo>
                  <a:lnTo>
                    <a:pt x="19861" y="1489"/>
                  </a:lnTo>
                  <a:lnTo>
                    <a:pt x="19814" y="1511"/>
                  </a:lnTo>
                  <a:lnTo>
                    <a:pt x="19788" y="1527"/>
                  </a:lnTo>
                  <a:lnTo>
                    <a:pt x="19771" y="1539"/>
                  </a:lnTo>
                  <a:lnTo>
                    <a:pt x="19754" y="1553"/>
                  </a:lnTo>
                  <a:lnTo>
                    <a:pt x="19734" y="1571"/>
                  </a:lnTo>
                  <a:lnTo>
                    <a:pt x="19728" y="1587"/>
                  </a:lnTo>
                  <a:lnTo>
                    <a:pt x="19713" y="1603"/>
                  </a:lnTo>
                  <a:lnTo>
                    <a:pt x="19707" y="1625"/>
                  </a:lnTo>
                  <a:lnTo>
                    <a:pt x="19700" y="1644"/>
                  </a:lnTo>
                  <a:lnTo>
                    <a:pt x="19698" y="1664"/>
                  </a:lnTo>
                  <a:lnTo>
                    <a:pt x="19700" y="1682"/>
                  </a:lnTo>
                  <a:lnTo>
                    <a:pt x="19707" y="1702"/>
                  </a:lnTo>
                  <a:lnTo>
                    <a:pt x="19713" y="1721"/>
                  </a:lnTo>
                  <a:lnTo>
                    <a:pt x="19728" y="1737"/>
                  </a:lnTo>
                  <a:lnTo>
                    <a:pt x="19734" y="1756"/>
                  </a:lnTo>
                  <a:lnTo>
                    <a:pt x="19754" y="1770"/>
                  </a:lnTo>
                  <a:lnTo>
                    <a:pt x="19771" y="1784"/>
                  </a:lnTo>
                  <a:lnTo>
                    <a:pt x="19788" y="1801"/>
                  </a:lnTo>
                  <a:lnTo>
                    <a:pt x="19814" y="1813"/>
                  </a:lnTo>
                  <a:lnTo>
                    <a:pt x="19838" y="1825"/>
                  </a:lnTo>
                  <a:lnTo>
                    <a:pt x="19861" y="1834"/>
                  </a:lnTo>
                  <a:lnTo>
                    <a:pt x="19891" y="1838"/>
                  </a:lnTo>
                  <a:lnTo>
                    <a:pt x="19919" y="1846"/>
                  </a:lnTo>
                  <a:lnTo>
                    <a:pt x="19954" y="1854"/>
                  </a:lnTo>
                  <a:lnTo>
                    <a:pt x="19982" y="1856"/>
                  </a:lnTo>
                  <a:lnTo>
                    <a:pt x="20014" y="1857"/>
                  </a:lnTo>
                  <a:lnTo>
                    <a:pt x="20699" y="1857"/>
                  </a:lnTo>
                  <a:lnTo>
                    <a:pt x="20736" y="1856"/>
                  </a:lnTo>
                  <a:lnTo>
                    <a:pt x="20764" y="1854"/>
                  </a:lnTo>
                  <a:lnTo>
                    <a:pt x="20792" y="1846"/>
                  </a:lnTo>
                  <a:lnTo>
                    <a:pt x="20822" y="1838"/>
                  </a:lnTo>
                  <a:lnTo>
                    <a:pt x="20846" y="1834"/>
                  </a:lnTo>
                  <a:lnTo>
                    <a:pt x="20871" y="1825"/>
                  </a:lnTo>
                  <a:lnTo>
                    <a:pt x="20899" y="1813"/>
                  </a:lnTo>
                  <a:lnTo>
                    <a:pt x="20919" y="1801"/>
                  </a:lnTo>
                  <a:lnTo>
                    <a:pt x="20940" y="1784"/>
                  </a:lnTo>
                  <a:lnTo>
                    <a:pt x="20957" y="1770"/>
                  </a:lnTo>
                  <a:lnTo>
                    <a:pt x="20975" y="1756"/>
                  </a:lnTo>
                  <a:lnTo>
                    <a:pt x="20987" y="1737"/>
                  </a:lnTo>
                  <a:lnTo>
                    <a:pt x="21000" y="1721"/>
                  </a:lnTo>
                  <a:lnTo>
                    <a:pt x="21007" y="1702"/>
                  </a:lnTo>
                  <a:lnTo>
                    <a:pt x="21011" y="1682"/>
                  </a:lnTo>
                  <a:lnTo>
                    <a:pt x="21011" y="1644"/>
                  </a:lnTo>
                  <a:lnTo>
                    <a:pt x="21007" y="1625"/>
                  </a:lnTo>
                  <a:lnTo>
                    <a:pt x="21000" y="1603"/>
                  </a:lnTo>
                  <a:lnTo>
                    <a:pt x="20975" y="1571"/>
                  </a:lnTo>
                  <a:lnTo>
                    <a:pt x="20957" y="1553"/>
                  </a:lnTo>
                  <a:lnTo>
                    <a:pt x="20940" y="1539"/>
                  </a:lnTo>
                  <a:lnTo>
                    <a:pt x="20919" y="1527"/>
                  </a:lnTo>
                  <a:lnTo>
                    <a:pt x="20899" y="1511"/>
                  </a:lnTo>
                  <a:lnTo>
                    <a:pt x="20871" y="1500"/>
                  </a:lnTo>
                  <a:lnTo>
                    <a:pt x="20846" y="1489"/>
                  </a:lnTo>
                  <a:lnTo>
                    <a:pt x="20822" y="1484"/>
                  </a:lnTo>
                  <a:lnTo>
                    <a:pt x="20792" y="1479"/>
                  </a:lnTo>
                  <a:lnTo>
                    <a:pt x="20764" y="1473"/>
                  </a:lnTo>
                  <a:lnTo>
                    <a:pt x="20736" y="1469"/>
                  </a:lnTo>
                  <a:lnTo>
                    <a:pt x="19982" y="1469"/>
                  </a:lnTo>
                  <a:close/>
                  <a:moveTo>
                    <a:pt x="20463" y="9612"/>
                  </a:moveTo>
                  <a:lnTo>
                    <a:pt x="20493" y="9611"/>
                  </a:lnTo>
                  <a:lnTo>
                    <a:pt x="20523" y="9604"/>
                  </a:lnTo>
                  <a:lnTo>
                    <a:pt x="20579" y="9591"/>
                  </a:lnTo>
                  <a:lnTo>
                    <a:pt x="20605" y="9582"/>
                  </a:lnTo>
                  <a:lnTo>
                    <a:pt x="20633" y="9567"/>
                  </a:lnTo>
                  <a:lnTo>
                    <a:pt x="20652" y="9558"/>
                  </a:lnTo>
                  <a:lnTo>
                    <a:pt x="20672" y="9546"/>
                  </a:lnTo>
                  <a:lnTo>
                    <a:pt x="20689" y="9529"/>
                  </a:lnTo>
                  <a:lnTo>
                    <a:pt x="20706" y="9513"/>
                  </a:lnTo>
                  <a:lnTo>
                    <a:pt x="20721" y="9495"/>
                  </a:lnTo>
                  <a:lnTo>
                    <a:pt x="20734" y="9477"/>
                  </a:lnTo>
                  <a:lnTo>
                    <a:pt x="20738" y="9462"/>
                  </a:lnTo>
                  <a:lnTo>
                    <a:pt x="20740" y="9441"/>
                  </a:lnTo>
                  <a:lnTo>
                    <a:pt x="20740" y="9401"/>
                  </a:lnTo>
                  <a:lnTo>
                    <a:pt x="20738" y="9382"/>
                  </a:lnTo>
                  <a:lnTo>
                    <a:pt x="20734" y="9363"/>
                  </a:lnTo>
                  <a:lnTo>
                    <a:pt x="20721" y="9345"/>
                  </a:lnTo>
                  <a:lnTo>
                    <a:pt x="20706" y="9326"/>
                  </a:lnTo>
                  <a:lnTo>
                    <a:pt x="20689" y="9311"/>
                  </a:lnTo>
                  <a:lnTo>
                    <a:pt x="20672" y="9294"/>
                  </a:lnTo>
                  <a:lnTo>
                    <a:pt x="20652" y="9283"/>
                  </a:lnTo>
                  <a:lnTo>
                    <a:pt x="20633" y="9269"/>
                  </a:lnTo>
                  <a:lnTo>
                    <a:pt x="20605" y="9261"/>
                  </a:lnTo>
                  <a:lnTo>
                    <a:pt x="20579" y="9247"/>
                  </a:lnTo>
                  <a:lnTo>
                    <a:pt x="20551" y="9239"/>
                  </a:lnTo>
                  <a:lnTo>
                    <a:pt x="20523" y="9235"/>
                  </a:lnTo>
                  <a:lnTo>
                    <a:pt x="20493" y="9229"/>
                  </a:lnTo>
                  <a:lnTo>
                    <a:pt x="20433" y="9226"/>
                  </a:lnTo>
                  <a:lnTo>
                    <a:pt x="20212" y="9226"/>
                  </a:lnTo>
                  <a:lnTo>
                    <a:pt x="20179" y="9227"/>
                  </a:lnTo>
                  <a:lnTo>
                    <a:pt x="20151" y="9229"/>
                  </a:lnTo>
                  <a:lnTo>
                    <a:pt x="20119" y="9235"/>
                  </a:lnTo>
                  <a:lnTo>
                    <a:pt x="20091" y="9239"/>
                  </a:lnTo>
                  <a:lnTo>
                    <a:pt x="20061" y="9247"/>
                  </a:lnTo>
                  <a:lnTo>
                    <a:pt x="20035" y="9261"/>
                  </a:lnTo>
                  <a:lnTo>
                    <a:pt x="20010" y="9269"/>
                  </a:lnTo>
                  <a:lnTo>
                    <a:pt x="19992" y="9283"/>
                  </a:lnTo>
                  <a:lnTo>
                    <a:pt x="19967" y="9294"/>
                  </a:lnTo>
                  <a:lnTo>
                    <a:pt x="19954" y="9311"/>
                  </a:lnTo>
                  <a:lnTo>
                    <a:pt x="19934" y="9326"/>
                  </a:lnTo>
                  <a:lnTo>
                    <a:pt x="19924" y="9345"/>
                  </a:lnTo>
                  <a:lnTo>
                    <a:pt x="19911" y="9363"/>
                  </a:lnTo>
                  <a:lnTo>
                    <a:pt x="19902" y="9382"/>
                  </a:lnTo>
                  <a:lnTo>
                    <a:pt x="19900" y="9401"/>
                  </a:lnTo>
                  <a:lnTo>
                    <a:pt x="19900" y="9441"/>
                  </a:lnTo>
                  <a:lnTo>
                    <a:pt x="19902" y="9462"/>
                  </a:lnTo>
                  <a:lnTo>
                    <a:pt x="19911" y="9477"/>
                  </a:lnTo>
                  <a:lnTo>
                    <a:pt x="19924" y="9495"/>
                  </a:lnTo>
                  <a:lnTo>
                    <a:pt x="19934" y="9513"/>
                  </a:lnTo>
                  <a:lnTo>
                    <a:pt x="19954" y="9529"/>
                  </a:lnTo>
                  <a:lnTo>
                    <a:pt x="19967" y="9546"/>
                  </a:lnTo>
                  <a:lnTo>
                    <a:pt x="19992" y="9558"/>
                  </a:lnTo>
                  <a:lnTo>
                    <a:pt x="20010" y="9567"/>
                  </a:lnTo>
                  <a:lnTo>
                    <a:pt x="20035" y="9582"/>
                  </a:lnTo>
                  <a:lnTo>
                    <a:pt x="20061" y="9591"/>
                  </a:lnTo>
                  <a:lnTo>
                    <a:pt x="20091" y="9598"/>
                  </a:lnTo>
                  <a:lnTo>
                    <a:pt x="20119" y="9604"/>
                  </a:lnTo>
                  <a:lnTo>
                    <a:pt x="20151" y="9611"/>
                  </a:lnTo>
                  <a:lnTo>
                    <a:pt x="20179" y="9612"/>
                  </a:lnTo>
                  <a:lnTo>
                    <a:pt x="20463" y="9612"/>
                  </a:lnTo>
                  <a:close/>
                  <a:moveTo>
                    <a:pt x="19668" y="3842"/>
                  </a:moveTo>
                  <a:lnTo>
                    <a:pt x="19642" y="3854"/>
                  </a:lnTo>
                  <a:lnTo>
                    <a:pt x="19623" y="3864"/>
                  </a:lnTo>
                  <a:lnTo>
                    <a:pt x="19601" y="3882"/>
                  </a:lnTo>
                  <a:lnTo>
                    <a:pt x="19588" y="3899"/>
                  </a:lnTo>
                  <a:lnTo>
                    <a:pt x="19571" y="3915"/>
                  </a:lnTo>
                  <a:lnTo>
                    <a:pt x="19567" y="3934"/>
                  </a:lnTo>
                  <a:lnTo>
                    <a:pt x="19556" y="3952"/>
                  </a:lnTo>
                  <a:lnTo>
                    <a:pt x="19554" y="3970"/>
                  </a:lnTo>
                  <a:lnTo>
                    <a:pt x="19550" y="3990"/>
                  </a:lnTo>
                  <a:lnTo>
                    <a:pt x="19554" y="4011"/>
                  </a:lnTo>
                  <a:lnTo>
                    <a:pt x="19556" y="4030"/>
                  </a:lnTo>
                  <a:lnTo>
                    <a:pt x="19567" y="4051"/>
                  </a:lnTo>
                  <a:lnTo>
                    <a:pt x="19571" y="4067"/>
                  </a:lnTo>
                  <a:lnTo>
                    <a:pt x="19588" y="4086"/>
                  </a:lnTo>
                  <a:lnTo>
                    <a:pt x="19601" y="4098"/>
                  </a:lnTo>
                  <a:lnTo>
                    <a:pt x="19623" y="4115"/>
                  </a:lnTo>
                  <a:lnTo>
                    <a:pt x="19642" y="4130"/>
                  </a:lnTo>
                  <a:lnTo>
                    <a:pt x="19668" y="4141"/>
                  </a:lnTo>
                  <a:lnTo>
                    <a:pt x="19691" y="4149"/>
                  </a:lnTo>
                  <a:lnTo>
                    <a:pt x="19713" y="4161"/>
                  </a:lnTo>
                  <a:lnTo>
                    <a:pt x="19745" y="4167"/>
                  </a:lnTo>
                  <a:lnTo>
                    <a:pt x="19771" y="4176"/>
                  </a:lnTo>
                  <a:lnTo>
                    <a:pt x="19803" y="4177"/>
                  </a:lnTo>
                  <a:lnTo>
                    <a:pt x="19835" y="4187"/>
                  </a:lnTo>
                  <a:lnTo>
                    <a:pt x="20579" y="4187"/>
                  </a:lnTo>
                  <a:lnTo>
                    <a:pt x="20613" y="4177"/>
                  </a:lnTo>
                  <a:lnTo>
                    <a:pt x="20641" y="4176"/>
                  </a:lnTo>
                  <a:lnTo>
                    <a:pt x="20669" y="4167"/>
                  </a:lnTo>
                  <a:lnTo>
                    <a:pt x="20699" y="4161"/>
                  </a:lnTo>
                  <a:lnTo>
                    <a:pt x="20725" y="4149"/>
                  </a:lnTo>
                  <a:lnTo>
                    <a:pt x="20753" y="4141"/>
                  </a:lnTo>
                  <a:lnTo>
                    <a:pt x="20770" y="4130"/>
                  </a:lnTo>
                  <a:lnTo>
                    <a:pt x="20792" y="4115"/>
                  </a:lnTo>
                  <a:lnTo>
                    <a:pt x="20811" y="4098"/>
                  </a:lnTo>
                  <a:lnTo>
                    <a:pt x="20828" y="4086"/>
                  </a:lnTo>
                  <a:lnTo>
                    <a:pt x="20837" y="4067"/>
                  </a:lnTo>
                  <a:lnTo>
                    <a:pt x="20846" y="4051"/>
                  </a:lnTo>
                  <a:lnTo>
                    <a:pt x="20856" y="4030"/>
                  </a:lnTo>
                  <a:lnTo>
                    <a:pt x="20865" y="4011"/>
                  </a:lnTo>
                  <a:lnTo>
                    <a:pt x="20865" y="3970"/>
                  </a:lnTo>
                  <a:lnTo>
                    <a:pt x="20856" y="3952"/>
                  </a:lnTo>
                  <a:lnTo>
                    <a:pt x="20846" y="3934"/>
                  </a:lnTo>
                  <a:lnTo>
                    <a:pt x="20837" y="3915"/>
                  </a:lnTo>
                  <a:lnTo>
                    <a:pt x="20828" y="3899"/>
                  </a:lnTo>
                  <a:lnTo>
                    <a:pt x="20811" y="3882"/>
                  </a:lnTo>
                  <a:lnTo>
                    <a:pt x="20792" y="3864"/>
                  </a:lnTo>
                  <a:lnTo>
                    <a:pt x="20770" y="3854"/>
                  </a:lnTo>
                  <a:lnTo>
                    <a:pt x="20753" y="3842"/>
                  </a:lnTo>
                  <a:lnTo>
                    <a:pt x="20725" y="3830"/>
                  </a:lnTo>
                  <a:lnTo>
                    <a:pt x="20669" y="3812"/>
                  </a:lnTo>
                  <a:lnTo>
                    <a:pt x="20613" y="3799"/>
                  </a:lnTo>
                  <a:lnTo>
                    <a:pt x="20579" y="3799"/>
                  </a:lnTo>
                  <a:lnTo>
                    <a:pt x="20549" y="3796"/>
                  </a:lnTo>
                  <a:lnTo>
                    <a:pt x="19861" y="3796"/>
                  </a:lnTo>
                  <a:lnTo>
                    <a:pt x="19835" y="3799"/>
                  </a:lnTo>
                  <a:lnTo>
                    <a:pt x="19803" y="3799"/>
                  </a:lnTo>
                  <a:lnTo>
                    <a:pt x="19771" y="3806"/>
                  </a:lnTo>
                  <a:lnTo>
                    <a:pt x="19745" y="3812"/>
                  </a:lnTo>
                  <a:lnTo>
                    <a:pt x="19713" y="3822"/>
                  </a:lnTo>
                  <a:lnTo>
                    <a:pt x="19691" y="3830"/>
                  </a:lnTo>
                  <a:lnTo>
                    <a:pt x="19668" y="3842"/>
                  </a:lnTo>
                  <a:close/>
                  <a:moveTo>
                    <a:pt x="19122" y="10140"/>
                  </a:moveTo>
                  <a:lnTo>
                    <a:pt x="19111" y="10156"/>
                  </a:lnTo>
                  <a:lnTo>
                    <a:pt x="19107" y="10179"/>
                  </a:lnTo>
                  <a:lnTo>
                    <a:pt x="19105" y="10197"/>
                  </a:lnTo>
                  <a:lnTo>
                    <a:pt x="19107" y="10219"/>
                  </a:lnTo>
                  <a:lnTo>
                    <a:pt x="19111" y="10235"/>
                  </a:lnTo>
                  <a:lnTo>
                    <a:pt x="19122" y="10253"/>
                  </a:lnTo>
                  <a:lnTo>
                    <a:pt x="19128" y="10270"/>
                  </a:lnTo>
                  <a:lnTo>
                    <a:pt x="19146" y="10288"/>
                  </a:lnTo>
                  <a:lnTo>
                    <a:pt x="19158" y="10304"/>
                  </a:lnTo>
                  <a:lnTo>
                    <a:pt x="19176" y="10320"/>
                  </a:lnTo>
                  <a:lnTo>
                    <a:pt x="19193" y="10333"/>
                  </a:lnTo>
                  <a:lnTo>
                    <a:pt x="19216" y="10345"/>
                  </a:lnTo>
                  <a:lnTo>
                    <a:pt x="19238" y="10354"/>
                  </a:lnTo>
                  <a:lnTo>
                    <a:pt x="19268" y="10366"/>
                  </a:lnTo>
                  <a:lnTo>
                    <a:pt x="19294" y="10376"/>
                  </a:lnTo>
                  <a:lnTo>
                    <a:pt x="19322" y="10382"/>
                  </a:lnTo>
                  <a:lnTo>
                    <a:pt x="19358" y="10385"/>
                  </a:lnTo>
                  <a:lnTo>
                    <a:pt x="19382" y="10392"/>
                  </a:lnTo>
                  <a:lnTo>
                    <a:pt x="20128" y="10392"/>
                  </a:lnTo>
                  <a:lnTo>
                    <a:pt x="20156" y="10385"/>
                  </a:lnTo>
                  <a:lnTo>
                    <a:pt x="20188" y="10382"/>
                  </a:lnTo>
                  <a:lnTo>
                    <a:pt x="20212" y="10376"/>
                  </a:lnTo>
                  <a:lnTo>
                    <a:pt x="20242" y="10366"/>
                  </a:lnTo>
                  <a:lnTo>
                    <a:pt x="20267" y="10354"/>
                  </a:lnTo>
                  <a:lnTo>
                    <a:pt x="20295" y="10345"/>
                  </a:lnTo>
                  <a:lnTo>
                    <a:pt x="20317" y="10333"/>
                  </a:lnTo>
                  <a:lnTo>
                    <a:pt x="20334" y="10320"/>
                  </a:lnTo>
                  <a:lnTo>
                    <a:pt x="20353" y="10304"/>
                  </a:lnTo>
                  <a:lnTo>
                    <a:pt x="20371" y="10288"/>
                  </a:lnTo>
                  <a:lnTo>
                    <a:pt x="20377" y="10270"/>
                  </a:lnTo>
                  <a:lnTo>
                    <a:pt x="20390" y="10253"/>
                  </a:lnTo>
                  <a:lnTo>
                    <a:pt x="20403" y="10235"/>
                  </a:lnTo>
                  <a:lnTo>
                    <a:pt x="20405" y="10219"/>
                  </a:lnTo>
                  <a:lnTo>
                    <a:pt x="20405" y="10179"/>
                  </a:lnTo>
                  <a:lnTo>
                    <a:pt x="20403" y="10156"/>
                  </a:lnTo>
                  <a:lnTo>
                    <a:pt x="20390" y="10140"/>
                  </a:lnTo>
                  <a:lnTo>
                    <a:pt x="20377" y="10121"/>
                  </a:lnTo>
                  <a:lnTo>
                    <a:pt x="20371" y="10103"/>
                  </a:lnTo>
                  <a:lnTo>
                    <a:pt x="20353" y="10087"/>
                  </a:lnTo>
                  <a:lnTo>
                    <a:pt x="20334" y="10072"/>
                  </a:lnTo>
                  <a:lnTo>
                    <a:pt x="20317" y="10057"/>
                  </a:lnTo>
                  <a:lnTo>
                    <a:pt x="20295" y="10045"/>
                  </a:lnTo>
                  <a:lnTo>
                    <a:pt x="20267" y="10035"/>
                  </a:lnTo>
                  <a:lnTo>
                    <a:pt x="20242" y="10025"/>
                  </a:lnTo>
                  <a:lnTo>
                    <a:pt x="20212" y="10017"/>
                  </a:lnTo>
                  <a:lnTo>
                    <a:pt x="20188" y="10011"/>
                  </a:lnTo>
                  <a:lnTo>
                    <a:pt x="20156" y="10008"/>
                  </a:lnTo>
                  <a:lnTo>
                    <a:pt x="20128" y="10003"/>
                  </a:lnTo>
                  <a:lnTo>
                    <a:pt x="19382" y="10003"/>
                  </a:lnTo>
                  <a:lnTo>
                    <a:pt x="19358" y="10008"/>
                  </a:lnTo>
                  <a:lnTo>
                    <a:pt x="19322" y="10011"/>
                  </a:lnTo>
                  <a:lnTo>
                    <a:pt x="19294" y="10017"/>
                  </a:lnTo>
                  <a:lnTo>
                    <a:pt x="19238" y="10035"/>
                  </a:lnTo>
                  <a:lnTo>
                    <a:pt x="19216" y="10045"/>
                  </a:lnTo>
                  <a:lnTo>
                    <a:pt x="19193" y="10057"/>
                  </a:lnTo>
                  <a:lnTo>
                    <a:pt x="19158" y="10087"/>
                  </a:lnTo>
                  <a:lnTo>
                    <a:pt x="19146" y="10103"/>
                  </a:lnTo>
                  <a:lnTo>
                    <a:pt x="19128" y="10121"/>
                  </a:lnTo>
                  <a:lnTo>
                    <a:pt x="19122" y="10140"/>
                  </a:lnTo>
                  <a:close/>
                </a:path>
              </a:pathLst>
            </a:custGeom>
            <a:solidFill>
              <a:schemeClr val="accent3"/>
            </a:solidFill>
            <a:ln w="12700" cap="flat">
              <a:noFill/>
              <a:miter lim="400000"/>
            </a:ln>
            <a:effectLst/>
          </p:spPr>
          <p:txBody>
            <a:bodyPr wrap="square" lIns="137160" tIns="137160" rIns="137160" bIns="137160" numCol="1" anchor="t">
              <a:noAutofit/>
            </a:bodyPr>
            <a:lstStyle/>
            <a:p>
              <a:pPr/>
            </a:p>
          </p:txBody>
        </p:sp>
        <p:sp>
          <p:nvSpPr>
            <p:cNvPr id="170" name="Freeform 10"/>
            <p:cNvSpPr/>
            <p:nvPr/>
          </p:nvSpPr>
          <p:spPr>
            <a:xfrm>
              <a:off x="0" y="-1"/>
              <a:ext cx="2795588" cy="514826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595" y="8238"/>
                  </a:moveTo>
                  <a:lnTo>
                    <a:pt x="21590" y="8219"/>
                  </a:lnTo>
                  <a:lnTo>
                    <a:pt x="21585" y="8199"/>
                  </a:lnTo>
                  <a:lnTo>
                    <a:pt x="21573" y="8183"/>
                  </a:lnTo>
                  <a:lnTo>
                    <a:pt x="21556" y="8164"/>
                  </a:lnTo>
                  <a:lnTo>
                    <a:pt x="21539" y="8147"/>
                  </a:lnTo>
                  <a:lnTo>
                    <a:pt x="21521" y="8132"/>
                  </a:lnTo>
                  <a:lnTo>
                    <a:pt x="21494" y="8119"/>
                  </a:lnTo>
                  <a:lnTo>
                    <a:pt x="21472" y="8107"/>
                  </a:lnTo>
                  <a:lnTo>
                    <a:pt x="21443" y="8097"/>
                  </a:lnTo>
                  <a:lnTo>
                    <a:pt x="21409" y="8086"/>
                  </a:lnTo>
                  <a:lnTo>
                    <a:pt x="21382" y="8077"/>
                  </a:lnTo>
                  <a:lnTo>
                    <a:pt x="21345" y="8074"/>
                  </a:lnTo>
                  <a:lnTo>
                    <a:pt x="21318" y="8067"/>
                  </a:lnTo>
                  <a:lnTo>
                    <a:pt x="21276" y="8063"/>
                  </a:lnTo>
                  <a:lnTo>
                    <a:pt x="17372" y="8063"/>
                  </a:lnTo>
                  <a:lnTo>
                    <a:pt x="17340" y="8059"/>
                  </a:lnTo>
                  <a:lnTo>
                    <a:pt x="17308" y="8054"/>
                  </a:lnTo>
                  <a:lnTo>
                    <a:pt x="17274" y="8047"/>
                  </a:lnTo>
                  <a:lnTo>
                    <a:pt x="17237" y="8039"/>
                  </a:lnTo>
                  <a:lnTo>
                    <a:pt x="17213" y="8030"/>
                  </a:lnTo>
                  <a:lnTo>
                    <a:pt x="17186" y="8018"/>
                  </a:lnTo>
                  <a:lnTo>
                    <a:pt x="17164" y="8003"/>
                  </a:lnTo>
                  <a:lnTo>
                    <a:pt x="17139" y="7993"/>
                  </a:lnTo>
                  <a:lnTo>
                    <a:pt x="17112" y="7975"/>
                  </a:lnTo>
                  <a:lnTo>
                    <a:pt x="17100" y="7959"/>
                  </a:lnTo>
                  <a:lnTo>
                    <a:pt x="17080" y="7946"/>
                  </a:lnTo>
                  <a:lnTo>
                    <a:pt x="17070" y="7927"/>
                  </a:lnTo>
                  <a:lnTo>
                    <a:pt x="17066" y="7910"/>
                  </a:lnTo>
                  <a:lnTo>
                    <a:pt x="17058" y="7889"/>
                  </a:lnTo>
                  <a:lnTo>
                    <a:pt x="17051" y="7870"/>
                  </a:lnTo>
                  <a:lnTo>
                    <a:pt x="17058" y="7847"/>
                  </a:lnTo>
                  <a:lnTo>
                    <a:pt x="17066" y="7829"/>
                  </a:lnTo>
                  <a:lnTo>
                    <a:pt x="17070" y="7813"/>
                  </a:lnTo>
                  <a:lnTo>
                    <a:pt x="17080" y="7794"/>
                  </a:lnTo>
                  <a:lnTo>
                    <a:pt x="17100" y="7775"/>
                  </a:lnTo>
                  <a:lnTo>
                    <a:pt x="17112" y="7759"/>
                  </a:lnTo>
                  <a:lnTo>
                    <a:pt x="17139" y="7746"/>
                  </a:lnTo>
                  <a:lnTo>
                    <a:pt x="17164" y="7730"/>
                  </a:lnTo>
                  <a:lnTo>
                    <a:pt x="17186" y="7721"/>
                  </a:lnTo>
                  <a:lnTo>
                    <a:pt x="17213" y="7706"/>
                  </a:lnTo>
                  <a:lnTo>
                    <a:pt x="17237" y="7700"/>
                  </a:lnTo>
                  <a:lnTo>
                    <a:pt x="17274" y="7688"/>
                  </a:lnTo>
                  <a:lnTo>
                    <a:pt x="17308" y="7684"/>
                  </a:lnTo>
                  <a:lnTo>
                    <a:pt x="17340" y="7682"/>
                  </a:lnTo>
                  <a:lnTo>
                    <a:pt x="17372" y="7676"/>
                  </a:lnTo>
                  <a:lnTo>
                    <a:pt x="17414" y="7674"/>
                  </a:lnTo>
                  <a:lnTo>
                    <a:pt x="18712" y="7674"/>
                  </a:lnTo>
                  <a:lnTo>
                    <a:pt x="18749" y="7670"/>
                  </a:lnTo>
                  <a:lnTo>
                    <a:pt x="18783" y="7669"/>
                  </a:lnTo>
                  <a:lnTo>
                    <a:pt x="18817" y="7660"/>
                  </a:lnTo>
                  <a:lnTo>
                    <a:pt x="18849" y="7650"/>
                  </a:lnTo>
                  <a:lnTo>
                    <a:pt x="18874" y="7641"/>
                  </a:lnTo>
                  <a:lnTo>
                    <a:pt x="18903" y="7632"/>
                  </a:lnTo>
                  <a:lnTo>
                    <a:pt x="18955" y="7604"/>
                  </a:lnTo>
                  <a:lnTo>
                    <a:pt x="18970" y="7588"/>
                  </a:lnTo>
                  <a:lnTo>
                    <a:pt x="18989" y="7573"/>
                  </a:lnTo>
                  <a:lnTo>
                    <a:pt x="19004" y="7556"/>
                  </a:lnTo>
                  <a:lnTo>
                    <a:pt x="19016" y="7538"/>
                  </a:lnTo>
                  <a:lnTo>
                    <a:pt x="19026" y="7521"/>
                  </a:lnTo>
                  <a:lnTo>
                    <a:pt x="19026" y="7501"/>
                  </a:lnTo>
                  <a:lnTo>
                    <a:pt x="19038" y="7481"/>
                  </a:lnTo>
                  <a:lnTo>
                    <a:pt x="19026" y="7460"/>
                  </a:lnTo>
                  <a:lnTo>
                    <a:pt x="19026" y="7445"/>
                  </a:lnTo>
                  <a:lnTo>
                    <a:pt x="19016" y="7422"/>
                  </a:lnTo>
                  <a:lnTo>
                    <a:pt x="19004" y="7402"/>
                  </a:lnTo>
                  <a:lnTo>
                    <a:pt x="18989" y="7388"/>
                  </a:lnTo>
                  <a:lnTo>
                    <a:pt x="18970" y="7376"/>
                  </a:lnTo>
                  <a:lnTo>
                    <a:pt x="18955" y="7357"/>
                  </a:lnTo>
                  <a:lnTo>
                    <a:pt x="18925" y="7345"/>
                  </a:lnTo>
                  <a:lnTo>
                    <a:pt x="18903" y="7332"/>
                  </a:lnTo>
                  <a:lnTo>
                    <a:pt x="18874" y="7320"/>
                  </a:lnTo>
                  <a:lnTo>
                    <a:pt x="18849" y="7311"/>
                  </a:lnTo>
                  <a:lnTo>
                    <a:pt x="18817" y="7303"/>
                  </a:lnTo>
                  <a:lnTo>
                    <a:pt x="18783" y="7295"/>
                  </a:lnTo>
                  <a:lnTo>
                    <a:pt x="18749" y="7292"/>
                  </a:lnTo>
                  <a:lnTo>
                    <a:pt x="18712" y="7289"/>
                  </a:lnTo>
                  <a:lnTo>
                    <a:pt x="18678" y="7287"/>
                  </a:lnTo>
                  <a:lnTo>
                    <a:pt x="16229" y="7287"/>
                  </a:lnTo>
                  <a:lnTo>
                    <a:pt x="16194" y="7284"/>
                  </a:lnTo>
                  <a:lnTo>
                    <a:pt x="16160" y="7277"/>
                  </a:lnTo>
                  <a:lnTo>
                    <a:pt x="16131" y="7269"/>
                  </a:lnTo>
                  <a:lnTo>
                    <a:pt x="16096" y="7265"/>
                  </a:lnTo>
                  <a:lnTo>
                    <a:pt x="16067" y="7256"/>
                  </a:lnTo>
                  <a:lnTo>
                    <a:pt x="16037" y="7245"/>
                  </a:lnTo>
                  <a:lnTo>
                    <a:pt x="16013" y="7229"/>
                  </a:lnTo>
                  <a:lnTo>
                    <a:pt x="15993" y="7217"/>
                  </a:lnTo>
                  <a:lnTo>
                    <a:pt x="15966" y="7201"/>
                  </a:lnTo>
                  <a:lnTo>
                    <a:pt x="15952" y="7184"/>
                  </a:lnTo>
                  <a:lnTo>
                    <a:pt x="15934" y="7168"/>
                  </a:lnTo>
                  <a:lnTo>
                    <a:pt x="15922" y="7151"/>
                  </a:lnTo>
                  <a:lnTo>
                    <a:pt x="15917" y="7131"/>
                  </a:lnTo>
                  <a:lnTo>
                    <a:pt x="15912" y="7112"/>
                  </a:lnTo>
                  <a:lnTo>
                    <a:pt x="15912" y="7073"/>
                  </a:lnTo>
                  <a:lnTo>
                    <a:pt x="15917" y="7052"/>
                  </a:lnTo>
                  <a:lnTo>
                    <a:pt x="15922" y="7033"/>
                  </a:lnTo>
                  <a:lnTo>
                    <a:pt x="15934" y="7019"/>
                  </a:lnTo>
                  <a:lnTo>
                    <a:pt x="15952" y="7000"/>
                  </a:lnTo>
                  <a:lnTo>
                    <a:pt x="15966" y="6986"/>
                  </a:lnTo>
                  <a:lnTo>
                    <a:pt x="15993" y="6971"/>
                  </a:lnTo>
                  <a:lnTo>
                    <a:pt x="16013" y="6955"/>
                  </a:lnTo>
                  <a:lnTo>
                    <a:pt x="16037" y="6944"/>
                  </a:lnTo>
                  <a:lnTo>
                    <a:pt x="16067" y="6932"/>
                  </a:lnTo>
                  <a:lnTo>
                    <a:pt x="16096" y="6922"/>
                  </a:lnTo>
                  <a:lnTo>
                    <a:pt x="16131" y="6916"/>
                  </a:lnTo>
                  <a:lnTo>
                    <a:pt x="16160" y="6907"/>
                  </a:lnTo>
                  <a:lnTo>
                    <a:pt x="16194" y="6904"/>
                  </a:lnTo>
                  <a:lnTo>
                    <a:pt x="16229" y="6900"/>
                  </a:lnTo>
                  <a:lnTo>
                    <a:pt x="16266" y="6898"/>
                  </a:lnTo>
                  <a:lnTo>
                    <a:pt x="18643" y="6898"/>
                  </a:lnTo>
                  <a:lnTo>
                    <a:pt x="18678" y="6895"/>
                  </a:lnTo>
                  <a:lnTo>
                    <a:pt x="18717" y="6888"/>
                  </a:lnTo>
                  <a:lnTo>
                    <a:pt x="18749" y="6884"/>
                  </a:lnTo>
                  <a:lnTo>
                    <a:pt x="18773" y="6875"/>
                  </a:lnTo>
                  <a:lnTo>
                    <a:pt x="18808" y="6867"/>
                  </a:lnTo>
                  <a:lnTo>
                    <a:pt x="18835" y="6852"/>
                  </a:lnTo>
                  <a:lnTo>
                    <a:pt x="18864" y="6842"/>
                  </a:lnTo>
                  <a:lnTo>
                    <a:pt x="18884" y="6830"/>
                  </a:lnTo>
                  <a:lnTo>
                    <a:pt x="18906" y="6814"/>
                  </a:lnTo>
                  <a:lnTo>
                    <a:pt x="18923" y="6796"/>
                  </a:lnTo>
                  <a:lnTo>
                    <a:pt x="18935" y="6783"/>
                  </a:lnTo>
                  <a:lnTo>
                    <a:pt x="18950" y="6764"/>
                  </a:lnTo>
                  <a:lnTo>
                    <a:pt x="18965" y="6727"/>
                  </a:lnTo>
                  <a:lnTo>
                    <a:pt x="18965" y="6686"/>
                  </a:lnTo>
                  <a:lnTo>
                    <a:pt x="18957" y="6667"/>
                  </a:lnTo>
                  <a:lnTo>
                    <a:pt x="18950" y="6647"/>
                  </a:lnTo>
                  <a:lnTo>
                    <a:pt x="18935" y="6631"/>
                  </a:lnTo>
                  <a:lnTo>
                    <a:pt x="18923" y="6614"/>
                  </a:lnTo>
                  <a:lnTo>
                    <a:pt x="18906" y="6595"/>
                  </a:lnTo>
                  <a:lnTo>
                    <a:pt x="18884" y="6582"/>
                  </a:lnTo>
                  <a:lnTo>
                    <a:pt x="18864" y="6567"/>
                  </a:lnTo>
                  <a:lnTo>
                    <a:pt x="18835" y="6558"/>
                  </a:lnTo>
                  <a:lnTo>
                    <a:pt x="18808" y="6543"/>
                  </a:lnTo>
                  <a:lnTo>
                    <a:pt x="18749" y="6527"/>
                  </a:lnTo>
                  <a:lnTo>
                    <a:pt x="18717" y="6518"/>
                  </a:lnTo>
                  <a:lnTo>
                    <a:pt x="18678" y="6515"/>
                  </a:lnTo>
                  <a:lnTo>
                    <a:pt x="18643" y="6513"/>
                  </a:lnTo>
                  <a:lnTo>
                    <a:pt x="17998" y="6513"/>
                  </a:lnTo>
                  <a:lnTo>
                    <a:pt x="17959" y="6507"/>
                  </a:lnTo>
                  <a:lnTo>
                    <a:pt x="17919" y="6506"/>
                  </a:lnTo>
                  <a:lnTo>
                    <a:pt x="17892" y="6502"/>
                  </a:lnTo>
                  <a:lnTo>
                    <a:pt x="17853" y="6495"/>
                  </a:lnTo>
                  <a:lnTo>
                    <a:pt x="17821" y="6489"/>
                  </a:lnTo>
                  <a:lnTo>
                    <a:pt x="17799" y="6479"/>
                  </a:lnTo>
                  <a:lnTo>
                    <a:pt x="17770" y="6467"/>
                  </a:lnTo>
                  <a:lnTo>
                    <a:pt x="17748" y="6457"/>
                  </a:lnTo>
                  <a:lnTo>
                    <a:pt x="17718" y="6441"/>
                  </a:lnTo>
                  <a:lnTo>
                    <a:pt x="17696" y="6427"/>
                  </a:lnTo>
                  <a:lnTo>
                    <a:pt x="17686" y="6411"/>
                  </a:lnTo>
                  <a:lnTo>
                    <a:pt x="17669" y="6394"/>
                  </a:lnTo>
                  <a:lnTo>
                    <a:pt x="17654" y="6374"/>
                  </a:lnTo>
                  <a:lnTo>
                    <a:pt x="17650" y="6358"/>
                  </a:lnTo>
                  <a:lnTo>
                    <a:pt x="17637" y="6338"/>
                  </a:lnTo>
                  <a:lnTo>
                    <a:pt x="17637" y="6296"/>
                  </a:lnTo>
                  <a:lnTo>
                    <a:pt x="17650" y="6277"/>
                  </a:lnTo>
                  <a:lnTo>
                    <a:pt x="17654" y="6260"/>
                  </a:lnTo>
                  <a:lnTo>
                    <a:pt x="17669" y="6242"/>
                  </a:lnTo>
                  <a:lnTo>
                    <a:pt x="17686" y="6224"/>
                  </a:lnTo>
                  <a:lnTo>
                    <a:pt x="17696" y="6209"/>
                  </a:lnTo>
                  <a:lnTo>
                    <a:pt x="17718" y="6194"/>
                  </a:lnTo>
                  <a:lnTo>
                    <a:pt x="17748" y="6178"/>
                  </a:lnTo>
                  <a:lnTo>
                    <a:pt x="17770" y="6168"/>
                  </a:lnTo>
                  <a:lnTo>
                    <a:pt x="17799" y="6157"/>
                  </a:lnTo>
                  <a:lnTo>
                    <a:pt x="17821" y="6148"/>
                  </a:lnTo>
                  <a:lnTo>
                    <a:pt x="17853" y="6138"/>
                  </a:lnTo>
                  <a:lnTo>
                    <a:pt x="17892" y="6133"/>
                  </a:lnTo>
                  <a:lnTo>
                    <a:pt x="17919" y="6124"/>
                  </a:lnTo>
                  <a:lnTo>
                    <a:pt x="17959" y="6122"/>
                  </a:lnTo>
                  <a:lnTo>
                    <a:pt x="19554" y="6122"/>
                  </a:lnTo>
                  <a:lnTo>
                    <a:pt x="19588" y="6121"/>
                  </a:lnTo>
                  <a:lnTo>
                    <a:pt x="19620" y="6114"/>
                  </a:lnTo>
                  <a:lnTo>
                    <a:pt x="19652" y="6106"/>
                  </a:lnTo>
                  <a:lnTo>
                    <a:pt x="19684" y="6101"/>
                  </a:lnTo>
                  <a:lnTo>
                    <a:pt x="19711" y="6089"/>
                  </a:lnTo>
                  <a:lnTo>
                    <a:pt x="19738" y="6080"/>
                  </a:lnTo>
                  <a:lnTo>
                    <a:pt x="19767" y="6066"/>
                  </a:lnTo>
                  <a:lnTo>
                    <a:pt x="19792" y="6053"/>
                  </a:lnTo>
                  <a:lnTo>
                    <a:pt x="19816" y="6037"/>
                  </a:lnTo>
                  <a:lnTo>
                    <a:pt x="19826" y="6022"/>
                  </a:lnTo>
                  <a:lnTo>
                    <a:pt x="19841" y="6004"/>
                  </a:lnTo>
                  <a:lnTo>
                    <a:pt x="19855" y="5986"/>
                  </a:lnTo>
                  <a:lnTo>
                    <a:pt x="19860" y="5968"/>
                  </a:lnTo>
                  <a:lnTo>
                    <a:pt x="19875" y="5931"/>
                  </a:lnTo>
                  <a:lnTo>
                    <a:pt x="19868" y="5911"/>
                  </a:lnTo>
                  <a:lnTo>
                    <a:pt x="19860" y="5889"/>
                  </a:lnTo>
                  <a:lnTo>
                    <a:pt x="19855" y="5871"/>
                  </a:lnTo>
                  <a:lnTo>
                    <a:pt x="19841" y="5853"/>
                  </a:lnTo>
                  <a:lnTo>
                    <a:pt x="19826" y="5837"/>
                  </a:lnTo>
                  <a:lnTo>
                    <a:pt x="19816" y="5823"/>
                  </a:lnTo>
                  <a:lnTo>
                    <a:pt x="19767" y="5791"/>
                  </a:lnTo>
                  <a:lnTo>
                    <a:pt x="19738" y="5779"/>
                  </a:lnTo>
                  <a:lnTo>
                    <a:pt x="19711" y="5768"/>
                  </a:lnTo>
                  <a:lnTo>
                    <a:pt x="19684" y="5759"/>
                  </a:lnTo>
                  <a:lnTo>
                    <a:pt x="19620" y="5743"/>
                  </a:lnTo>
                  <a:lnTo>
                    <a:pt x="19588" y="5740"/>
                  </a:lnTo>
                  <a:lnTo>
                    <a:pt x="19554" y="5739"/>
                  </a:lnTo>
                  <a:lnTo>
                    <a:pt x="19514" y="5735"/>
                  </a:lnTo>
                  <a:lnTo>
                    <a:pt x="18606" y="5735"/>
                  </a:lnTo>
                  <a:lnTo>
                    <a:pt x="18565" y="5733"/>
                  </a:lnTo>
                  <a:lnTo>
                    <a:pt x="18526" y="5731"/>
                  </a:lnTo>
                  <a:lnTo>
                    <a:pt x="18501" y="5729"/>
                  </a:lnTo>
                  <a:lnTo>
                    <a:pt x="18464" y="5721"/>
                  </a:lnTo>
                  <a:lnTo>
                    <a:pt x="18435" y="5712"/>
                  </a:lnTo>
                  <a:lnTo>
                    <a:pt x="18376" y="5691"/>
                  </a:lnTo>
                  <a:lnTo>
                    <a:pt x="18354" y="5680"/>
                  </a:lnTo>
                  <a:lnTo>
                    <a:pt x="18329" y="5665"/>
                  </a:lnTo>
                  <a:lnTo>
                    <a:pt x="18307" y="5651"/>
                  </a:lnTo>
                  <a:lnTo>
                    <a:pt x="18287" y="5632"/>
                  </a:lnTo>
                  <a:lnTo>
                    <a:pt x="18275" y="5616"/>
                  </a:lnTo>
                  <a:lnTo>
                    <a:pt x="18265" y="5603"/>
                  </a:lnTo>
                  <a:lnTo>
                    <a:pt x="18253" y="5578"/>
                  </a:lnTo>
                  <a:lnTo>
                    <a:pt x="18248" y="5562"/>
                  </a:lnTo>
                  <a:lnTo>
                    <a:pt x="18248" y="5522"/>
                  </a:lnTo>
                  <a:lnTo>
                    <a:pt x="18253" y="5502"/>
                  </a:lnTo>
                  <a:lnTo>
                    <a:pt x="18265" y="5486"/>
                  </a:lnTo>
                  <a:lnTo>
                    <a:pt x="18275" y="5466"/>
                  </a:lnTo>
                  <a:lnTo>
                    <a:pt x="18287" y="5451"/>
                  </a:lnTo>
                  <a:lnTo>
                    <a:pt x="18307" y="5434"/>
                  </a:lnTo>
                  <a:lnTo>
                    <a:pt x="18329" y="5420"/>
                  </a:lnTo>
                  <a:lnTo>
                    <a:pt x="18354" y="5406"/>
                  </a:lnTo>
                  <a:lnTo>
                    <a:pt x="18376" y="5392"/>
                  </a:lnTo>
                  <a:lnTo>
                    <a:pt x="18405" y="5380"/>
                  </a:lnTo>
                  <a:lnTo>
                    <a:pt x="18435" y="5372"/>
                  </a:lnTo>
                  <a:lnTo>
                    <a:pt x="18464" y="5366"/>
                  </a:lnTo>
                  <a:lnTo>
                    <a:pt x="18501" y="5356"/>
                  </a:lnTo>
                  <a:lnTo>
                    <a:pt x="18526" y="5351"/>
                  </a:lnTo>
                  <a:lnTo>
                    <a:pt x="20138" y="5351"/>
                  </a:lnTo>
                  <a:lnTo>
                    <a:pt x="20172" y="5348"/>
                  </a:lnTo>
                  <a:lnTo>
                    <a:pt x="20209" y="5343"/>
                  </a:lnTo>
                  <a:lnTo>
                    <a:pt x="20273" y="5332"/>
                  </a:lnTo>
                  <a:lnTo>
                    <a:pt x="20314" y="5324"/>
                  </a:lnTo>
                  <a:lnTo>
                    <a:pt x="20341" y="5315"/>
                  </a:lnTo>
                  <a:lnTo>
                    <a:pt x="20361" y="5303"/>
                  </a:lnTo>
                  <a:lnTo>
                    <a:pt x="20388" y="5292"/>
                  </a:lnTo>
                  <a:lnTo>
                    <a:pt x="20415" y="5278"/>
                  </a:lnTo>
                  <a:lnTo>
                    <a:pt x="20434" y="5262"/>
                  </a:lnTo>
                  <a:lnTo>
                    <a:pt x="20452" y="5247"/>
                  </a:lnTo>
                  <a:lnTo>
                    <a:pt x="20469" y="5231"/>
                  </a:lnTo>
                  <a:lnTo>
                    <a:pt x="20476" y="5211"/>
                  </a:lnTo>
                  <a:lnTo>
                    <a:pt x="20486" y="5194"/>
                  </a:lnTo>
                  <a:lnTo>
                    <a:pt x="20488" y="5171"/>
                  </a:lnTo>
                  <a:lnTo>
                    <a:pt x="20491" y="5151"/>
                  </a:lnTo>
                  <a:lnTo>
                    <a:pt x="20488" y="5135"/>
                  </a:lnTo>
                  <a:lnTo>
                    <a:pt x="20486" y="5114"/>
                  </a:lnTo>
                  <a:lnTo>
                    <a:pt x="20476" y="5095"/>
                  </a:lnTo>
                  <a:lnTo>
                    <a:pt x="20469" y="5079"/>
                  </a:lnTo>
                  <a:lnTo>
                    <a:pt x="20452" y="5061"/>
                  </a:lnTo>
                  <a:lnTo>
                    <a:pt x="20434" y="5045"/>
                  </a:lnTo>
                  <a:lnTo>
                    <a:pt x="20415" y="5030"/>
                  </a:lnTo>
                  <a:lnTo>
                    <a:pt x="20388" y="5015"/>
                  </a:lnTo>
                  <a:lnTo>
                    <a:pt x="20361" y="5005"/>
                  </a:lnTo>
                  <a:lnTo>
                    <a:pt x="20341" y="4994"/>
                  </a:lnTo>
                  <a:lnTo>
                    <a:pt x="20314" y="4983"/>
                  </a:lnTo>
                  <a:lnTo>
                    <a:pt x="20273" y="4975"/>
                  </a:lnTo>
                  <a:lnTo>
                    <a:pt x="20209" y="4962"/>
                  </a:lnTo>
                  <a:lnTo>
                    <a:pt x="20172" y="4961"/>
                  </a:lnTo>
                  <a:lnTo>
                    <a:pt x="20138" y="4959"/>
                  </a:lnTo>
                  <a:lnTo>
                    <a:pt x="18123" y="4959"/>
                  </a:lnTo>
                  <a:lnTo>
                    <a:pt x="18091" y="4958"/>
                  </a:lnTo>
                  <a:lnTo>
                    <a:pt x="18054" y="4950"/>
                  </a:lnTo>
                  <a:lnTo>
                    <a:pt x="17986" y="4937"/>
                  </a:lnTo>
                  <a:lnTo>
                    <a:pt x="17959" y="4929"/>
                  </a:lnTo>
                  <a:lnTo>
                    <a:pt x="17934" y="4914"/>
                  </a:lnTo>
                  <a:lnTo>
                    <a:pt x="17907" y="4905"/>
                  </a:lnTo>
                  <a:lnTo>
                    <a:pt x="17880" y="4889"/>
                  </a:lnTo>
                  <a:lnTo>
                    <a:pt x="17868" y="4873"/>
                  </a:lnTo>
                  <a:lnTo>
                    <a:pt x="17841" y="4857"/>
                  </a:lnTo>
                  <a:lnTo>
                    <a:pt x="17834" y="4841"/>
                  </a:lnTo>
                  <a:lnTo>
                    <a:pt x="17816" y="4824"/>
                  </a:lnTo>
                  <a:lnTo>
                    <a:pt x="17814" y="4805"/>
                  </a:lnTo>
                  <a:lnTo>
                    <a:pt x="17809" y="4786"/>
                  </a:lnTo>
                  <a:lnTo>
                    <a:pt x="17807" y="4766"/>
                  </a:lnTo>
                  <a:lnTo>
                    <a:pt x="17809" y="4746"/>
                  </a:lnTo>
                  <a:lnTo>
                    <a:pt x="17814" y="4725"/>
                  </a:lnTo>
                  <a:lnTo>
                    <a:pt x="17816" y="4708"/>
                  </a:lnTo>
                  <a:lnTo>
                    <a:pt x="17834" y="4690"/>
                  </a:lnTo>
                  <a:lnTo>
                    <a:pt x="17841" y="4676"/>
                  </a:lnTo>
                  <a:lnTo>
                    <a:pt x="17868" y="4657"/>
                  </a:lnTo>
                  <a:lnTo>
                    <a:pt x="17880" y="4642"/>
                  </a:lnTo>
                  <a:lnTo>
                    <a:pt x="17907" y="4630"/>
                  </a:lnTo>
                  <a:lnTo>
                    <a:pt x="17934" y="4614"/>
                  </a:lnTo>
                  <a:lnTo>
                    <a:pt x="17959" y="4605"/>
                  </a:lnTo>
                  <a:lnTo>
                    <a:pt x="17986" y="4598"/>
                  </a:lnTo>
                  <a:lnTo>
                    <a:pt x="18020" y="4588"/>
                  </a:lnTo>
                  <a:lnTo>
                    <a:pt x="18054" y="4580"/>
                  </a:lnTo>
                  <a:lnTo>
                    <a:pt x="18091" y="4578"/>
                  </a:lnTo>
                  <a:lnTo>
                    <a:pt x="18123" y="4570"/>
                  </a:lnTo>
                  <a:lnTo>
                    <a:pt x="19144" y="4570"/>
                  </a:lnTo>
                  <a:lnTo>
                    <a:pt x="19173" y="4568"/>
                  </a:lnTo>
                  <a:lnTo>
                    <a:pt x="19208" y="4562"/>
                  </a:lnTo>
                  <a:lnTo>
                    <a:pt x="19237" y="4557"/>
                  </a:lnTo>
                  <a:lnTo>
                    <a:pt x="19271" y="4549"/>
                  </a:lnTo>
                  <a:lnTo>
                    <a:pt x="19301" y="4538"/>
                  </a:lnTo>
                  <a:lnTo>
                    <a:pt x="19328" y="4529"/>
                  </a:lnTo>
                  <a:lnTo>
                    <a:pt x="19355" y="4514"/>
                  </a:lnTo>
                  <a:lnTo>
                    <a:pt x="19374" y="4500"/>
                  </a:lnTo>
                  <a:lnTo>
                    <a:pt x="19419" y="4471"/>
                  </a:lnTo>
                  <a:lnTo>
                    <a:pt x="19431" y="4455"/>
                  </a:lnTo>
                  <a:lnTo>
                    <a:pt x="19443" y="4435"/>
                  </a:lnTo>
                  <a:lnTo>
                    <a:pt x="19458" y="4400"/>
                  </a:lnTo>
                  <a:lnTo>
                    <a:pt x="19458" y="4359"/>
                  </a:lnTo>
                  <a:lnTo>
                    <a:pt x="19451" y="4336"/>
                  </a:lnTo>
                  <a:lnTo>
                    <a:pt x="19443" y="4320"/>
                  </a:lnTo>
                  <a:lnTo>
                    <a:pt x="19419" y="4285"/>
                  </a:lnTo>
                  <a:lnTo>
                    <a:pt x="19397" y="4272"/>
                  </a:lnTo>
                  <a:lnTo>
                    <a:pt x="19374" y="4255"/>
                  </a:lnTo>
                  <a:lnTo>
                    <a:pt x="19355" y="4243"/>
                  </a:lnTo>
                  <a:lnTo>
                    <a:pt x="19301" y="4216"/>
                  </a:lnTo>
                  <a:lnTo>
                    <a:pt x="19271" y="4207"/>
                  </a:lnTo>
                  <a:lnTo>
                    <a:pt x="19237" y="4197"/>
                  </a:lnTo>
                  <a:lnTo>
                    <a:pt x="19208" y="4195"/>
                  </a:lnTo>
                  <a:lnTo>
                    <a:pt x="19173" y="4188"/>
                  </a:lnTo>
                  <a:lnTo>
                    <a:pt x="19144" y="4187"/>
                  </a:lnTo>
                  <a:lnTo>
                    <a:pt x="17350" y="4187"/>
                  </a:lnTo>
                  <a:lnTo>
                    <a:pt x="17316" y="4177"/>
                  </a:lnTo>
                  <a:lnTo>
                    <a:pt x="17281" y="4176"/>
                  </a:lnTo>
                  <a:lnTo>
                    <a:pt x="17250" y="4167"/>
                  </a:lnTo>
                  <a:lnTo>
                    <a:pt x="17215" y="4161"/>
                  </a:lnTo>
                  <a:lnTo>
                    <a:pt x="17186" y="4149"/>
                  </a:lnTo>
                  <a:lnTo>
                    <a:pt x="17164" y="4141"/>
                  </a:lnTo>
                  <a:lnTo>
                    <a:pt x="17132" y="4130"/>
                  </a:lnTo>
                  <a:lnTo>
                    <a:pt x="17110" y="4115"/>
                  </a:lnTo>
                  <a:lnTo>
                    <a:pt x="17090" y="4098"/>
                  </a:lnTo>
                  <a:lnTo>
                    <a:pt x="17070" y="4086"/>
                  </a:lnTo>
                  <a:lnTo>
                    <a:pt x="17063" y="4067"/>
                  </a:lnTo>
                  <a:lnTo>
                    <a:pt x="17046" y="4051"/>
                  </a:lnTo>
                  <a:lnTo>
                    <a:pt x="17039" y="4030"/>
                  </a:lnTo>
                  <a:lnTo>
                    <a:pt x="17036" y="4011"/>
                  </a:lnTo>
                  <a:lnTo>
                    <a:pt x="17029" y="3990"/>
                  </a:lnTo>
                  <a:lnTo>
                    <a:pt x="17036" y="3970"/>
                  </a:lnTo>
                  <a:lnTo>
                    <a:pt x="17039" y="3952"/>
                  </a:lnTo>
                  <a:lnTo>
                    <a:pt x="17046" y="3934"/>
                  </a:lnTo>
                  <a:lnTo>
                    <a:pt x="17063" y="3915"/>
                  </a:lnTo>
                  <a:lnTo>
                    <a:pt x="17070" y="3899"/>
                  </a:lnTo>
                  <a:lnTo>
                    <a:pt x="17110" y="3864"/>
                  </a:lnTo>
                  <a:lnTo>
                    <a:pt x="17132" y="3854"/>
                  </a:lnTo>
                  <a:lnTo>
                    <a:pt x="17164" y="3842"/>
                  </a:lnTo>
                  <a:lnTo>
                    <a:pt x="17186" y="3830"/>
                  </a:lnTo>
                  <a:lnTo>
                    <a:pt x="17250" y="3812"/>
                  </a:lnTo>
                  <a:lnTo>
                    <a:pt x="17281" y="3806"/>
                  </a:lnTo>
                  <a:lnTo>
                    <a:pt x="17316" y="3799"/>
                  </a:lnTo>
                  <a:lnTo>
                    <a:pt x="17350" y="3799"/>
                  </a:lnTo>
                  <a:lnTo>
                    <a:pt x="17385" y="3796"/>
                  </a:lnTo>
                  <a:lnTo>
                    <a:pt x="20503" y="3796"/>
                  </a:lnTo>
                  <a:lnTo>
                    <a:pt x="20503" y="3792"/>
                  </a:lnTo>
                  <a:lnTo>
                    <a:pt x="20533" y="3788"/>
                  </a:lnTo>
                  <a:lnTo>
                    <a:pt x="20567" y="3784"/>
                  </a:lnTo>
                  <a:lnTo>
                    <a:pt x="20592" y="3778"/>
                  </a:lnTo>
                  <a:lnTo>
                    <a:pt x="20619" y="3770"/>
                  </a:lnTo>
                  <a:lnTo>
                    <a:pt x="20643" y="3762"/>
                  </a:lnTo>
                  <a:lnTo>
                    <a:pt x="20670" y="3750"/>
                  </a:lnTo>
                  <a:lnTo>
                    <a:pt x="20692" y="3739"/>
                  </a:lnTo>
                  <a:lnTo>
                    <a:pt x="20712" y="3727"/>
                  </a:lnTo>
                  <a:lnTo>
                    <a:pt x="20734" y="3714"/>
                  </a:lnTo>
                  <a:lnTo>
                    <a:pt x="20751" y="3701"/>
                  </a:lnTo>
                  <a:lnTo>
                    <a:pt x="20766" y="3685"/>
                  </a:lnTo>
                  <a:lnTo>
                    <a:pt x="20776" y="3670"/>
                  </a:lnTo>
                  <a:lnTo>
                    <a:pt x="20785" y="3653"/>
                  </a:lnTo>
                  <a:lnTo>
                    <a:pt x="20790" y="3635"/>
                  </a:lnTo>
                  <a:lnTo>
                    <a:pt x="20793" y="3618"/>
                  </a:lnTo>
                  <a:lnTo>
                    <a:pt x="20798" y="3603"/>
                  </a:lnTo>
                  <a:lnTo>
                    <a:pt x="20793" y="3585"/>
                  </a:lnTo>
                  <a:lnTo>
                    <a:pt x="20790" y="3569"/>
                  </a:lnTo>
                  <a:lnTo>
                    <a:pt x="20785" y="3550"/>
                  </a:lnTo>
                  <a:lnTo>
                    <a:pt x="20776" y="3533"/>
                  </a:lnTo>
                  <a:lnTo>
                    <a:pt x="20766" y="3517"/>
                  </a:lnTo>
                  <a:lnTo>
                    <a:pt x="20751" y="3506"/>
                  </a:lnTo>
                  <a:lnTo>
                    <a:pt x="20734" y="3490"/>
                  </a:lnTo>
                  <a:lnTo>
                    <a:pt x="20712" y="3477"/>
                  </a:lnTo>
                  <a:lnTo>
                    <a:pt x="20692" y="3462"/>
                  </a:lnTo>
                  <a:lnTo>
                    <a:pt x="20670" y="3451"/>
                  </a:lnTo>
                  <a:lnTo>
                    <a:pt x="20643" y="3443"/>
                  </a:lnTo>
                  <a:lnTo>
                    <a:pt x="20619" y="3433"/>
                  </a:lnTo>
                  <a:lnTo>
                    <a:pt x="20592" y="3427"/>
                  </a:lnTo>
                  <a:lnTo>
                    <a:pt x="20567" y="3420"/>
                  </a:lnTo>
                  <a:lnTo>
                    <a:pt x="20533" y="3413"/>
                  </a:lnTo>
                  <a:lnTo>
                    <a:pt x="20503" y="3413"/>
                  </a:lnTo>
                  <a:lnTo>
                    <a:pt x="20503" y="3406"/>
                  </a:lnTo>
                  <a:lnTo>
                    <a:pt x="18761" y="3406"/>
                  </a:lnTo>
                  <a:lnTo>
                    <a:pt x="18732" y="3398"/>
                  </a:lnTo>
                  <a:lnTo>
                    <a:pt x="18700" y="3394"/>
                  </a:lnTo>
                  <a:lnTo>
                    <a:pt x="18668" y="3386"/>
                  </a:lnTo>
                  <a:lnTo>
                    <a:pt x="18631" y="3374"/>
                  </a:lnTo>
                  <a:lnTo>
                    <a:pt x="18606" y="3362"/>
                  </a:lnTo>
                  <a:lnTo>
                    <a:pt x="18584" y="3352"/>
                  </a:lnTo>
                  <a:lnTo>
                    <a:pt x="18562" y="3337"/>
                  </a:lnTo>
                  <a:lnTo>
                    <a:pt x="18538" y="3324"/>
                  </a:lnTo>
                  <a:lnTo>
                    <a:pt x="18523" y="3309"/>
                  </a:lnTo>
                  <a:lnTo>
                    <a:pt x="18503" y="3289"/>
                  </a:lnTo>
                  <a:lnTo>
                    <a:pt x="18499" y="3270"/>
                  </a:lnTo>
                  <a:lnTo>
                    <a:pt x="18486" y="3254"/>
                  </a:lnTo>
                  <a:lnTo>
                    <a:pt x="18481" y="3234"/>
                  </a:lnTo>
                  <a:lnTo>
                    <a:pt x="18481" y="3193"/>
                  </a:lnTo>
                  <a:lnTo>
                    <a:pt x="18486" y="3177"/>
                  </a:lnTo>
                  <a:lnTo>
                    <a:pt x="18499" y="3156"/>
                  </a:lnTo>
                  <a:lnTo>
                    <a:pt x="18503" y="3137"/>
                  </a:lnTo>
                  <a:lnTo>
                    <a:pt x="18523" y="3122"/>
                  </a:lnTo>
                  <a:lnTo>
                    <a:pt x="18538" y="3105"/>
                  </a:lnTo>
                  <a:lnTo>
                    <a:pt x="18562" y="3090"/>
                  </a:lnTo>
                  <a:lnTo>
                    <a:pt x="18584" y="3078"/>
                  </a:lnTo>
                  <a:lnTo>
                    <a:pt x="18606" y="3064"/>
                  </a:lnTo>
                  <a:lnTo>
                    <a:pt x="18631" y="3055"/>
                  </a:lnTo>
                  <a:lnTo>
                    <a:pt x="18668" y="3041"/>
                  </a:lnTo>
                  <a:lnTo>
                    <a:pt x="18700" y="3035"/>
                  </a:lnTo>
                  <a:lnTo>
                    <a:pt x="18732" y="3025"/>
                  </a:lnTo>
                  <a:lnTo>
                    <a:pt x="18761" y="3024"/>
                  </a:lnTo>
                  <a:lnTo>
                    <a:pt x="18793" y="3023"/>
                  </a:lnTo>
                  <a:lnTo>
                    <a:pt x="18835" y="3019"/>
                  </a:lnTo>
                  <a:lnTo>
                    <a:pt x="20960" y="3019"/>
                  </a:lnTo>
                  <a:lnTo>
                    <a:pt x="20991" y="3016"/>
                  </a:lnTo>
                  <a:lnTo>
                    <a:pt x="21028" y="3013"/>
                  </a:lnTo>
                  <a:lnTo>
                    <a:pt x="21055" y="3005"/>
                  </a:lnTo>
                  <a:lnTo>
                    <a:pt x="21092" y="2997"/>
                  </a:lnTo>
                  <a:lnTo>
                    <a:pt x="21119" y="2987"/>
                  </a:lnTo>
                  <a:lnTo>
                    <a:pt x="21141" y="2979"/>
                  </a:lnTo>
                  <a:lnTo>
                    <a:pt x="21171" y="2963"/>
                  </a:lnTo>
                  <a:lnTo>
                    <a:pt x="21193" y="2949"/>
                  </a:lnTo>
                  <a:lnTo>
                    <a:pt x="21217" y="2935"/>
                  </a:lnTo>
                  <a:lnTo>
                    <a:pt x="21234" y="2919"/>
                  </a:lnTo>
                  <a:lnTo>
                    <a:pt x="21252" y="2900"/>
                  </a:lnTo>
                  <a:lnTo>
                    <a:pt x="21259" y="2883"/>
                  </a:lnTo>
                  <a:lnTo>
                    <a:pt x="21264" y="2864"/>
                  </a:lnTo>
                  <a:lnTo>
                    <a:pt x="21276" y="2845"/>
                  </a:lnTo>
                  <a:lnTo>
                    <a:pt x="21276" y="2807"/>
                  </a:lnTo>
                  <a:lnTo>
                    <a:pt x="21264" y="2788"/>
                  </a:lnTo>
                  <a:lnTo>
                    <a:pt x="21259" y="2768"/>
                  </a:lnTo>
                  <a:lnTo>
                    <a:pt x="21252" y="2751"/>
                  </a:lnTo>
                  <a:lnTo>
                    <a:pt x="21234" y="2733"/>
                  </a:lnTo>
                  <a:lnTo>
                    <a:pt x="21217" y="2720"/>
                  </a:lnTo>
                  <a:lnTo>
                    <a:pt x="21193" y="2700"/>
                  </a:lnTo>
                  <a:lnTo>
                    <a:pt x="21171" y="2690"/>
                  </a:lnTo>
                  <a:lnTo>
                    <a:pt x="21141" y="2678"/>
                  </a:lnTo>
                  <a:lnTo>
                    <a:pt x="21119" y="2667"/>
                  </a:lnTo>
                  <a:lnTo>
                    <a:pt x="21092" y="2655"/>
                  </a:lnTo>
                  <a:lnTo>
                    <a:pt x="21055" y="2648"/>
                  </a:lnTo>
                  <a:lnTo>
                    <a:pt x="21028" y="2642"/>
                  </a:lnTo>
                  <a:lnTo>
                    <a:pt x="20991" y="2635"/>
                  </a:lnTo>
                  <a:lnTo>
                    <a:pt x="20960" y="2632"/>
                  </a:lnTo>
                  <a:lnTo>
                    <a:pt x="17529" y="2632"/>
                  </a:lnTo>
                  <a:lnTo>
                    <a:pt x="17495" y="2628"/>
                  </a:lnTo>
                  <a:lnTo>
                    <a:pt x="17456" y="2623"/>
                  </a:lnTo>
                  <a:lnTo>
                    <a:pt x="17424" y="2615"/>
                  </a:lnTo>
                  <a:lnTo>
                    <a:pt x="17397" y="2608"/>
                  </a:lnTo>
                  <a:lnTo>
                    <a:pt x="17367" y="2598"/>
                  </a:lnTo>
                  <a:lnTo>
                    <a:pt x="17340" y="2588"/>
                  </a:lnTo>
                  <a:lnTo>
                    <a:pt x="17313" y="2576"/>
                  </a:lnTo>
                  <a:lnTo>
                    <a:pt x="17289" y="2560"/>
                  </a:lnTo>
                  <a:lnTo>
                    <a:pt x="17267" y="2544"/>
                  </a:lnTo>
                  <a:lnTo>
                    <a:pt x="17250" y="2534"/>
                  </a:lnTo>
                  <a:lnTo>
                    <a:pt x="17237" y="2514"/>
                  </a:lnTo>
                  <a:lnTo>
                    <a:pt x="17223" y="2495"/>
                  </a:lnTo>
                  <a:lnTo>
                    <a:pt x="17215" y="2478"/>
                  </a:lnTo>
                  <a:lnTo>
                    <a:pt x="17213" y="2459"/>
                  </a:lnTo>
                  <a:lnTo>
                    <a:pt x="17213" y="2418"/>
                  </a:lnTo>
                  <a:lnTo>
                    <a:pt x="17215" y="2399"/>
                  </a:lnTo>
                  <a:lnTo>
                    <a:pt x="17223" y="2382"/>
                  </a:lnTo>
                  <a:lnTo>
                    <a:pt x="17237" y="2360"/>
                  </a:lnTo>
                  <a:lnTo>
                    <a:pt x="17267" y="2329"/>
                  </a:lnTo>
                  <a:lnTo>
                    <a:pt x="17289" y="2315"/>
                  </a:lnTo>
                  <a:lnTo>
                    <a:pt x="17340" y="2287"/>
                  </a:lnTo>
                  <a:lnTo>
                    <a:pt x="17367" y="2275"/>
                  </a:lnTo>
                  <a:lnTo>
                    <a:pt x="17397" y="2270"/>
                  </a:lnTo>
                  <a:lnTo>
                    <a:pt x="17424" y="2261"/>
                  </a:lnTo>
                  <a:lnTo>
                    <a:pt x="17456" y="2253"/>
                  </a:lnTo>
                  <a:lnTo>
                    <a:pt x="17495" y="2250"/>
                  </a:lnTo>
                  <a:lnTo>
                    <a:pt x="17529" y="2247"/>
                  </a:lnTo>
                  <a:lnTo>
                    <a:pt x="17566" y="2243"/>
                  </a:lnTo>
                  <a:lnTo>
                    <a:pt x="19267" y="2243"/>
                  </a:lnTo>
                  <a:lnTo>
                    <a:pt x="19301" y="2241"/>
                  </a:lnTo>
                  <a:lnTo>
                    <a:pt x="19338" y="2241"/>
                  </a:lnTo>
                  <a:lnTo>
                    <a:pt x="19372" y="2237"/>
                  </a:lnTo>
                  <a:lnTo>
                    <a:pt x="19406" y="2229"/>
                  </a:lnTo>
                  <a:lnTo>
                    <a:pt x="19433" y="2218"/>
                  </a:lnTo>
                  <a:lnTo>
                    <a:pt x="19463" y="2210"/>
                  </a:lnTo>
                  <a:lnTo>
                    <a:pt x="19497" y="2202"/>
                  </a:lnTo>
                  <a:lnTo>
                    <a:pt x="19519" y="2187"/>
                  </a:lnTo>
                  <a:lnTo>
                    <a:pt x="19539" y="2173"/>
                  </a:lnTo>
                  <a:lnTo>
                    <a:pt x="19566" y="2162"/>
                  </a:lnTo>
                  <a:lnTo>
                    <a:pt x="19581" y="2142"/>
                  </a:lnTo>
                  <a:lnTo>
                    <a:pt x="19590" y="2126"/>
                  </a:lnTo>
                  <a:lnTo>
                    <a:pt x="19605" y="2109"/>
                  </a:lnTo>
                  <a:lnTo>
                    <a:pt x="19615" y="2090"/>
                  </a:lnTo>
                  <a:lnTo>
                    <a:pt x="19622" y="2069"/>
                  </a:lnTo>
                  <a:lnTo>
                    <a:pt x="19622" y="2029"/>
                  </a:lnTo>
                  <a:lnTo>
                    <a:pt x="19615" y="2010"/>
                  </a:lnTo>
                  <a:lnTo>
                    <a:pt x="19605" y="1991"/>
                  </a:lnTo>
                  <a:lnTo>
                    <a:pt x="19590" y="1977"/>
                  </a:lnTo>
                  <a:lnTo>
                    <a:pt x="19581" y="1960"/>
                  </a:lnTo>
                  <a:lnTo>
                    <a:pt x="19566" y="1944"/>
                  </a:lnTo>
                  <a:lnTo>
                    <a:pt x="19539" y="1926"/>
                  </a:lnTo>
                  <a:lnTo>
                    <a:pt x="19519" y="1913"/>
                  </a:lnTo>
                  <a:lnTo>
                    <a:pt x="19497" y="1902"/>
                  </a:lnTo>
                  <a:lnTo>
                    <a:pt x="19463" y="1890"/>
                  </a:lnTo>
                  <a:lnTo>
                    <a:pt x="19433" y="1880"/>
                  </a:lnTo>
                  <a:lnTo>
                    <a:pt x="19406" y="1872"/>
                  </a:lnTo>
                  <a:lnTo>
                    <a:pt x="19372" y="1865"/>
                  </a:lnTo>
                  <a:lnTo>
                    <a:pt x="19338" y="1861"/>
                  </a:lnTo>
                  <a:lnTo>
                    <a:pt x="19301" y="1857"/>
                  </a:lnTo>
                  <a:lnTo>
                    <a:pt x="17713" y="1857"/>
                  </a:lnTo>
                  <a:lnTo>
                    <a:pt x="17672" y="1856"/>
                  </a:lnTo>
                  <a:lnTo>
                    <a:pt x="17637" y="1854"/>
                  </a:lnTo>
                  <a:lnTo>
                    <a:pt x="17605" y="1846"/>
                  </a:lnTo>
                  <a:lnTo>
                    <a:pt x="17571" y="1838"/>
                  </a:lnTo>
                  <a:lnTo>
                    <a:pt x="17542" y="1834"/>
                  </a:lnTo>
                  <a:lnTo>
                    <a:pt x="17512" y="1825"/>
                  </a:lnTo>
                  <a:lnTo>
                    <a:pt x="17485" y="1813"/>
                  </a:lnTo>
                  <a:lnTo>
                    <a:pt x="17456" y="1801"/>
                  </a:lnTo>
                  <a:lnTo>
                    <a:pt x="17434" y="1784"/>
                  </a:lnTo>
                  <a:lnTo>
                    <a:pt x="17414" y="1770"/>
                  </a:lnTo>
                  <a:lnTo>
                    <a:pt x="17397" y="1756"/>
                  </a:lnTo>
                  <a:lnTo>
                    <a:pt x="17382" y="1737"/>
                  </a:lnTo>
                  <a:lnTo>
                    <a:pt x="17370" y="1721"/>
                  </a:lnTo>
                  <a:lnTo>
                    <a:pt x="17362" y="1702"/>
                  </a:lnTo>
                  <a:lnTo>
                    <a:pt x="17353" y="1682"/>
                  </a:lnTo>
                  <a:lnTo>
                    <a:pt x="17353" y="1644"/>
                  </a:lnTo>
                  <a:lnTo>
                    <a:pt x="17362" y="1625"/>
                  </a:lnTo>
                  <a:lnTo>
                    <a:pt x="17370" y="1603"/>
                  </a:lnTo>
                  <a:lnTo>
                    <a:pt x="17382" y="1587"/>
                  </a:lnTo>
                  <a:lnTo>
                    <a:pt x="17397" y="1571"/>
                  </a:lnTo>
                  <a:lnTo>
                    <a:pt x="17414" y="1553"/>
                  </a:lnTo>
                  <a:lnTo>
                    <a:pt x="17434" y="1539"/>
                  </a:lnTo>
                  <a:lnTo>
                    <a:pt x="17485" y="1511"/>
                  </a:lnTo>
                  <a:lnTo>
                    <a:pt x="17512" y="1500"/>
                  </a:lnTo>
                  <a:lnTo>
                    <a:pt x="17542" y="1489"/>
                  </a:lnTo>
                  <a:lnTo>
                    <a:pt x="17571" y="1484"/>
                  </a:lnTo>
                  <a:lnTo>
                    <a:pt x="17605" y="1479"/>
                  </a:lnTo>
                  <a:lnTo>
                    <a:pt x="17637" y="1473"/>
                  </a:lnTo>
                  <a:lnTo>
                    <a:pt x="17672" y="1469"/>
                  </a:lnTo>
                  <a:lnTo>
                    <a:pt x="18987" y="1469"/>
                  </a:lnTo>
                  <a:lnTo>
                    <a:pt x="19024" y="1465"/>
                  </a:lnTo>
                  <a:lnTo>
                    <a:pt x="19053" y="1461"/>
                  </a:lnTo>
                  <a:lnTo>
                    <a:pt x="19087" y="1453"/>
                  </a:lnTo>
                  <a:lnTo>
                    <a:pt x="19117" y="1445"/>
                  </a:lnTo>
                  <a:lnTo>
                    <a:pt x="19151" y="1435"/>
                  </a:lnTo>
                  <a:lnTo>
                    <a:pt x="19173" y="1427"/>
                  </a:lnTo>
                  <a:lnTo>
                    <a:pt x="19205" y="1411"/>
                  </a:lnTo>
                  <a:lnTo>
                    <a:pt x="19227" y="1397"/>
                  </a:lnTo>
                  <a:lnTo>
                    <a:pt x="19249" y="1383"/>
                  </a:lnTo>
                  <a:lnTo>
                    <a:pt x="19267" y="1365"/>
                  </a:lnTo>
                  <a:lnTo>
                    <a:pt x="19274" y="1352"/>
                  </a:lnTo>
                  <a:lnTo>
                    <a:pt x="19291" y="1332"/>
                  </a:lnTo>
                  <a:lnTo>
                    <a:pt x="19301" y="1313"/>
                  </a:lnTo>
                  <a:lnTo>
                    <a:pt x="19301" y="1235"/>
                  </a:lnTo>
                  <a:lnTo>
                    <a:pt x="19291" y="1218"/>
                  </a:lnTo>
                  <a:lnTo>
                    <a:pt x="19274" y="1199"/>
                  </a:lnTo>
                  <a:lnTo>
                    <a:pt x="19267" y="1182"/>
                  </a:lnTo>
                  <a:lnTo>
                    <a:pt x="19249" y="1166"/>
                  </a:lnTo>
                  <a:lnTo>
                    <a:pt x="19227" y="1154"/>
                  </a:lnTo>
                  <a:lnTo>
                    <a:pt x="19205" y="1138"/>
                  </a:lnTo>
                  <a:lnTo>
                    <a:pt x="19173" y="1126"/>
                  </a:lnTo>
                  <a:lnTo>
                    <a:pt x="19151" y="1115"/>
                  </a:lnTo>
                  <a:lnTo>
                    <a:pt x="19117" y="1106"/>
                  </a:lnTo>
                  <a:lnTo>
                    <a:pt x="19087" y="1095"/>
                  </a:lnTo>
                  <a:lnTo>
                    <a:pt x="19053" y="1090"/>
                  </a:lnTo>
                  <a:lnTo>
                    <a:pt x="19024" y="1084"/>
                  </a:lnTo>
                  <a:lnTo>
                    <a:pt x="18987" y="1082"/>
                  </a:lnTo>
                  <a:lnTo>
                    <a:pt x="18950" y="1080"/>
                  </a:lnTo>
                  <a:lnTo>
                    <a:pt x="18334" y="1080"/>
                  </a:lnTo>
                  <a:lnTo>
                    <a:pt x="18297" y="1079"/>
                  </a:lnTo>
                  <a:lnTo>
                    <a:pt x="18258" y="1078"/>
                  </a:lnTo>
                  <a:lnTo>
                    <a:pt x="18224" y="1072"/>
                  </a:lnTo>
                  <a:lnTo>
                    <a:pt x="18192" y="1067"/>
                  </a:lnTo>
                  <a:lnTo>
                    <a:pt x="18162" y="1056"/>
                  </a:lnTo>
                  <a:lnTo>
                    <a:pt x="18103" y="1038"/>
                  </a:lnTo>
                  <a:lnTo>
                    <a:pt x="18081" y="1024"/>
                  </a:lnTo>
                  <a:lnTo>
                    <a:pt x="18057" y="1008"/>
                  </a:lnTo>
                  <a:lnTo>
                    <a:pt x="18032" y="995"/>
                  </a:lnTo>
                  <a:lnTo>
                    <a:pt x="18018" y="982"/>
                  </a:lnTo>
                  <a:lnTo>
                    <a:pt x="18000" y="962"/>
                  </a:lnTo>
                  <a:lnTo>
                    <a:pt x="17986" y="944"/>
                  </a:lnTo>
                  <a:lnTo>
                    <a:pt x="17981" y="926"/>
                  </a:lnTo>
                  <a:lnTo>
                    <a:pt x="17973" y="907"/>
                  </a:lnTo>
                  <a:lnTo>
                    <a:pt x="17973" y="866"/>
                  </a:lnTo>
                  <a:lnTo>
                    <a:pt x="17981" y="849"/>
                  </a:lnTo>
                  <a:lnTo>
                    <a:pt x="17986" y="830"/>
                  </a:lnTo>
                  <a:lnTo>
                    <a:pt x="18000" y="809"/>
                  </a:lnTo>
                  <a:lnTo>
                    <a:pt x="18018" y="797"/>
                  </a:lnTo>
                  <a:lnTo>
                    <a:pt x="18032" y="782"/>
                  </a:lnTo>
                  <a:lnTo>
                    <a:pt x="18057" y="763"/>
                  </a:lnTo>
                  <a:lnTo>
                    <a:pt x="18081" y="751"/>
                  </a:lnTo>
                  <a:lnTo>
                    <a:pt x="18103" y="738"/>
                  </a:lnTo>
                  <a:lnTo>
                    <a:pt x="18133" y="723"/>
                  </a:lnTo>
                  <a:lnTo>
                    <a:pt x="18162" y="717"/>
                  </a:lnTo>
                  <a:lnTo>
                    <a:pt x="18192" y="709"/>
                  </a:lnTo>
                  <a:lnTo>
                    <a:pt x="18224" y="702"/>
                  </a:lnTo>
                  <a:lnTo>
                    <a:pt x="18258" y="697"/>
                  </a:lnTo>
                  <a:lnTo>
                    <a:pt x="18297" y="694"/>
                  </a:lnTo>
                  <a:lnTo>
                    <a:pt x="19691" y="694"/>
                  </a:lnTo>
                  <a:lnTo>
                    <a:pt x="19725" y="687"/>
                  </a:lnTo>
                  <a:lnTo>
                    <a:pt x="19794" y="679"/>
                  </a:lnTo>
                  <a:lnTo>
                    <a:pt x="19824" y="669"/>
                  </a:lnTo>
                  <a:lnTo>
                    <a:pt x="19855" y="662"/>
                  </a:lnTo>
                  <a:lnTo>
                    <a:pt x="19882" y="647"/>
                  </a:lnTo>
                  <a:lnTo>
                    <a:pt x="19902" y="635"/>
                  </a:lnTo>
                  <a:lnTo>
                    <a:pt x="19929" y="625"/>
                  </a:lnTo>
                  <a:lnTo>
                    <a:pt x="19949" y="609"/>
                  </a:lnTo>
                  <a:lnTo>
                    <a:pt x="19968" y="591"/>
                  </a:lnTo>
                  <a:lnTo>
                    <a:pt x="19983" y="574"/>
                  </a:lnTo>
                  <a:lnTo>
                    <a:pt x="19988" y="557"/>
                  </a:lnTo>
                  <a:lnTo>
                    <a:pt x="20005" y="538"/>
                  </a:lnTo>
                  <a:lnTo>
                    <a:pt x="20008" y="518"/>
                  </a:lnTo>
                  <a:lnTo>
                    <a:pt x="20010" y="500"/>
                  </a:lnTo>
                  <a:lnTo>
                    <a:pt x="20008" y="481"/>
                  </a:lnTo>
                  <a:lnTo>
                    <a:pt x="20005" y="460"/>
                  </a:lnTo>
                  <a:lnTo>
                    <a:pt x="19988" y="440"/>
                  </a:lnTo>
                  <a:lnTo>
                    <a:pt x="19983" y="425"/>
                  </a:lnTo>
                  <a:lnTo>
                    <a:pt x="19968" y="406"/>
                  </a:lnTo>
                  <a:lnTo>
                    <a:pt x="19929" y="374"/>
                  </a:lnTo>
                  <a:lnTo>
                    <a:pt x="19902" y="361"/>
                  </a:lnTo>
                  <a:lnTo>
                    <a:pt x="19882" y="348"/>
                  </a:lnTo>
                  <a:lnTo>
                    <a:pt x="19855" y="338"/>
                  </a:lnTo>
                  <a:lnTo>
                    <a:pt x="19824" y="328"/>
                  </a:lnTo>
                  <a:lnTo>
                    <a:pt x="19794" y="320"/>
                  </a:lnTo>
                  <a:lnTo>
                    <a:pt x="19760" y="314"/>
                  </a:lnTo>
                  <a:lnTo>
                    <a:pt x="19691" y="306"/>
                  </a:lnTo>
                  <a:lnTo>
                    <a:pt x="19654" y="304"/>
                  </a:lnTo>
                  <a:lnTo>
                    <a:pt x="17328" y="304"/>
                  </a:lnTo>
                  <a:lnTo>
                    <a:pt x="17289" y="302"/>
                  </a:lnTo>
                  <a:lnTo>
                    <a:pt x="17252" y="297"/>
                  </a:lnTo>
                  <a:lnTo>
                    <a:pt x="17220" y="290"/>
                  </a:lnTo>
                  <a:lnTo>
                    <a:pt x="17191" y="282"/>
                  </a:lnTo>
                  <a:lnTo>
                    <a:pt x="17164" y="272"/>
                  </a:lnTo>
                  <a:lnTo>
                    <a:pt x="17132" y="260"/>
                  </a:lnTo>
                  <a:lnTo>
                    <a:pt x="17105" y="249"/>
                  </a:lnTo>
                  <a:lnTo>
                    <a:pt x="17083" y="236"/>
                  </a:lnTo>
                  <a:lnTo>
                    <a:pt x="17066" y="220"/>
                  </a:lnTo>
                  <a:lnTo>
                    <a:pt x="17046" y="202"/>
                  </a:lnTo>
                  <a:lnTo>
                    <a:pt x="17036" y="188"/>
                  </a:lnTo>
                  <a:lnTo>
                    <a:pt x="17019" y="171"/>
                  </a:lnTo>
                  <a:lnTo>
                    <a:pt x="17007" y="149"/>
                  </a:lnTo>
                  <a:lnTo>
                    <a:pt x="17002" y="112"/>
                  </a:lnTo>
                  <a:lnTo>
                    <a:pt x="17004" y="89"/>
                  </a:lnTo>
                  <a:lnTo>
                    <a:pt x="17007" y="72"/>
                  </a:lnTo>
                  <a:lnTo>
                    <a:pt x="17019" y="53"/>
                  </a:lnTo>
                  <a:lnTo>
                    <a:pt x="17036" y="37"/>
                  </a:lnTo>
                  <a:lnTo>
                    <a:pt x="17046" y="19"/>
                  </a:lnTo>
                  <a:lnTo>
                    <a:pt x="17066" y="1"/>
                  </a:lnTo>
                  <a:lnTo>
                    <a:pt x="17066" y="0"/>
                  </a:lnTo>
                  <a:lnTo>
                    <a:pt x="0" y="0"/>
                  </a:lnTo>
                  <a:lnTo>
                    <a:pt x="0" y="21600"/>
                  </a:lnTo>
                  <a:lnTo>
                    <a:pt x="19733" y="21600"/>
                  </a:lnTo>
                  <a:lnTo>
                    <a:pt x="19738" y="21597"/>
                  </a:lnTo>
                  <a:lnTo>
                    <a:pt x="19767" y="21583"/>
                  </a:lnTo>
                  <a:lnTo>
                    <a:pt x="19792" y="21569"/>
                  </a:lnTo>
                  <a:lnTo>
                    <a:pt x="19816" y="21553"/>
                  </a:lnTo>
                  <a:lnTo>
                    <a:pt x="19826" y="21537"/>
                  </a:lnTo>
                  <a:lnTo>
                    <a:pt x="19841" y="21519"/>
                  </a:lnTo>
                  <a:lnTo>
                    <a:pt x="19855" y="21503"/>
                  </a:lnTo>
                  <a:lnTo>
                    <a:pt x="19860" y="21483"/>
                  </a:lnTo>
                  <a:lnTo>
                    <a:pt x="19868" y="21463"/>
                  </a:lnTo>
                  <a:lnTo>
                    <a:pt x="19875" y="21445"/>
                  </a:lnTo>
                  <a:lnTo>
                    <a:pt x="19868" y="21427"/>
                  </a:lnTo>
                  <a:lnTo>
                    <a:pt x="19860" y="21407"/>
                  </a:lnTo>
                  <a:lnTo>
                    <a:pt x="19855" y="21388"/>
                  </a:lnTo>
                  <a:lnTo>
                    <a:pt x="19826" y="21354"/>
                  </a:lnTo>
                  <a:lnTo>
                    <a:pt x="19816" y="21338"/>
                  </a:lnTo>
                  <a:lnTo>
                    <a:pt x="19792" y="21320"/>
                  </a:lnTo>
                  <a:lnTo>
                    <a:pt x="19767" y="21308"/>
                  </a:lnTo>
                  <a:lnTo>
                    <a:pt x="19738" y="21296"/>
                  </a:lnTo>
                  <a:lnTo>
                    <a:pt x="19711" y="21283"/>
                  </a:lnTo>
                  <a:lnTo>
                    <a:pt x="19684" y="21275"/>
                  </a:lnTo>
                  <a:lnTo>
                    <a:pt x="19652" y="21264"/>
                  </a:lnTo>
                  <a:lnTo>
                    <a:pt x="19620" y="21260"/>
                  </a:lnTo>
                  <a:lnTo>
                    <a:pt x="19588" y="21254"/>
                  </a:lnTo>
                  <a:lnTo>
                    <a:pt x="19554" y="21252"/>
                  </a:lnTo>
                  <a:lnTo>
                    <a:pt x="18606" y="21252"/>
                  </a:lnTo>
                  <a:lnTo>
                    <a:pt x="18565" y="21248"/>
                  </a:lnTo>
                  <a:lnTo>
                    <a:pt x="18526" y="21247"/>
                  </a:lnTo>
                  <a:lnTo>
                    <a:pt x="18501" y="21240"/>
                  </a:lnTo>
                  <a:lnTo>
                    <a:pt x="18464" y="21238"/>
                  </a:lnTo>
                  <a:lnTo>
                    <a:pt x="18435" y="21227"/>
                  </a:lnTo>
                  <a:lnTo>
                    <a:pt x="18405" y="21219"/>
                  </a:lnTo>
                  <a:lnTo>
                    <a:pt x="18376" y="21208"/>
                  </a:lnTo>
                  <a:lnTo>
                    <a:pt x="18354" y="21194"/>
                  </a:lnTo>
                  <a:lnTo>
                    <a:pt x="18329" y="21179"/>
                  </a:lnTo>
                  <a:lnTo>
                    <a:pt x="18307" y="21167"/>
                  </a:lnTo>
                  <a:lnTo>
                    <a:pt x="18287" y="21152"/>
                  </a:lnTo>
                  <a:lnTo>
                    <a:pt x="18275" y="21135"/>
                  </a:lnTo>
                  <a:lnTo>
                    <a:pt x="18265" y="21118"/>
                  </a:lnTo>
                  <a:lnTo>
                    <a:pt x="18253" y="21098"/>
                  </a:lnTo>
                  <a:lnTo>
                    <a:pt x="18248" y="21078"/>
                  </a:lnTo>
                  <a:lnTo>
                    <a:pt x="18248" y="21037"/>
                  </a:lnTo>
                  <a:lnTo>
                    <a:pt x="18253" y="21018"/>
                  </a:lnTo>
                  <a:lnTo>
                    <a:pt x="18265" y="21001"/>
                  </a:lnTo>
                  <a:lnTo>
                    <a:pt x="18275" y="20982"/>
                  </a:lnTo>
                  <a:lnTo>
                    <a:pt x="18287" y="20966"/>
                  </a:lnTo>
                  <a:lnTo>
                    <a:pt x="18307" y="20949"/>
                  </a:lnTo>
                  <a:lnTo>
                    <a:pt x="18329" y="20934"/>
                  </a:lnTo>
                  <a:lnTo>
                    <a:pt x="18354" y="20921"/>
                  </a:lnTo>
                  <a:lnTo>
                    <a:pt x="18376" y="20906"/>
                  </a:lnTo>
                  <a:lnTo>
                    <a:pt x="18405" y="20898"/>
                  </a:lnTo>
                  <a:lnTo>
                    <a:pt x="18435" y="20883"/>
                  </a:lnTo>
                  <a:lnTo>
                    <a:pt x="18464" y="20879"/>
                  </a:lnTo>
                  <a:lnTo>
                    <a:pt x="18501" y="20871"/>
                  </a:lnTo>
                  <a:lnTo>
                    <a:pt x="18526" y="20867"/>
                  </a:lnTo>
                  <a:lnTo>
                    <a:pt x="18565" y="20862"/>
                  </a:lnTo>
                  <a:lnTo>
                    <a:pt x="20172" y="20862"/>
                  </a:lnTo>
                  <a:lnTo>
                    <a:pt x="20209" y="20861"/>
                  </a:lnTo>
                  <a:lnTo>
                    <a:pt x="20273" y="20847"/>
                  </a:lnTo>
                  <a:lnTo>
                    <a:pt x="20314" y="20838"/>
                  </a:lnTo>
                  <a:lnTo>
                    <a:pt x="20341" y="20829"/>
                  </a:lnTo>
                  <a:lnTo>
                    <a:pt x="20361" y="20817"/>
                  </a:lnTo>
                  <a:lnTo>
                    <a:pt x="20388" y="20803"/>
                  </a:lnTo>
                  <a:lnTo>
                    <a:pt x="20415" y="20793"/>
                  </a:lnTo>
                  <a:lnTo>
                    <a:pt x="20434" y="20779"/>
                  </a:lnTo>
                  <a:lnTo>
                    <a:pt x="20452" y="20761"/>
                  </a:lnTo>
                  <a:lnTo>
                    <a:pt x="20469" y="20746"/>
                  </a:lnTo>
                  <a:lnTo>
                    <a:pt x="20476" y="20726"/>
                  </a:lnTo>
                  <a:lnTo>
                    <a:pt x="20486" y="20710"/>
                  </a:lnTo>
                  <a:lnTo>
                    <a:pt x="20488" y="20690"/>
                  </a:lnTo>
                  <a:lnTo>
                    <a:pt x="20491" y="20668"/>
                  </a:lnTo>
                  <a:lnTo>
                    <a:pt x="20486" y="20630"/>
                  </a:lnTo>
                  <a:lnTo>
                    <a:pt x="20476" y="20610"/>
                  </a:lnTo>
                  <a:lnTo>
                    <a:pt x="20469" y="20593"/>
                  </a:lnTo>
                  <a:lnTo>
                    <a:pt x="20452" y="20576"/>
                  </a:lnTo>
                  <a:lnTo>
                    <a:pt x="20434" y="20561"/>
                  </a:lnTo>
                  <a:lnTo>
                    <a:pt x="20415" y="20545"/>
                  </a:lnTo>
                  <a:lnTo>
                    <a:pt x="20388" y="20530"/>
                  </a:lnTo>
                  <a:lnTo>
                    <a:pt x="20361" y="20520"/>
                  </a:lnTo>
                  <a:lnTo>
                    <a:pt x="20341" y="20509"/>
                  </a:lnTo>
                  <a:lnTo>
                    <a:pt x="20314" y="20498"/>
                  </a:lnTo>
                  <a:lnTo>
                    <a:pt x="20273" y="20489"/>
                  </a:lnTo>
                  <a:lnTo>
                    <a:pt x="20241" y="20485"/>
                  </a:lnTo>
                  <a:lnTo>
                    <a:pt x="20209" y="20480"/>
                  </a:lnTo>
                  <a:lnTo>
                    <a:pt x="20172" y="20476"/>
                  </a:lnTo>
                  <a:lnTo>
                    <a:pt x="20138" y="20474"/>
                  </a:lnTo>
                  <a:lnTo>
                    <a:pt x="18123" y="20474"/>
                  </a:lnTo>
                  <a:lnTo>
                    <a:pt x="18091" y="20472"/>
                  </a:lnTo>
                  <a:lnTo>
                    <a:pt x="18054" y="20465"/>
                  </a:lnTo>
                  <a:lnTo>
                    <a:pt x="18020" y="20461"/>
                  </a:lnTo>
                  <a:lnTo>
                    <a:pt x="17986" y="20453"/>
                  </a:lnTo>
                  <a:lnTo>
                    <a:pt x="17959" y="20444"/>
                  </a:lnTo>
                  <a:lnTo>
                    <a:pt x="17934" y="20430"/>
                  </a:lnTo>
                  <a:lnTo>
                    <a:pt x="17907" y="20420"/>
                  </a:lnTo>
                  <a:lnTo>
                    <a:pt x="17880" y="20402"/>
                  </a:lnTo>
                  <a:lnTo>
                    <a:pt x="17868" y="20390"/>
                  </a:lnTo>
                  <a:lnTo>
                    <a:pt x="17841" y="20374"/>
                  </a:lnTo>
                  <a:lnTo>
                    <a:pt x="17834" y="20356"/>
                  </a:lnTo>
                  <a:lnTo>
                    <a:pt x="17816" y="20340"/>
                  </a:lnTo>
                  <a:lnTo>
                    <a:pt x="17814" y="20321"/>
                  </a:lnTo>
                  <a:lnTo>
                    <a:pt x="17809" y="20301"/>
                  </a:lnTo>
                  <a:lnTo>
                    <a:pt x="17807" y="20283"/>
                  </a:lnTo>
                  <a:lnTo>
                    <a:pt x="17809" y="20260"/>
                  </a:lnTo>
                  <a:lnTo>
                    <a:pt x="17814" y="20243"/>
                  </a:lnTo>
                  <a:lnTo>
                    <a:pt x="17816" y="20223"/>
                  </a:lnTo>
                  <a:lnTo>
                    <a:pt x="17834" y="20207"/>
                  </a:lnTo>
                  <a:lnTo>
                    <a:pt x="17841" y="20189"/>
                  </a:lnTo>
                  <a:lnTo>
                    <a:pt x="17868" y="20173"/>
                  </a:lnTo>
                  <a:lnTo>
                    <a:pt x="17880" y="20161"/>
                  </a:lnTo>
                  <a:lnTo>
                    <a:pt x="17907" y="20145"/>
                  </a:lnTo>
                  <a:lnTo>
                    <a:pt x="17934" y="20131"/>
                  </a:lnTo>
                  <a:lnTo>
                    <a:pt x="17959" y="20119"/>
                  </a:lnTo>
                  <a:lnTo>
                    <a:pt x="17986" y="20111"/>
                  </a:lnTo>
                  <a:lnTo>
                    <a:pt x="18054" y="20095"/>
                  </a:lnTo>
                  <a:lnTo>
                    <a:pt x="18091" y="20093"/>
                  </a:lnTo>
                  <a:lnTo>
                    <a:pt x="18123" y="20089"/>
                  </a:lnTo>
                  <a:lnTo>
                    <a:pt x="18162" y="20085"/>
                  </a:lnTo>
                  <a:lnTo>
                    <a:pt x="19144" y="20085"/>
                  </a:lnTo>
                  <a:lnTo>
                    <a:pt x="19173" y="20084"/>
                  </a:lnTo>
                  <a:lnTo>
                    <a:pt x="19208" y="20080"/>
                  </a:lnTo>
                  <a:lnTo>
                    <a:pt x="19271" y="20063"/>
                  </a:lnTo>
                  <a:lnTo>
                    <a:pt x="19301" y="20052"/>
                  </a:lnTo>
                  <a:lnTo>
                    <a:pt x="19328" y="20045"/>
                  </a:lnTo>
                  <a:lnTo>
                    <a:pt x="19355" y="20029"/>
                  </a:lnTo>
                  <a:lnTo>
                    <a:pt x="19374" y="20016"/>
                  </a:lnTo>
                  <a:lnTo>
                    <a:pt x="19397" y="20001"/>
                  </a:lnTo>
                  <a:lnTo>
                    <a:pt x="19419" y="19985"/>
                  </a:lnTo>
                  <a:lnTo>
                    <a:pt x="19431" y="19968"/>
                  </a:lnTo>
                  <a:lnTo>
                    <a:pt x="19443" y="19952"/>
                  </a:lnTo>
                  <a:lnTo>
                    <a:pt x="19451" y="19931"/>
                  </a:lnTo>
                  <a:lnTo>
                    <a:pt x="19458" y="19914"/>
                  </a:lnTo>
                  <a:lnTo>
                    <a:pt x="19458" y="19874"/>
                  </a:lnTo>
                  <a:lnTo>
                    <a:pt x="19451" y="19855"/>
                  </a:lnTo>
                  <a:lnTo>
                    <a:pt x="19443" y="19838"/>
                  </a:lnTo>
                  <a:lnTo>
                    <a:pt x="19431" y="19816"/>
                  </a:lnTo>
                  <a:lnTo>
                    <a:pt x="19419" y="19800"/>
                  </a:lnTo>
                  <a:lnTo>
                    <a:pt x="19397" y="19786"/>
                  </a:lnTo>
                  <a:lnTo>
                    <a:pt x="19374" y="19772"/>
                  </a:lnTo>
                  <a:lnTo>
                    <a:pt x="19355" y="19756"/>
                  </a:lnTo>
                  <a:lnTo>
                    <a:pt x="19328" y="19744"/>
                  </a:lnTo>
                  <a:lnTo>
                    <a:pt x="19301" y="19730"/>
                  </a:lnTo>
                  <a:lnTo>
                    <a:pt x="19271" y="19723"/>
                  </a:lnTo>
                  <a:lnTo>
                    <a:pt x="19237" y="19718"/>
                  </a:lnTo>
                  <a:lnTo>
                    <a:pt x="19208" y="19708"/>
                  </a:lnTo>
                  <a:lnTo>
                    <a:pt x="19173" y="19703"/>
                  </a:lnTo>
                  <a:lnTo>
                    <a:pt x="19144" y="19702"/>
                  </a:lnTo>
                  <a:lnTo>
                    <a:pt x="17385" y="19702"/>
                  </a:lnTo>
                  <a:lnTo>
                    <a:pt x="17350" y="19698"/>
                  </a:lnTo>
                  <a:lnTo>
                    <a:pt x="17316" y="19695"/>
                  </a:lnTo>
                  <a:lnTo>
                    <a:pt x="17281" y="19691"/>
                  </a:lnTo>
                  <a:lnTo>
                    <a:pt x="17250" y="19684"/>
                  </a:lnTo>
                  <a:lnTo>
                    <a:pt x="17186" y="19667"/>
                  </a:lnTo>
                  <a:lnTo>
                    <a:pt x="17164" y="19656"/>
                  </a:lnTo>
                  <a:lnTo>
                    <a:pt x="17132" y="19643"/>
                  </a:lnTo>
                  <a:lnTo>
                    <a:pt x="17110" y="19630"/>
                  </a:lnTo>
                  <a:lnTo>
                    <a:pt x="17090" y="19613"/>
                  </a:lnTo>
                  <a:lnTo>
                    <a:pt x="17070" y="19594"/>
                  </a:lnTo>
                  <a:lnTo>
                    <a:pt x="17063" y="19582"/>
                  </a:lnTo>
                  <a:lnTo>
                    <a:pt x="17046" y="19565"/>
                  </a:lnTo>
                  <a:lnTo>
                    <a:pt x="17039" y="19545"/>
                  </a:lnTo>
                  <a:lnTo>
                    <a:pt x="17036" y="19523"/>
                  </a:lnTo>
                  <a:lnTo>
                    <a:pt x="17029" y="19505"/>
                  </a:lnTo>
                  <a:lnTo>
                    <a:pt x="17036" y="19485"/>
                  </a:lnTo>
                  <a:lnTo>
                    <a:pt x="17039" y="19467"/>
                  </a:lnTo>
                  <a:lnTo>
                    <a:pt x="17046" y="19447"/>
                  </a:lnTo>
                  <a:lnTo>
                    <a:pt x="17063" y="19430"/>
                  </a:lnTo>
                  <a:lnTo>
                    <a:pt x="17070" y="19413"/>
                  </a:lnTo>
                  <a:lnTo>
                    <a:pt x="17090" y="19398"/>
                  </a:lnTo>
                  <a:lnTo>
                    <a:pt x="17110" y="19382"/>
                  </a:lnTo>
                  <a:lnTo>
                    <a:pt x="17132" y="19367"/>
                  </a:lnTo>
                  <a:lnTo>
                    <a:pt x="17164" y="19357"/>
                  </a:lnTo>
                  <a:lnTo>
                    <a:pt x="17186" y="19346"/>
                  </a:lnTo>
                  <a:lnTo>
                    <a:pt x="17215" y="19337"/>
                  </a:lnTo>
                  <a:lnTo>
                    <a:pt x="17250" y="19327"/>
                  </a:lnTo>
                  <a:lnTo>
                    <a:pt x="17281" y="19319"/>
                  </a:lnTo>
                  <a:lnTo>
                    <a:pt x="17316" y="19317"/>
                  </a:lnTo>
                  <a:lnTo>
                    <a:pt x="17350" y="19313"/>
                  </a:lnTo>
                  <a:lnTo>
                    <a:pt x="20503" y="19313"/>
                  </a:lnTo>
                  <a:lnTo>
                    <a:pt x="20503" y="19309"/>
                  </a:lnTo>
                  <a:lnTo>
                    <a:pt x="20533" y="19303"/>
                  </a:lnTo>
                  <a:lnTo>
                    <a:pt x="20567" y="19302"/>
                  </a:lnTo>
                  <a:lnTo>
                    <a:pt x="20592" y="19294"/>
                  </a:lnTo>
                  <a:lnTo>
                    <a:pt x="20619" y="19286"/>
                  </a:lnTo>
                  <a:lnTo>
                    <a:pt x="20643" y="19277"/>
                  </a:lnTo>
                  <a:lnTo>
                    <a:pt x="20670" y="19265"/>
                  </a:lnTo>
                  <a:lnTo>
                    <a:pt x="20692" y="19254"/>
                  </a:lnTo>
                  <a:lnTo>
                    <a:pt x="20712" y="19245"/>
                  </a:lnTo>
                  <a:lnTo>
                    <a:pt x="20734" y="19230"/>
                  </a:lnTo>
                  <a:lnTo>
                    <a:pt x="20751" y="19217"/>
                  </a:lnTo>
                  <a:lnTo>
                    <a:pt x="20766" y="19201"/>
                  </a:lnTo>
                  <a:lnTo>
                    <a:pt x="20776" y="19186"/>
                  </a:lnTo>
                  <a:lnTo>
                    <a:pt x="20785" y="19168"/>
                  </a:lnTo>
                  <a:lnTo>
                    <a:pt x="20790" y="19154"/>
                  </a:lnTo>
                  <a:lnTo>
                    <a:pt x="20793" y="19134"/>
                  </a:lnTo>
                  <a:lnTo>
                    <a:pt x="20798" y="19117"/>
                  </a:lnTo>
                  <a:lnTo>
                    <a:pt x="20793" y="19100"/>
                  </a:lnTo>
                  <a:lnTo>
                    <a:pt x="20790" y="19082"/>
                  </a:lnTo>
                  <a:lnTo>
                    <a:pt x="20785" y="19065"/>
                  </a:lnTo>
                  <a:lnTo>
                    <a:pt x="20776" y="19048"/>
                  </a:lnTo>
                  <a:lnTo>
                    <a:pt x="20766" y="19036"/>
                  </a:lnTo>
                  <a:lnTo>
                    <a:pt x="20751" y="19021"/>
                  </a:lnTo>
                  <a:lnTo>
                    <a:pt x="20734" y="19006"/>
                  </a:lnTo>
                  <a:lnTo>
                    <a:pt x="20712" y="18992"/>
                  </a:lnTo>
                  <a:lnTo>
                    <a:pt x="20692" y="18980"/>
                  </a:lnTo>
                  <a:lnTo>
                    <a:pt x="20670" y="18969"/>
                  </a:lnTo>
                  <a:lnTo>
                    <a:pt x="20643" y="18957"/>
                  </a:lnTo>
                  <a:lnTo>
                    <a:pt x="20619" y="18952"/>
                  </a:lnTo>
                  <a:lnTo>
                    <a:pt x="20592" y="18944"/>
                  </a:lnTo>
                  <a:lnTo>
                    <a:pt x="20567" y="18937"/>
                  </a:lnTo>
                  <a:lnTo>
                    <a:pt x="20533" y="18930"/>
                  </a:lnTo>
                  <a:lnTo>
                    <a:pt x="20503" y="18924"/>
                  </a:lnTo>
                  <a:lnTo>
                    <a:pt x="20503" y="18922"/>
                  </a:lnTo>
                  <a:lnTo>
                    <a:pt x="18793" y="18922"/>
                  </a:lnTo>
                  <a:lnTo>
                    <a:pt x="18761" y="18920"/>
                  </a:lnTo>
                  <a:lnTo>
                    <a:pt x="18732" y="18913"/>
                  </a:lnTo>
                  <a:lnTo>
                    <a:pt x="18700" y="18909"/>
                  </a:lnTo>
                  <a:lnTo>
                    <a:pt x="18668" y="18901"/>
                  </a:lnTo>
                  <a:lnTo>
                    <a:pt x="18631" y="18891"/>
                  </a:lnTo>
                  <a:lnTo>
                    <a:pt x="18606" y="18880"/>
                  </a:lnTo>
                  <a:lnTo>
                    <a:pt x="18584" y="18867"/>
                  </a:lnTo>
                  <a:lnTo>
                    <a:pt x="18562" y="18855"/>
                  </a:lnTo>
                  <a:lnTo>
                    <a:pt x="18538" y="18839"/>
                  </a:lnTo>
                  <a:lnTo>
                    <a:pt x="18523" y="18823"/>
                  </a:lnTo>
                  <a:lnTo>
                    <a:pt x="18503" y="18805"/>
                  </a:lnTo>
                  <a:lnTo>
                    <a:pt x="18499" y="18785"/>
                  </a:lnTo>
                  <a:lnTo>
                    <a:pt x="18486" y="18768"/>
                  </a:lnTo>
                  <a:lnTo>
                    <a:pt x="18481" y="18751"/>
                  </a:lnTo>
                  <a:lnTo>
                    <a:pt x="18481" y="18708"/>
                  </a:lnTo>
                  <a:lnTo>
                    <a:pt x="18486" y="18687"/>
                  </a:lnTo>
                  <a:lnTo>
                    <a:pt x="18499" y="18672"/>
                  </a:lnTo>
                  <a:lnTo>
                    <a:pt x="18503" y="18653"/>
                  </a:lnTo>
                  <a:lnTo>
                    <a:pt x="18523" y="18637"/>
                  </a:lnTo>
                  <a:lnTo>
                    <a:pt x="18538" y="18621"/>
                  </a:lnTo>
                  <a:lnTo>
                    <a:pt x="18562" y="18605"/>
                  </a:lnTo>
                  <a:lnTo>
                    <a:pt x="18584" y="18595"/>
                  </a:lnTo>
                  <a:lnTo>
                    <a:pt x="18606" y="18581"/>
                  </a:lnTo>
                  <a:lnTo>
                    <a:pt x="18631" y="18569"/>
                  </a:lnTo>
                  <a:lnTo>
                    <a:pt x="18668" y="18560"/>
                  </a:lnTo>
                  <a:lnTo>
                    <a:pt x="18700" y="18551"/>
                  </a:lnTo>
                  <a:lnTo>
                    <a:pt x="18732" y="18544"/>
                  </a:lnTo>
                  <a:lnTo>
                    <a:pt x="18761" y="18541"/>
                  </a:lnTo>
                  <a:lnTo>
                    <a:pt x="18793" y="18536"/>
                  </a:lnTo>
                  <a:lnTo>
                    <a:pt x="20960" y="18536"/>
                  </a:lnTo>
                  <a:lnTo>
                    <a:pt x="20991" y="18531"/>
                  </a:lnTo>
                  <a:lnTo>
                    <a:pt x="21028" y="18528"/>
                  </a:lnTo>
                  <a:lnTo>
                    <a:pt x="21055" y="18520"/>
                  </a:lnTo>
                  <a:lnTo>
                    <a:pt x="21092" y="18515"/>
                  </a:lnTo>
                  <a:lnTo>
                    <a:pt x="21119" y="18504"/>
                  </a:lnTo>
                  <a:lnTo>
                    <a:pt x="21141" y="18494"/>
                  </a:lnTo>
                  <a:lnTo>
                    <a:pt x="21171" y="18478"/>
                  </a:lnTo>
                  <a:lnTo>
                    <a:pt x="21193" y="18464"/>
                  </a:lnTo>
                  <a:lnTo>
                    <a:pt x="21217" y="18450"/>
                  </a:lnTo>
                  <a:lnTo>
                    <a:pt x="21234" y="18432"/>
                  </a:lnTo>
                  <a:lnTo>
                    <a:pt x="21252" y="18418"/>
                  </a:lnTo>
                  <a:lnTo>
                    <a:pt x="21259" y="18399"/>
                  </a:lnTo>
                  <a:lnTo>
                    <a:pt x="21264" y="18380"/>
                  </a:lnTo>
                  <a:lnTo>
                    <a:pt x="21276" y="18363"/>
                  </a:lnTo>
                  <a:lnTo>
                    <a:pt x="21276" y="18322"/>
                  </a:lnTo>
                  <a:lnTo>
                    <a:pt x="21264" y="18303"/>
                  </a:lnTo>
                  <a:lnTo>
                    <a:pt x="21259" y="18286"/>
                  </a:lnTo>
                  <a:lnTo>
                    <a:pt x="21252" y="18264"/>
                  </a:lnTo>
                  <a:lnTo>
                    <a:pt x="21234" y="18248"/>
                  </a:lnTo>
                  <a:lnTo>
                    <a:pt x="21217" y="18234"/>
                  </a:lnTo>
                  <a:lnTo>
                    <a:pt x="21193" y="18220"/>
                  </a:lnTo>
                  <a:lnTo>
                    <a:pt x="21171" y="18204"/>
                  </a:lnTo>
                  <a:lnTo>
                    <a:pt x="21141" y="18192"/>
                  </a:lnTo>
                  <a:lnTo>
                    <a:pt x="21119" y="18180"/>
                  </a:lnTo>
                  <a:lnTo>
                    <a:pt x="21092" y="18173"/>
                  </a:lnTo>
                  <a:lnTo>
                    <a:pt x="21055" y="18162"/>
                  </a:lnTo>
                  <a:lnTo>
                    <a:pt x="21028" y="18158"/>
                  </a:lnTo>
                  <a:lnTo>
                    <a:pt x="20991" y="18150"/>
                  </a:lnTo>
                  <a:lnTo>
                    <a:pt x="20960" y="18150"/>
                  </a:lnTo>
                  <a:lnTo>
                    <a:pt x="20918" y="18149"/>
                  </a:lnTo>
                  <a:lnTo>
                    <a:pt x="17529" y="18149"/>
                  </a:lnTo>
                  <a:lnTo>
                    <a:pt x="17495" y="18145"/>
                  </a:lnTo>
                  <a:lnTo>
                    <a:pt x="17456" y="18139"/>
                  </a:lnTo>
                  <a:lnTo>
                    <a:pt x="17424" y="18134"/>
                  </a:lnTo>
                  <a:lnTo>
                    <a:pt x="17397" y="18126"/>
                  </a:lnTo>
                  <a:lnTo>
                    <a:pt x="17367" y="18115"/>
                  </a:lnTo>
                  <a:lnTo>
                    <a:pt x="17340" y="18103"/>
                  </a:lnTo>
                  <a:lnTo>
                    <a:pt x="17313" y="18093"/>
                  </a:lnTo>
                  <a:lnTo>
                    <a:pt x="17289" y="18078"/>
                  </a:lnTo>
                  <a:lnTo>
                    <a:pt x="17267" y="18063"/>
                  </a:lnTo>
                  <a:lnTo>
                    <a:pt x="17250" y="18047"/>
                  </a:lnTo>
                  <a:lnTo>
                    <a:pt x="17237" y="18027"/>
                  </a:lnTo>
                  <a:lnTo>
                    <a:pt x="17223" y="18014"/>
                  </a:lnTo>
                  <a:lnTo>
                    <a:pt x="17215" y="17993"/>
                  </a:lnTo>
                  <a:lnTo>
                    <a:pt x="17213" y="17973"/>
                  </a:lnTo>
                  <a:lnTo>
                    <a:pt x="17213" y="17937"/>
                  </a:lnTo>
                  <a:lnTo>
                    <a:pt x="17215" y="17914"/>
                  </a:lnTo>
                  <a:lnTo>
                    <a:pt x="17223" y="17895"/>
                  </a:lnTo>
                  <a:lnTo>
                    <a:pt x="17237" y="17878"/>
                  </a:lnTo>
                  <a:lnTo>
                    <a:pt x="17250" y="17863"/>
                  </a:lnTo>
                  <a:lnTo>
                    <a:pt x="17267" y="17847"/>
                  </a:lnTo>
                  <a:lnTo>
                    <a:pt x="17289" y="17831"/>
                  </a:lnTo>
                  <a:lnTo>
                    <a:pt x="17313" y="17816"/>
                  </a:lnTo>
                  <a:lnTo>
                    <a:pt x="17340" y="17804"/>
                  </a:lnTo>
                  <a:lnTo>
                    <a:pt x="17367" y="17794"/>
                  </a:lnTo>
                  <a:lnTo>
                    <a:pt x="17397" y="17784"/>
                  </a:lnTo>
                  <a:lnTo>
                    <a:pt x="17424" y="17777"/>
                  </a:lnTo>
                  <a:lnTo>
                    <a:pt x="17456" y="17768"/>
                  </a:lnTo>
                  <a:lnTo>
                    <a:pt x="17495" y="17765"/>
                  </a:lnTo>
                  <a:lnTo>
                    <a:pt x="17529" y="17761"/>
                  </a:lnTo>
                  <a:lnTo>
                    <a:pt x="19267" y="17761"/>
                  </a:lnTo>
                  <a:lnTo>
                    <a:pt x="19301" y="17758"/>
                  </a:lnTo>
                  <a:lnTo>
                    <a:pt x="19338" y="17757"/>
                  </a:lnTo>
                  <a:lnTo>
                    <a:pt x="19372" y="17752"/>
                  </a:lnTo>
                  <a:lnTo>
                    <a:pt x="19406" y="17745"/>
                  </a:lnTo>
                  <a:lnTo>
                    <a:pt x="19433" y="17736"/>
                  </a:lnTo>
                  <a:lnTo>
                    <a:pt x="19463" y="17729"/>
                  </a:lnTo>
                  <a:lnTo>
                    <a:pt x="19497" y="17714"/>
                  </a:lnTo>
                  <a:lnTo>
                    <a:pt x="19519" y="17702"/>
                  </a:lnTo>
                  <a:lnTo>
                    <a:pt x="19539" y="17689"/>
                  </a:lnTo>
                  <a:lnTo>
                    <a:pt x="19566" y="17676"/>
                  </a:lnTo>
                  <a:lnTo>
                    <a:pt x="19581" y="17658"/>
                  </a:lnTo>
                  <a:lnTo>
                    <a:pt x="19590" y="17642"/>
                  </a:lnTo>
                  <a:lnTo>
                    <a:pt x="19605" y="17624"/>
                  </a:lnTo>
                  <a:lnTo>
                    <a:pt x="19615" y="17604"/>
                  </a:lnTo>
                  <a:lnTo>
                    <a:pt x="19622" y="17586"/>
                  </a:lnTo>
                  <a:lnTo>
                    <a:pt x="19622" y="17546"/>
                  </a:lnTo>
                  <a:lnTo>
                    <a:pt x="19615" y="17526"/>
                  </a:lnTo>
                  <a:lnTo>
                    <a:pt x="19605" y="17510"/>
                  </a:lnTo>
                  <a:lnTo>
                    <a:pt x="19590" y="17492"/>
                  </a:lnTo>
                  <a:lnTo>
                    <a:pt x="19581" y="17476"/>
                  </a:lnTo>
                  <a:lnTo>
                    <a:pt x="19566" y="17457"/>
                  </a:lnTo>
                  <a:lnTo>
                    <a:pt x="19539" y="17443"/>
                  </a:lnTo>
                  <a:lnTo>
                    <a:pt x="19519" y="17428"/>
                  </a:lnTo>
                  <a:lnTo>
                    <a:pt x="19497" y="17419"/>
                  </a:lnTo>
                  <a:lnTo>
                    <a:pt x="19463" y="17405"/>
                  </a:lnTo>
                  <a:lnTo>
                    <a:pt x="19433" y="17395"/>
                  </a:lnTo>
                  <a:lnTo>
                    <a:pt x="19406" y="17387"/>
                  </a:lnTo>
                  <a:lnTo>
                    <a:pt x="19372" y="17384"/>
                  </a:lnTo>
                  <a:lnTo>
                    <a:pt x="19338" y="17375"/>
                  </a:lnTo>
                  <a:lnTo>
                    <a:pt x="19301" y="17373"/>
                  </a:lnTo>
                  <a:lnTo>
                    <a:pt x="19267" y="17371"/>
                  </a:lnTo>
                  <a:lnTo>
                    <a:pt x="17672" y="17371"/>
                  </a:lnTo>
                  <a:lnTo>
                    <a:pt x="17637" y="17368"/>
                  </a:lnTo>
                  <a:lnTo>
                    <a:pt x="17605" y="17363"/>
                  </a:lnTo>
                  <a:lnTo>
                    <a:pt x="17571" y="17357"/>
                  </a:lnTo>
                  <a:lnTo>
                    <a:pt x="17542" y="17349"/>
                  </a:lnTo>
                  <a:lnTo>
                    <a:pt x="17512" y="17340"/>
                  </a:lnTo>
                  <a:lnTo>
                    <a:pt x="17485" y="17328"/>
                  </a:lnTo>
                  <a:lnTo>
                    <a:pt x="17456" y="17316"/>
                  </a:lnTo>
                  <a:lnTo>
                    <a:pt x="17434" y="17301"/>
                  </a:lnTo>
                  <a:lnTo>
                    <a:pt x="17414" y="17285"/>
                  </a:lnTo>
                  <a:lnTo>
                    <a:pt x="17397" y="17269"/>
                  </a:lnTo>
                  <a:lnTo>
                    <a:pt x="17382" y="17255"/>
                  </a:lnTo>
                  <a:lnTo>
                    <a:pt x="17370" y="17237"/>
                  </a:lnTo>
                  <a:lnTo>
                    <a:pt x="17362" y="17219"/>
                  </a:lnTo>
                  <a:lnTo>
                    <a:pt x="17353" y="17200"/>
                  </a:lnTo>
                  <a:lnTo>
                    <a:pt x="17353" y="17160"/>
                  </a:lnTo>
                  <a:lnTo>
                    <a:pt x="17362" y="17140"/>
                  </a:lnTo>
                  <a:lnTo>
                    <a:pt x="17370" y="17120"/>
                  </a:lnTo>
                  <a:lnTo>
                    <a:pt x="17382" y="17104"/>
                  </a:lnTo>
                  <a:lnTo>
                    <a:pt x="17397" y="17086"/>
                  </a:lnTo>
                  <a:lnTo>
                    <a:pt x="17414" y="17068"/>
                  </a:lnTo>
                  <a:lnTo>
                    <a:pt x="17434" y="17055"/>
                  </a:lnTo>
                  <a:lnTo>
                    <a:pt x="17456" y="17042"/>
                  </a:lnTo>
                  <a:lnTo>
                    <a:pt x="17485" y="17028"/>
                  </a:lnTo>
                  <a:lnTo>
                    <a:pt x="17512" y="17019"/>
                  </a:lnTo>
                  <a:lnTo>
                    <a:pt x="17542" y="17010"/>
                  </a:lnTo>
                  <a:lnTo>
                    <a:pt x="17571" y="16998"/>
                  </a:lnTo>
                  <a:lnTo>
                    <a:pt x="17605" y="16992"/>
                  </a:lnTo>
                  <a:lnTo>
                    <a:pt x="17637" y="16987"/>
                  </a:lnTo>
                  <a:lnTo>
                    <a:pt x="17672" y="16986"/>
                  </a:lnTo>
                  <a:lnTo>
                    <a:pt x="17713" y="16984"/>
                  </a:lnTo>
                  <a:lnTo>
                    <a:pt x="18987" y="16984"/>
                  </a:lnTo>
                  <a:lnTo>
                    <a:pt x="19024" y="16979"/>
                  </a:lnTo>
                  <a:lnTo>
                    <a:pt x="19053" y="16978"/>
                  </a:lnTo>
                  <a:lnTo>
                    <a:pt x="19087" y="16968"/>
                  </a:lnTo>
                  <a:lnTo>
                    <a:pt x="19117" y="16962"/>
                  </a:lnTo>
                  <a:lnTo>
                    <a:pt x="19151" y="16951"/>
                  </a:lnTo>
                  <a:lnTo>
                    <a:pt x="19173" y="16942"/>
                  </a:lnTo>
                  <a:lnTo>
                    <a:pt x="19205" y="16930"/>
                  </a:lnTo>
                  <a:lnTo>
                    <a:pt x="19249" y="16898"/>
                  </a:lnTo>
                  <a:lnTo>
                    <a:pt x="19267" y="16883"/>
                  </a:lnTo>
                  <a:lnTo>
                    <a:pt x="19274" y="16866"/>
                  </a:lnTo>
                  <a:lnTo>
                    <a:pt x="19291" y="16848"/>
                  </a:lnTo>
                  <a:lnTo>
                    <a:pt x="19301" y="16828"/>
                  </a:lnTo>
                  <a:lnTo>
                    <a:pt x="19301" y="16748"/>
                  </a:lnTo>
                  <a:lnTo>
                    <a:pt x="19291" y="16735"/>
                  </a:lnTo>
                  <a:lnTo>
                    <a:pt x="19274" y="16714"/>
                  </a:lnTo>
                  <a:lnTo>
                    <a:pt x="19267" y="16695"/>
                  </a:lnTo>
                  <a:lnTo>
                    <a:pt x="19249" y="16685"/>
                  </a:lnTo>
                  <a:lnTo>
                    <a:pt x="19227" y="16669"/>
                  </a:lnTo>
                  <a:lnTo>
                    <a:pt x="19205" y="16657"/>
                  </a:lnTo>
                  <a:lnTo>
                    <a:pt x="19173" y="16641"/>
                  </a:lnTo>
                  <a:lnTo>
                    <a:pt x="19151" y="16629"/>
                  </a:lnTo>
                  <a:lnTo>
                    <a:pt x="19117" y="16619"/>
                  </a:lnTo>
                  <a:lnTo>
                    <a:pt x="19087" y="16613"/>
                  </a:lnTo>
                  <a:lnTo>
                    <a:pt x="19053" y="16606"/>
                  </a:lnTo>
                  <a:lnTo>
                    <a:pt x="19024" y="16602"/>
                  </a:lnTo>
                  <a:lnTo>
                    <a:pt x="18987" y="16595"/>
                  </a:lnTo>
                  <a:lnTo>
                    <a:pt x="18297" y="16595"/>
                  </a:lnTo>
                  <a:lnTo>
                    <a:pt x="18258" y="16593"/>
                  </a:lnTo>
                  <a:lnTo>
                    <a:pt x="18224" y="16587"/>
                  </a:lnTo>
                  <a:lnTo>
                    <a:pt x="18192" y="16583"/>
                  </a:lnTo>
                  <a:lnTo>
                    <a:pt x="18162" y="16571"/>
                  </a:lnTo>
                  <a:lnTo>
                    <a:pt x="18133" y="16561"/>
                  </a:lnTo>
                  <a:lnTo>
                    <a:pt x="18103" y="16551"/>
                  </a:lnTo>
                  <a:lnTo>
                    <a:pt x="18081" y="16539"/>
                  </a:lnTo>
                  <a:lnTo>
                    <a:pt x="18057" y="16527"/>
                  </a:lnTo>
                  <a:lnTo>
                    <a:pt x="18032" y="16514"/>
                  </a:lnTo>
                  <a:lnTo>
                    <a:pt x="18018" y="16495"/>
                  </a:lnTo>
                  <a:lnTo>
                    <a:pt x="18000" y="16478"/>
                  </a:lnTo>
                  <a:lnTo>
                    <a:pt x="17986" y="16461"/>
                  </a:lnTo>
                  <a:lnTo>
                    <a:pt x="17981" y="16441"/>
                  </a:lnTo>
                  <a:lnTo>
                    <a:pt x="17973" y="16422"/>
                  </a:lnTo>
                  <a:lnTo>
                    <a:pt x="17973" y="16385"/>
                  </a:lnTo>
                  <a:lnTo>
                    <a:pt x="17981" y="16365"/>
                  </a:lnTo>
                  <a:lnTo>
                    <a:pt x="17986" y="16346"/>
                  </a:lnTo>
                  <a:lnTo>
                    <a:pt x="18000" y="16329"/>
                  </a:lnTo>
                  <a:lnTo>
                    <a:pt x="18018" y="16312"/>
                  </a:lnTo>
                  <a:lnTo>
                    <a:pt x="18032" y="16293"/>
                  </a:lnTo>
                  <a:lnTo>
                    <a:pt x="18057" y="16278"/>
                  </a:lnTo>
                  <a:lnTo>
                    <a:pt x="18081" y="16266"/>
                  </a:lnTo>
                  <a:lnTo>
                    <a:pt x="18103" y="16253"/>
                  </a:lnTo>
                  <a:lnTo>
                    <a:pt x="18133" y="16242"/>
                  </a:lnTo>
                  <a:lnTo>
                    <a:pt x="18192" y="16224"/>
                  </a:lnTo>
                  <a:lnTo>
                    <a:pt x="18224" y="16220"/>
                  </a:lnTo>
                  <a:lnTo>
                    <a:pt x="18258" y="16213"/>
                  </a:lnTo>
                  <a:lnTo>
                    <a:pt x="18297" y="16212"/>
                  </a:lnTo>
                  <a:lnTo>
                    <a:pt x="18334" y="16210"/>
                  </a:lnTo>
                  <a:lnTo>
                    <a:pt x="19654" y="16210"/>
                  </a:lnTo>
                  <a:lnTo>
                    <a:pt x="19691" y="16208"/>
                  </a:lnTo>
                  <a:lnTo>
                    <a:pt x="19725" y="16205"/>
                  </a:lnTo>
                  <a:lnTo>
                    <a:pt x="19760" y="16201"/>
                  </a:lnTo>
                  <a:lnTo>
                    <a:pt x="19794" y="16193"/>
                  </a:lnTo>
                  <a:lnTo>
                    <a:pt x="19824" y="16186"/>
                  </a:lnTo>
                  <a:lnTo>
                    <a:pt x="19855" y="16177"/>
                  </a:lnTo>
                  <a:lnTo>
                    <a:pt x="19882" y="16165"/>
                  </a:lnTo>
                  <a:lnTo>
                    <a:pt x="19902" y="16150"/>
                  </a:lnTo>
                  <a:lnTo>
                    <a:pt x="19929" y="16138"/>
                  </a:lnTo>
                  <a:lnTo>
                    <a:pt x="19949" y="16124"/>
                  </a:lnTo>
                  <a:lnTo>
                    <a:pt x="19968" y="16106"/>
                  </a:lnTo>
                  <a:lnTo>
                    <a:pt x="19983" y="16090"/>
                  </a:lnTo>
                  <a:lnTo>
                    <a:pt x="19988" y="16072"/>
                  </a:lnTo>
                  <a:lnTo>
                    <a:pt x="20005" y="16054"/>
                  </a:lnTo>
                  <a:lnTo>
                    <a:pt x="20008" y="16034"/>
                  </a:lnTo>
                  <a:lnTo>
                    <a:pt x="20010" y="16013"/>
                  </a:lnTo>
                  <a:lnTo>
                    <a:pt x="20005" y="15976"/>
                  </a:lnTo>
                  <a:lnTo>
                    <a:pt x="19988" y="15957"/>
                  </a:lnTo>
                  <a:lnTo>
                    <a:pt x="19983" y="15940"/>
                  </a:lnTo>
                  <a:lnTo>
                    <a:pt x="19968" y="15921"/>
                  </a:lnTo>
                  <a:lnTo>
                    <a:pt x="19949" y="15905"/>
                  </a:lnTo>
                  <a:lnTo>
                    <a:pt x="19929" y="15891"/>
                  </a:lnTo>
                  <a:lnTo>
                    <a:pt x="19882" y="15865"/>
                  </a:lnTo>
                  <a:lnTo>
                    <a:pt x="19855" y="15853"/>
                  </a:lnTo>
                  <a:lnTo>
                    <a:pt x="19824" y="15843"/>
                  </a:lnTo>
                  <a:lnTo>
                    <a:pt x="19794" y="15833"/>
                  </a:lnTo>
                  <a:lnTo>
                    <a:pt x="19760" y="15831"/>
                  </a:lnTo>
                  <a:lnTo>
                    <a:pt x="19725" y="15823"/>
                  </a:lnTo>
                  <a:lnTo>
                    <a:pt x="19691" y="15821"/>
                  </a:lnTo>
                  <a:lnTo>
                    <a:pt x="17355" y="15821"/>
                  </a:lnTo>
                  <a:lnTo>
                    <a:pt x="17328" y="15820"/>
                  </a:lnTo>
                  <a:lnTo>
                    <a:pt x="17289" y="15817"/>
                  </a:lnTo>
                  <a:lnTo>
                    <a:pt x="17252" y="15811"/>
                  </a:lnTo>
                  <a:lnTo>
                    <a:pt x="17220" y="15805"/>
                  </a:lnTo>
                  <a:lnTo>
                    <a:pt x="17191" y="15797"/>
                  </a:lnTo>
                  <a:lnTo>
                    <a:pt x="17164" y="15787"/>
                  </a:lnTo>
                  <a:lnTo>
                    <a:pt x="17132" y="15776"/>
                  </a:lnTo>
                  <a:lnTo>
                    <a:pt x="17105" y="15763"/>
                  </a:lnTo>
                  <a:lnTo>
                    <a:pt x="17083" y="15751"/>
                  </a:lnTo>
                  <a:lnTo>
                    <a:pt x="17066" y="15733"/>
                  </a:lnTo>
                  <a:lnTo>
                    <a:pt x="17046" y="15720"/>
                  </a:lnTo>
                  <a:lnTo>
                    <a:pt x="17036" y="15701"/>
                  </a:lnTo>
                  <a:lnTo>
                    <a:pt x="17019" y="15684"/>
                  </a:lnTo>
                  <a:lnTo>
                    <a:pt x="17007" y="15667"/>
                  </a:lnTo>
                  <a:lnTo>
                    <a:pt x="17004" y="15648"/>
                  </a:lnTo>
                  <a:lnTo>
                    <a:pt x="17002" y="15626"/>
                  </a:lnTo>
                  <a:lnTo>
                    <a:pt x="17004" y="15606"/>
                  </a:lnTo>
                  <a:lnTo>
                    <a:pt x="17007" y="15587"/>
                  </a:lnTo>
                  <a:lnTo>
                    <a:pt x="17019" y="15568"/>
                  </a:lnTo>
                  <a:lnTo>
                    <a:pt x="17036" y="15551"/>
                  </a:lnTo>
                  <a:lnTo>
                    <a:pt x="17046" y="15532"/>
                  </a:lnTo>
                  <a:lnTo>
                    <a:pt x="17066" y="15516"/>
                  </a:lnTo>
                  <a:lnTo>
                    <a:pt x="17083" y="15503"/>
                  </a:lnTo>
                  <a:lnTo>
                    <a:pt x="17105" y="15490"/>
                  </a:lnTo>
                  <a:lnTo>
                    <a:pt x="17132" y="15476"/>
                  </a:lnTo>
                  <a:lnTo>
                    <a:pt x="17164" y="15466"/>
                  </a:lnTo>
                  <a:lnTo>
                    <a:pt x="17191" y="15458"/>
                  </a:lnTo>
                  <a:lnTo>
                    <a:pt x="17220" y="15447"/>
                  </a:lnTo>
                  <a:lnTo>
                    <a:pt x="17252" y="15440"/>
                  </a:lnTo>
                  <a:lnTo>
                    <a:pt x="17289" y="15435"/>
                  </a:lnTo>
                  <a:lnTo>
                    <a:pt x="17328" y="15434"/>
                  </a:lnTo>
                  <a:lnTo>
                    <a:pt x="17355" y="15432"/>
                  </a:lnTo>
                  <a:lnTo>
                    <a:pt x="19144" y="15432"/>
                  </a:lnTo>
                  <a:lnTo>
                    <a:pt x="19186" y="15431"/>
                  </a:lnTo>
                  <a:lnTo>
                    <a:pt x="19215" y="15428"/>
                  </a:lnTo>
                  <a:lnTo>
                    <a:pt x="19249" y="15424"/>
                  </a:lnTo>
                  <a:lnTo>
                    <a:pt x="19286" y="15416"/>
                  </a:lnTo>
                  <a:lnTo>
                    <a:pt x="19318" y="15407"/>
                  </a:lnTo>
                  <a:lnTo>
                    <a:pt x="19340" y="15396"/>
                  </a:lnTo>
                  <a:lnTo>
                    <a:pt x="19372" y="15390"/>
                  </a:lnTo>
                  <a:lnTo>
                    <a:pt x="19397" y="15376"/>
                  </a:lnTo>
                  <a:lnTo>
                    <a:pt x="19421" y="15362"/>
                  </a:lnTo>
                  <a:lnTo>
                    <a:pt x="19438" y="15347"/>
                  </a:lnTo>
                  <a:lnTo>
                    <a:pt x="19458" y="15330"/>
                  </a:lnTo>
                  <a:lnTo>
                    <a:pt x="19475" y="15314"/>
                  </a:lnTo>
                  <a:lnTo>
                    <a:pt x="19487" y="15295"/>
                  </a:lnTo>
                  <a:lnTo>
                    <a:pt x="19497" y="15278"/>
                  </a:lnTo>
                  <a:lnTo>
                    <a:pt x="19500" y="15259"/>
                  </a:lnTo>
                  <a:lnTo>
                    <a:pt x="19500" y="15218"/>
                  </a:lnTo>
                  <a:lnTo>
                    <a:pt x="19497" y="15199"/>
                  </a:lnTo>
                  <a:lnTo>
                    <a:pt x="19487" y="15181"/>
                  </a:lnTo>
                  <a:lnTo>
                    <a:pt x="19475" y="15161"/>
                  </a:lnTo>
                  <a:lnTo>
                    <a:pt x="19458" y="15149"/>
                  </a:lnTo>
                  <a:lnTo>
                    <a:pt x="19438" y="15131"/>
                  </a:lnTo>
                  <a:lnTo>
                    <a:pt x="19421" y="15115"/>
                  </a:lnTo>
                  <a:lnTo>
                    <a:pt x="19397" y="15103"/>
                  </a:lnTo>
                  <a:lnTo>
                    <a:pt x="19372" y="15089"/>
                  </a:lnTo>
                  <a:lnTo>
                    <a:pt x="19340" y="15078"/>
                  </a:lnTo>
                  <a:lnTo>
                    <a:pt x="19318" y="15067"/>
                  </a:lnTo>
                  <a:lnTo>
                    <a:pt x="19286" y="15061"/>
                  </a:lnTo>
                  <a:lnTo>
                    <a:pt x="19249" y="15053"/>
                  </a:lnTo>
                  <a:lnTo>
                    <a:pt x="19215" y="15050"/>
                  </a:lnTo>
                  <a:lnTo>
                    <a:pt x="19186" y="15043"/>
                  </a:lnTo>
                  <a:lnTo>
                    <a:pt x="17880" y="15043"/>
                  </a:lnTo>
                  <a:lnTo>
                    <a:pt x="17841" y="15039"/>
                  </a:lnTo>
                  <a:lnTo>
                    <a:pt x="17814" y="15034"/>
                  </a:lnTo>
                  <a:lnTo>
                    <a:pt x="17775" y="15033"/>
                  </a:lnTo>
                  <a:lnTo>
                    <a:pt x="17750" y="15022"/>
                  </a:lnTo>
                  <a:lnTo>
                    <a:pt x="17718" y="15013"/>
                  </a:lnTo>
                  <a:lnTo>
                    <a:pt x="17689" y="14999"/>
                  </a:lnTo>
                  <a:lnTo>
                    <a:pt x="17667" y="14987"/>
                  </a:lnTo>
                  <a:lnTo>
                    <a:pt x="17647" y="14973"/>
                  </a:lnTo>
                  <a:lnTo>
                    <a:pt x="17620" y="14958"/>
                  </a:lnTo>
                  <a:lnTo>
                    <a:pt x="17605" y="14945"/>
                  </a:lnTo>
                  <a:lnTo>
                    <a:pt x="17591" y="14924"/>
                  </a:lnTo>
                  <a:lnTo>
                    <a:pt x="17578" y="14906"/>
                  </a:lnTo>
                  <a:lnTo>
                    <a:pt x="17569" y="14889"/>
                  </a:lnTo>
                  <a:lnTo>
                    <a:pt x="17564" y="14869"/>
                  </a:lnTo>
                  <a:lnTo>
                    <a:pt x="17564" y="14833"/>
                  </a:lnTo>
                  <a:lnTo>
                    <a:pt x="17569" y="14812"/>
                  </a:lnTo>
                  <a:lnTo>
                    <a:pt x="17578" y="14793"/>
                  </a:lnTo>
                  <a:lnTo>
                    <a:pt x="17591" y="14777"/>
                  </a:lnTo>
                  <a:lnTo>
                    <a:pt x="17605" y="14758"/>
                  </a:lnTo>
                  <a:lnTo>
                    <a:pt x="17620" y="14744"/>
                  </a:lnTo>
                  <a:lnTo>
                    <a:pt x="17647" y="14726"/>
                  </a:lnTo>
                  <a:lnTo>
                    <a:pt x="17667" y="14714"/>
                  </a:lnTo>
                  <a:lnTo>
                    <a:pt x="17689" y="14700"/>
                  </a:lnTo>
                  <a:lnTo>
                    <a:pt x="17718" y="14690"/>
                  </a:lnTo>
                  <a:lnTo>
                    <a:pt x="17750" y="14680"/>
                  </a:lnTo>
                  <a:lnTo>
                    <a:pt x="17775" y="14669"/>
                  </a:lnTo>
                  <a:lnTo>
                    <a:pt x="17814" y="14666"/>
                  </a:lnTo>
                  <a:lnTo>
                    <a:pt x="17841" y="14661"/>
                  </a:lnTo>
                  <a:lnTo>
                    <a:pt x="17880" y="14658"/>
                  </a:lnTo>
                  <a:lnTo>
                    <a:pt x="17917" y="14656"/>
                  </a:lnTo>
                  <a:lnTo>
                    <a:pt x="20150" y="14656"/>
                  </a:lnTo>
                  <a:lnTo>
                    <a:pt x="20187" y="14652"/>
                  </a:lnTo>
                  <a:lnTo>
                    <a:pt x="20219" y="14648"/>
                  </a:lnTo>
                  <a:lnTo>
                    <a:pt x="20250" y="14641"/>
                  </a:lnTo>
                  <a:lnTo>
                    <a:pt x="20285" y="14633"/>
                  </a:lnTo>
                  <a:lnTo>
                    <a:pt x="20314" y="14625"/>
                  </a:lnTo>
                  <a:lnTo>
                    <a:pt x="20341" y="14613"/>
                  </a:lnTo>
                  <a:lnTo>
                    <a:pt x="20361" y="14600"/>
                  </a:lnTo>
                  <a:lnTo>
                    <a:pt x="20385" y="14586"/>
                  </a:lnTo>
                  <a:lnTo>
                    <a:pt x="20407" y="14573"/>
                  </a:lnTo>
                  <a:lnTo>
                    <a:pt x="20425" y="14553"/>
                  </a:lnTo>
                  <a:lnTo>
                    <a:pt x="20442" y="14537"/>
                  </a:lnTo>
                  <a:lnTo>
                    <a:pt x="20452" y="14521"/>
                  </a:lnTo>
                  <a:lnTo>
                    <a:pt x="20459" y="14504"/>
                  </a:lnTo>
                  <a:lnTo>
                    <a:pt x="20469" y="14481"/>
                  </a:lnTo>
                  <a:lnTo>
                    <a:pt x="20471" y="14463"/>
                  </a:lnTo>
                  <a:lnTo>
                    <a:pt x="20469" y="14443"/>
                  </a:lnTo>
                  <a:lnTo>
                    <a:pt x="20459" y="14425"/>
                  </a:lnTo>
                  <a:lnTo>
                    <a:pt x="20452" y="14405"/>
                  </a:lnTo>
                  <a:lnTo>
                    <a:pt x="20442" y="14388"/>
                  </a:lnTo>
                  <a:lnTo>
                    <a:pt x="20425" y="14372"/>
                  </a:lnTo>
                  <a:lnTo>
                    <a:pt x="20407" y="14353"/>
                  </a:lnTo>
                  <a:lnTo>
                    <a:pt x="20385" y="14340"/>
                  </a:lnTo>
                  <a:lnTo>
                    <a:pt x="20361" y="14324"/>
                  </a:lnTo>
                  <a:lnTo>
                    <a:pt x="20341" y="14316"/>
                  </a:lnTo>
                  <a:lnTo>
                    <a:pt x="20314" y="14300"/>
                  </a:lnTo>
                  <a:lnTo>
                    <a:pt x="20285" y="14293"/>
                  </a:lnTo>
                  <a:lnTo>
                    <a:pt x="20250" y="14285"/>
                  </a:lnTo>
                  <a:lnTo>
                    <a:pt x="20219" y="14276"/>
                  </a:lnTo>
                  <a:lnTo>
                    <a:pt x="20187" y="14273"/>
                  </a:lnTo>
                  <a:lnTo>
                    <a:pt x="20150" y="14269"/>
                  </a:lnTo>
                  <a:lnTo>
                    <a:pt x="19004" y="14269"/>
                  </a:lnTo>
                  <a:lnTo>
                    <a:pt x="18965" y="14268"/>
                  </a:lnTo>
                  <a:lnTo>
                    <a:pt x="18930" y="14267"/>
                  </a:lnTo>
                  <a:lnTo>
                    <a:pt x="18896" y="14259"/>
                  </a:lnTo>
                  <a:lnTo>
                    <a:pt x="18867" y="14253"/>
                  </a:lnTo>
                  <a:lnTo>
                    <a:pt x="18835" y="14245"/>
                  </a:lnTo>
                  <a:lnTo>
                    <a:pt x="18803" y="14236"/>
                  </a:lnTo>
                  <a:lnTo>
                    <a:pt x="18773" y="14224"/>
                  </a:lnTo>
                  <a:lnTo>
                    <a:pt x="18749" y="14212"/>
                  </a:lnTo>
                  <a:lnTo>
                    <a:pt x="18732" y="14198"/>
                  </a:lnTo>
                  <a:lnTo>
                    <a:pt x="18707" y="14186"/>
                  </a:lnTo>
                  <a:lnTo>
                    <a:pt x="18687" y="14168"/>
                  </a:lnTo>
                  <a:lnTo>
                    <a:pt x="18673" y="14152"/>
                  </a:lnTo>
                  <a:lnTo>
                    <a:pt x="18663" y="14132"/>
                  </a:lnTo>
                  <a:lnTo>
                    <a:pt x="18653" y="14115"/>
                  </a:lnTo>
                  <a:lnTo>
                    <a:pt x="18648" y="14095"/>
                  </a:lnTo>
                  <a:lnTo>
                    <a:pt x="18648" y="14054"/>
                  </a:lnTo>
                  <a:lnTo>
                    <a:pt x="18653" y="14036"/>
                  </a:lnTo>
                  <a:lnTo>
                    <a:pt x="18663" y="14016"/>
                  </a:lnTo>
                  <a:lnTo>
                    <a:pt x="18673" y="13999"/>
                  </a:lnTo>
                  <a:lnTo>
                    <a:pt x="18687" y="13982"/>
                  </a:lnTo>
                  <a:lnTo>
                    <a:pt x="18707" y="13967"/>
                  </a:lnTo>
                  <a:lnTo>
                    <a:pt x="18732" y="13951"/>
                  </a:lnTo>
                  <a:lnTo>
                    <a:pt x="18749" y="13938"/>
                  </a:lnTo>
                  <a:lnTo>
                    <a:pt x="18773" y="13926"/>
                  </a:lnTo>
                  <a:lnTo>
                    <a:pt x="18803" y="13914"/>
                  </a:lnTo>
                  <a:lnTo>
                    <a:pt x="18867" y="13895"/>
                  </a:lnTo>
                  <a:lnTo>
                    <a:pt x="18896" y="13891"/>
                  </a:lnTo>
                  <a:lnTo>
                    <a:pt x="18930" y="13884"/>
                  </a:lnTo>
                  <a:lnTo>
                    <a:pt x="18965" y="13880"/>
                  </a:lnTo>
                  <a:lnTo>
                    <a:pt x="21256" y="13880"/>
                  </a:lnTo>
                  <a:lnTo>
                    <a:pt x="21291" y="13879"/>
                  </a:lnTo>
                  <a:lnTo>
                    <a:pt x="21323" y="13872"/>
                  </a:lnTo>
                  <a:lnTo>
                    <a:pt x="21355" y="13863"/>
                  </a:lnTo>
                  <a:lnTo>
                    <a:pt x="21387" y="13859"/>
                  </a:lnTo>
                  <a:lnTo>
                    <a:pt x="21418" y="13849"/>
                  </a:lnTo>
                  <a:lnTo>
                    <a:pt x="21443" y="13838"/>
                  </a:lnTo>
                  <a:lnTo>
                    <a:pt x="21472" y="13825"/>
                  </a:lnTo>
                  <a:lnTo>
                    <a:pt x="21494" y="13813"/>
                  </a:lnTo>
                  <a:lnTo>
                    <a:pt x="21509" y="13795"/>
                  </a:lnTo>
                  <a:lnTo>
                    <a:pt x="21534" y="13778"/>
                  </a:lnTo>
                  <a:lnTo>
                    <a:pt x="21544" y="13762"/>
                  </a:lnTo>
                  <a:lnTo>
                    <a:pt x="21558" y="13745"/>
                  </a:lnTo>
                  <a:lnTo>
                    <a:pt x="21568" y="13727"/>
                  </a:lnTo>
                  <a:lnTo>
                    <a:pt x="21573" y="13707"/>
                  </a:lnTo>
                  <a:lnTo>
                    <a:pt x="21575" y="13689"/>
                  </a:lnTo>
                  <a:lnTo>
                    <a:pt x="21573" y="13667"/>
                  </a:lnTo>
                  <a:lnTo>
                    <a:pt x="21568" y="13650"/>
                  </a:lnTo>
                  <a:lnTo>
                    <a:pt x="21558" y="13627"/>
                  </a:lnTo>
                  <a:lnTo>
                    <a:pt x="21544" y="13611"/>
                  </a:lnTo>
                  <a:lnTo>
                    <a:pt x="21534" y="13597"/>
                  </a:lnTo>
                  <a:lnTo>
                    <a:pt x="21509" y="13578"/>
                  </a:lnTo>
                  <a:lnTo>
                    <a:pt x="21494" y="13563"/>
                  </a:lnTo>
                  <a:lnTo>
                    <a:pt x="21472" y="13549"/>
                  </a:lnTo>
                  <a:lnTo>
                    <a:pt x="21443" y="13537"/>
                  </a:lnTo>
                  <a:lnTo>
                    <a:pt x="21418" y="13525"/>
                  </a:lnTo>
                  <a:lnTo>
                    <a:pt x="21387" y="13515"/>
                  </a:lnTo>
                  <a:lnTo>
                    <a:pt x="21355" y="13509"/>
                  </a:lnTo>
                  <a:lnTo>
                    <a:pt x="21323" y="13501"/>
                  </a:lnTo>
                  <a:lnTo>
                    <a:pt x="21291" y="13500"/>
                  </a:lnTo>
                  <a:lnTo>
                    <a:pt x="21256" y="13497"/>
                  </a:lnTo>
                  <a:lnTo>
                    <a:pt x="21220" y="13493"/>
                  </a:lnTo>
                  <a:lnTo>
                    <a:pt x="17537" y="13493"/>
                  </a:lnTo>
                  <a:lnTo>
                    <a:pt x="17502" y="13490"/>
                  </a:lnTo>
                  <a:lnTo>
                    <a:pt x="17465" y="13489"/>
                  </a:lnTo>
                  <a:lnTo>
                    <a:pt x="17434" y="13488"/>
                  </a:lnTo>
                  <a:lnTo>
                    <a:pt x="17397" y="13480"/>
                  </a:lnTo>
                  <a:lnTo>
                    <a:pt x="17367" y="13469"/>
                  </a:lnTo>
                  <a:lnTo>
                    <a:pt x="17340" y="13458"/>
                  </a:lnTo>
                  <a:lnTo>
                    <a:pt x="17308" y="13450"/>
                  </a:lnTo>
                  <a:lnTo>
                    <a:pt x="17286" y="13437"/>
                  </a:lnTo>
                  <a:lnTo>
                    <a:pt x="17237" y="13410"/>
                  </a:lnTo>
                  <a:lnTo>
                    <a:pt x="17213" y="13377"/>
                  </a:lnTo>
                  <a:lnTo>
                    <a:pt x="17198" y="13360"/>
                  </a:lnTo>
                  <a:lnTo>
                    <a:pt x="17186" y="13337"/>
                  </a:lnTo>
                  <a:lnTo>
                    <a:pt x="17186" y="13318"/>
                  </a:lnTo>
                  <a:lnTo>
                    <a:pt x="17183" y="13301"/>
                  </a:lnTo>
                  <a:lnTo>
                    <a:pt x="17186" y="13280"/>
                  </a:lnTo>
                  <a:lnTo>
                    <a:pt x="17186" y="13260"/>
                  </a:lnTo>
                  <a:lnTo>
                    <a:pt x="17198" y="13242"/>
                  </a:lnTo>
                  <a:lnTo>
                    <a:pt x="17213" y="13225"/>
                  </a:lnTo>
                  <a:lnTo>
                    <a:pt x="17223" y="13208"/>
                  </a:lnTo>
                  <a:lnTo>
                    <a:pt x="17237" y="13192"/>
                  </a:lnTo>
                  <a:lnTo>
                    <a:pt x="17262" y="13176"/>
                  </a:lnTo>
                  <a:lnTo>
                    <a:pt x="17286" y="13162"/>
                  </a:lnTo>
                  <a:lnTo>
                    <a:pt x="17308" y="13152"/>
                  </a:lnTo>
                  <a:lnTo>
                    <a:pt x="17340" y="13139"/>
                  </a:lnTo>
                  <a:lnTo>
                    <a:pt x="17367" y="13131"/>
                  </a:lnTo>
                  <a:lnTo>
                    <a:pt x="17397" y="13123"/>
                  </a:lnTo>
                  <a:lnTo>
                    <a:pt x="17434" y="13115"/>
                  </a:lnTo>
                  <a:lnTo>
                    <a:pt x="17465" y="13109"/>
                  </a:lnTo>
                  <a:lnTo>
                    <a:pt x="17502" y="13107"/>
                  </a:lnTo>
                  <a:lnTo>
                    <a:pt x="19271" y="13107"/>
                  </a:lnTo>
                  <a:lnTo>
                    <a:pt x="19301" y="13100"/>
                  </a:lnTo>
                  <a:lnTo>
                    <a:pt x="19338" y="13096"/>
                  </a:lnTo>
                  <a:lnTo>
                    <a:pt x="19372" y="13089"/>
                  </a:lnTo>
                  <a:lnTo>
                    <a:pt x="19406" y="13079"/>
                  </a:lnTo>
                  <a:lnTo>
                    <a:pt x="19433" y="13073"/>
                  </a:lnTo>
                  <a:lnTo>
                    <a:pt x="19458" y="13061"/>
                  </a:lnTo>
                  <a:lnTo>
                    <a:pt x="19487" y="13045"/>
                  </a:lnTo>
                  <a:lnTo>
                    <a:pt x="19509" y="13035"/>
                  </a:lnTo>
                  <a:lnTo>
                    <a:pt x="19524" y="13020"/>
                  </a:lnTo>
                  <a:lnTo>
                    <a:pt x="19549" y="13001"/>
                  </a:lnTo>
                  <a:lnTo>
                    <a:pt x="19566" y="12988"/>
                  </a:lnTo>
                  <a:lnTo>
                    <a:pt x="19573" y="12968"/>
                  </a:lnTo>
                  <a:lnTo>
                    <a:pt x="19583" y="12952"/>
                  </a:lnTo>
                  <a:lnTo>
                    <a:pt x="19590" y="12932"/>
                  </a:lnTo>
                  <a:lnTo>
                    <a:pt x="19590" y="12895"/>
                  </a:lnTo>
                  <a:lnTo>
                    <a:pt x="19583" y="12873"/>
                  </a:lnTo>
                  <a:lnTo>
                    <a:pt x="19573" y="12853"/>
                  </a:lnTo>
                  <a:lnTo>
                    <a:pt x="19566" y="12835"/>
                  </a:lnTo>
                  <a:lnTo>
                    <a:pt x="19549" y="12819"/>
                  </a:lnTo>
                  <a:lnTo>
                    <a:pt x="19524" y="12804"/>
                  </a:lnTo>
                  <a:lnTo>
                    <a:pt x="19509" y="12788"/>
                  </a:lnTo>
                  <a:lnTo>
                    <a:pt x="19487" y="12772"/>
                  </a:lnTo>
                  <a:lnTo>
                    <a:pt x="19458" y="12762"/>
                  </a:lnTo>
                  <a:lnTo>
                    <a:pt x="19433" y="12751"/>
                  </a:lnTo>
                  <a:lnTo>
                    <a:pt x="19406" y="12742"/>
                  </a:lnTo>
                  <a:lnTo>
                    <a:pt x="19338" y="12726"/>
                  </a:lnTo>
                  <a:lnTo>
                    <a:pt x="19301" y="12723"/>
                  </a:lnTo>
                  <a:lnTo>
                    <a:pt x="19271" y="12718"/>
                  </a:lnTo>
                  <a:lnTo>
                    <a:pt x="19235" y="12716"/>
                  </a:lnTo>
                  <a:lnTo>
                    <a:pt x="18791" y="12716"/>
                  </a:lnTo>
                  <a:lnTo>
                    <a:pt x="18751" y="12715"/>
                  </a:lnTo>
                  <a:lnTo>
                    <a:pt x="18687" y="12702"/>
                  </a:lnTo>
                  <a:lnTo>
                    <a:pt x="18653" y="12695"/>
                  </a:lnTo>
                  <a:lnTo>
                    <a:pt x="18629" y="12687"/>
                  </a:lnTo>
                  <a:lnTo>
                    <a:pt x="18602" y="12672"/>
                  </a:lnTo>
                  <a:lnTo>
                    <a:pt x="18570" y="12662"/>
                  </a:lnTo>
                  <a:lnTo>
                    <a:pt x="18552" y="12647"/>
                  </a:lnTo>
                  <a:lnTo>
                    <a:pt x="18526" y="12632"/>
                  </a:lnTo>
                  <a:lnTo>
                    <a:pt x="18516" y="12616"/>
                  </a:lnTo>
                  <a:lnTo>
                    <a:pt x="18499" y="12598"/>
                  </a:lnTo>
                  <a:lnTo>
                    <a:pt x="18486" y="12582"/>
                  </a:lnTo>
                  <a:lnTo>
                    <a:pt x="18474" y="12562"/>
                  </a:lnTo>
                  <a:lnTo>
                    <a:pt x="18469" y="12543"/>
                  </a:lnTo>
                  <a:lnTo>
                    <a:pt x="18467" y="12526"/>
                  </a:lnTo>
                  <a:lnTo>
                    <a:pt x="18469" y="12502"/>
                  </a:lnTo>
                  <a:lnTo>
                    <a:pt x="18474" y="12483"/>
                  </a:lnTo>
                  <a:lnTo>
                    <a:pt x="18486" y="12464"/>
                  </a:lnTo>
                  <a:lnTo>
                    <a:pt x="18499" y="12450"/>
                  </a:lnTo>
                  <a:lnTo>
                    <a:pt x="18516" y="12428"/>
                  </a:lnTo>
                  <a:lnTo>
                    <a:pt x="18526" y="12415"/>
                  </a:lnTo>
                  <a:lnTo>
                    <a:pt x="18552" y="12399"/>
                  </a:lnTo>
                  <a:lnTo>
                    <a:pt x="18570" y="12387"/>
                  </a:lnTo>
                  <a:lnTo>
                    <a:pt x="18602" y="12374"/>
                  </a:lnTo>
                  <a:lnTo>
                    <a:pt x="18629" y="12363"/>
                  </a:lnTo>
                  <a:lnTo>
                    <a:pt x="18653" y="12353"/>
                  </a:lnTo>
                  <a:lnTo>
                    <a:pt x="18687" y="12345"/>
                  </a:lnTo>
                  <a:lnTo>
                    <a:pt x="18719" y="12338"/>
                  </a:lnTo>
                  <a:lnTo>
                    <a:pt x="18751" y="12333"/>
                  </a:lnTo>
                  <a:lnTo>
                    <a:pt x="18791" y="12329"/>
                  </a:lnTo>
                  <a:lnTo>
                    <a:pt x="20005" y="12329"/>
                  </a:lnTo>
                  <a:lnTo>
                    <a:pt x="20039" y="12326"/>
                  </a:lnTo>
                  <a:lnTo>
                    <a:pt x="20076" y="12323"/>
                  </a:lnTo>
                  <a:lnTo>
                    <a:pt x="20108" y="12315"/>
                  </a:lnTo>
                  <a:lnTo>
                    <a:pt x="20138" y="12307"/>
                  </a:lnTo>
                  <a:lnTo>
                    <a:pt x="20169" y="12295"/>
                  </a:lnTo>
                  <a:lnTo>
                    <a:pt x="20199" y="12285"/>
                  </a:lnTo>
                  <a:lnTo>
                    <a:pt x="20223" y="12273"/>
                  </a:lnTo>
                  <a:lnTo>
                    <a:pt x="20250" y="12257"/>
                  </a:lnTo>
                  <a:lnTo>
                    <a:pt x="20268" y="12243"/>
                  </a:lnTo>
                  <a:lnTo>
                    <a:pt x="20285" y="12229"/>
                  </a:lnTo>
                  <a:lnTo>
                    <a:pt x="20300" y="12210"/>
                  </a:lnTo>
                  <a:lnTo>
                    <a:pt x="20314" y="12195"/>
                  </a:lnTo>
                  <a:lnTo>
                    <a:pt x="20319" y="12174"/>
                  </a:lnTo>
                  <a:lnTo>
                    <a:pt x="20324" y="12155"/>
                  </a:lnTo>
                  <a:lnTo>
                    <a:pt x="20327" y="12135"/>
                  </a:lnTo>
                  <a:lnTo>
                    <a:pt x="20324" y="12115"/>
                  </a:lnTo>
                  <a:lnTo>
                    <a:pt x="20319" y="12094"/>
                  </a:lnTo>
                  <a:lnTo>
                    <a:pt x="20314" y="12079"/>
                  </a:lnTo>
                  <a:lnTo>
                    <a:pt x="20300" y="12060"/>
                  </a:lnTo>
                  <a:lnTo>
                    <a:pt x="20285" y="12044"/>
                  </a:lnTo>
                  <a:lnTo>
                    <a:pt x="20268" y="12026"/>
                  </a:lnTo>
                  <a:lnTo>
                    <a:pt x="20250" y="12014"/>
                  </a:lnTo>
                  <a:lnTo>
                    <a:pt x="20223" y="12001"/>
                  </a:lnTo>
                  <a:lnTo>
                    <a:pt x="20199" y="11984"/>
                  </a:lnTo>
                  <a:lnTo>
                    <a:pt x="20169" y="11972"/>
                  </a:lnTo>
                  <a:lnTo>
                    <a:pt x="20138" y="11964"/>
                  </a:lnTo>
                  <a:lnTo>
                    <a:pt x="20108" y="11957"/>
                  </a:lnTo>
                  <a:lnTo>
                    <a:pt x="20076" y="11950"/>
                  </a:lnTo>
                  <a:lnTo>
                    <a:pt x="20039" y="11946"/>
                  </a:lnTo>
                  <a:lnTo>
                    <a:pt x="20005" y="11945"/>
                  </a:lnTo>
                  <a:lnTo>
                    <a:pt x="17924" y="11945"/>
                  </a:lnTo>
                  <a:lnTo>
                    <a:pt x="17892" y="11941"/>
                  </a:lnTo>
                  <a:lnTo>
                    <a:pt x="17853" y="11936"/>
                  </a:lnTo>
                  <a:lnTo>
                    <a:pt x="17816" y="11934"/>
                  </a:lnTo>
                  <a:lnTo>
                    <a:pt x="17787" y="11926"/>
                  </a:lnTo>
                  <a:lnTo>
                    <a:pt x="17753" y="11918"/>
                  </a:lnTo>
                  <a:lnTo>
                    <a:pt x="17726" y="11909"/>
                  </a:lnTo>
                  <a:lnTo>
                    <a:pt x="17696" y="11900"/>
                  </a:lnTo>
                  <a:lnTo>
                    <a:pt x="17669" y="11886"/>
                  </a:lnTo>
                  <a:lnTo>
                    <a:pt x="17650" y="11872"/>
                  </a:lnTo>
                  <a:lnTo>
                    <a:pt x="17632" y="11856"/>
                  </a:lnTo>
                  <a:lnTo>
                    <a:pt x="17610" y="11842"/>
                  </a:lnTo>
                  <a:lnTo>
                    <a:pt x="17598" y="11825"/>
                  </a:lnTo>
                  <a:lnTo>
                    <a:pt x="17586" y="11805"/>
                  </a:lnTo>
                  <a:lnTo>
                    <a:pt x="17578" y="11786"/>
                  </a:lnTo>
                  <a:lnTo>
                    <a:pt x="17571" y="11765"/>
                  </a:lnTo>
                  <a:lnTo>
                    <a:pt x="17569" y="11748"/>
                  </a:lnTo>
                  <a:lnTo>
                    <a:pt x="17571" y="11729"/>
                  </a:lnTo>
                  <a:lnTo>
                    <a:pt x="17578" y="11708"/>
                  </a:lnTo>
                  <a:lnTo>
                    <a:pt x="17586" y="11691"/>
                  </a:lnTo>
                  <a:lnTo>
                    <a:pt x="17610" y="11656"/>
                  </a:lnTo>
                  <a:lnTo>
                    <a:pt x="17632" y="11640"/>
                  </a:lnTo>
                  <a:lnTo>
                    <a:pt x="17650" y="11624"/>
                  </a:lnTo>
                  <a:lnTo>
                    <a:pt x="17669" y="11609"/>
                  </a:lnTo>
                  <a:lnTo>
                    <a:pt x="17696" y="11599"/>
                  </a:lnTo>
                  <a:lnTo>
                    <a:pt x="17726" y="11588"/>
                  </a:lnTo>
                  <a:lnTo>
                    <a:pt x="17753" y="11579"/>
                  </a:lnTo>
                  <a:lnTo>
                    <a:pt x="17787" y="11569"/>
                  </a:lnTo>
                  <a:lnTo>
                    <a:pt x="17816" y="11564"/>
                  </a:lnTo>
                  <a:lnTo>
                    <a:pt x="17853" y="11556"/>
                  </a:lnTo>
                  <a:lnTo>
                    <a:pt x="17892" y="11555"/>
                  </a:lnTo>
                  <a:lnTo>
                    <a:pt x="18329" y="11555"/>
                  </a:lnTo>
                  <a:lnTo>
                    <a:pt x="18366" y="11553"/>
                  </a:lnTo>
                  <a:lnTo>
                    <a:pt x="18400" y="11552"/>
                  </a:lnTo>
                  <a:lnTo>
                    <a:pt x="18437" y="11544"/>
                  </a:lnTo>
                  <a:lnTo>
                    <a:pt x="18467" y="11540"/>
                  </a:lnTo>
                  <a:lnTo>
                    <a:pt x="18501" y="11529"/>
                  </a:lnTo>
                  <a:lnTo>
                    <a:pt x="18526" y="11521"/>
                  </a:lnTo>
                  <a:lnTo>
                    <a:pt x="18552" y="11508"/>
                  </a:lnTo>
                  <a:lnTo>
                    <a:pt x="18582" y="11497"/>
                  </a:lnTo>
                  <a:lnTo>
                    <a:pt x="18606" y="11483"/>
                  </a:lnTo>
                  <a:lnTo>
                    <a:pt x="18624" y="11467"/>
                  </a:lnTo>
                  <a:lnTo>
                    <a:pt x="18643" y="11453"/>
                  </a:lnTo>
                  <a:lnTo>
                    <a:pt x="18658" y="11436"/>
                  </a:lnTo>
                  <a:lnTo>
                    <a:pt x="18670" y="11416"/>
                  </a:lnTo>
                  <a:lnTo>
                    <a:pt x="18678" y="11400"/>
                  </a:lnTo>
                  <a:lnTo>
                    <a:pt x="18685" y="11379"/>
                  </a:lnTo>
                  <a:lnTo>
                    <a:pt x="18685" y="11339"/>
                  </a:lnTo>
                  <a:lnTo>
                    <a:pt x="18678" y="11320"/>
                  </a:lnTo>
                  <a:lnTo>
                    <a:pt x="18670" y="11300"/>
                  </a:lnTo>
                  <a:lnTo>
                    <a:pt x="18658" y="11284"/>
                  </a:lnTo>
                  <a:lnTo>
                    <a:pt x="18643" y="11267"/>
                  </a:lnTo>
                  <a:lnTo>
                    <a:pt x="18624" y="11252"/>
                  </a:lnTo>
                  <a:lnTo>
                    <a:pt x="18606" y="11238"/>
                  </a:lnTo>
                  <a:lnTo>
                    <a:pt x="18582" y="11222"/>
                  </a:lnTo>
                  <a:lnTo>
                    <a:pt x="18552" y="11208"/>
                  </a:lnTo>
                  <a:lnTo>
                    <a:pt x="18526" y="11200"/>
                  </a:lnTo>
                  <a:lnTo>
                    <a:pt x="18501" y="11190"/>
                  </a:lnTo>
                  <a:lnTo>
                    <a:pt x="18467" y="11182"/>
                  </a:lnTo>
                  <a:lnTo>
                    <a:pt x="18437" y="11174"/>
                  </a:lnTo>
                  <a:lnTo>
                    <a:pt x="18400" y="11171"/>
                  </a:lnTo>
                  <a:lnTo>
                    <a:pt x="18366" y="11170"/>
                  </a:lnTo>
                  <a:lnTo>
                    <a:pt x="18329" y="11164"/>
                  </a:lnTo>
                  <a:lnTo>
                    <a:pt x="17002" y="11164"/>
                  </a:lnTo>
                  <a:lnTo>
                    <a:pt x="16965" y="11162"/>
                  </a:lnTo>
                  <a:lnTo>
                    <a:pt x="16935" y="11156"/>
                  </a:lnTo>
                  <a:lnTo>
                    <a:pt x="16896" y="11151"/>
                  </a:lnTo>
                  <a:lnTo>
                    <a:pt x="16867" y="11143"/>
                  </a:lnTo>
                  <a:lnTo>
                    <a:pt x="16835" y="11132"/>
                  </a:lnTo>
                  <a:lnTo>
                    <a:pt x="16815" y="11120"/>
                  </a:lnTo>
                  <a:lnTo>
                    <a:pt x="16788" y="11110"/>
                  </a:lnTo>
                  <a:lnTo>
                    <a:pt x="16761" y="11096"/>
                  </a:lnTo>
                  <a:lnTo>
                    <a:pt x="16737" y="11082"/>
                  </a:lnTo>
                  <a:lnTo>
                    <a:pt x="16722" y="11063"/>
                  </a:lnTo>
                  <a:lnTo>
                    <a:pt x="16712" y="11048"/>
                  </a:lnTo>
                  <a:lnTo>
                    <a:pt x="16700" y="11028"/>
                  </a:lnTo>
                  <a:lnTo>
                    <a:pt x="16685" y="11010"/>
                  </a:lnTo>
                  <a:lnTo>
                    <a:pt x="16685" y="10992"/>
                  </a:lnTo>
                  <a:lnTo>
                    <a:pt x="16680" y="10973"/>
                  </a:lnTo>
                  <a:lnTo>
                    <a:pt x="16685" y="10953"/>
                  </a:lnTo>
                  <a:lnTo>
                    <a:pt x="16685" y="10934"/>
                  </a:lnTo>
                  <a:lnTo>
                    <a:pt x="16700" y="10915"/>
                  </a:lnTo>
                  <a:lnTo>
                    <a:pt x="16712" y="10897"/>
                  </a:lnTo>
                  <a:lnTo>
                    <a:pt x="16722" y="10879"/>
                  </a:lnTo>
                  <a:lnTo>
                    <a:pt x="16737" y="10863"/>
                  </a:lnTo>
                  <a:lnTo>
                    <a:pt x="16761" y="10847"/>
                  </a:lnTo>
                  <a:lnTo>
                    <a:pt x="16788" y="10835"/>
                  </a:lnTo>
                  <a:lnTo>
                    <a:pt x="16815" y="10822"/>
                  </a:lnTo>
                  <a:lnTo>
                    <a:pt x="16835" y="10811"/>
                  </a:lnTo>
                  <a:lnTo>
                    <a:pt x="16867" y="10802"/>
                  </a:lnTo>
                  <a:lnTo>
                    <a:pt x="16896" y="10793"/>
                  </a:lnTo>
                  <a:lnTo>
                    <a:pt x="16935" y="10786"/>
                  </a:lnTo>
                  <a:lnTo>
                    <a:pt x="16965" y="10781"/>
                  </a:lnTo>
                  <a:lnTo>
                    <a:pt x="17039" y="10778"/>
                  </a:lnTo>
                  <a:lnTo>
                    <a:pt x="18400" y="10778"/>
                  </a:lnTo>
                  <a:lnTo>
                    <a:pt x="18437" y="10774"/>
                  </a:lnTo>
                  <a:lnTo>
                    <a:pt x="18469" y="10770"/>
                  </a:lnTo>
                  <a:lnTo>
                    <a:pt x="18501" y="10763"/>
                  </a:lnTo>
                  <a:lnTo>
                    <a:pt x="18530" y="10757"/>
                  </a:lnTo>
                  <a:lnTo>
                    <a:pt x="18565" y="10746"/>
                  </a:lnTo>
                  <a:lnTo>
                    <a:pt x="18589" y="10735"/>
                  </a:lnTo>
                  <a:lnTo>
                    <a:pt x="18643" y="10706"/>
                  </a:lnTo>
                  <a:lnTo>
                    <a:pt x="18658" y="10691"/>
                  </a:lnTo>
                  <a:lnTo>
                    <a:pt x="18678" y="10678"/>
                  </a:lnTo>
                  <a:lnTo>
                    <a:pt x="18690" y="10659"/>
                  </a:lnTo>
                  <a:lnTo>
                    <a:pt x="18705" y="10643"/>
                  </a:lnTo>
                  <a:lnTo>
                    <a:pt x="18712" y="10622"/>
                  </a:lnTo>
                  <a:lnTo>
                    <a:pt x="18719" y="10604"/>
                  </a:lnTo>
                  <a:lnTo>
                    <a:pt x="18719" y="10566"/>
                  </a:lnTo>
                  <a:lnTo>
                    <a:pt x="18705" y="10526"/>
                  </a:lnTo>
                  <a:lnTo>
                    <a:pt x="18690" y="10509"/>
                  </a:lnTo>
                  <a:lnTo>
                    <a:pt x="18678" y="10492"/>
                  </a:lnTo>
                  <a:lnTo>
                    <a:pt x="18658" y="10480"/>
                  </a:lnTo>
                  <a:lnTo>
                    <a:pt x="18643" y="10462"/>
                  </a:lnTo>
                  <a:lnTo>
                    <a:pt x="18616" y="10448"/>
                  </a:lnTo>
                  <a:lnTo>
                    <a:pt x="18589" y="10436"/>
                  </a:lnTo>
                  <a:lnTo>
                    <a:pt x="18565" y="10421"/>
                  </a:lnTo>
                  <a:lnTo>
                    <a:pt x="18530" y="10413"/>
                  </a:lnTo>
                  <a:lnTo>
                    <a:pt x="18501" y="10404"/>
                  </a:lnTo>
                  <a:lnTo>
                    <a:pt x="18437" y="10393"/>
                  </a:lnTo>
                  <a:lnTo>
                    <a:pt x="18400" y="10393"/>
                  </a:lnTo>
                  <a:lnTo>
                    <a:pt x="18366" y="10392"/>
                  </a:lnTo>
                  <a:lnTo>
                    <a:pt x="17750" y="10392"/>
                  </a:lnTo>
                  <a:lnTo>
                    <a:pt x="17713" y="10385"/>
                  </a:lnTo>
                  <a:lnTo>
                    <a:pt x="17672" y="10382"/>
                  </a:lnTo>
                  <a:lnTo>
                    <a:pt x="17647" y="10376"/>
                  </a:lnTo>
                  <a:lnTo>
                    <a:pt x="17610" y="10366"/>
                  </a:lnTo>
                  <a:lnTo>
                    <a:pt x="17578" y="10354"/>
                  </a:lnTo>
                  <a:lnTo>
                    <a:pt x="17554" y="10345"/>
                  </a:lnTo>
                  <a:lnTo>
                    <a:pt x="17529" y="10333"/>
                  </a:lnTo>
                  <a:lnTo>
                    <a:pt x="17505" y="10320"/>
                  </a:lnTo>
                  <a:lnTo>
                    <a:pt x="17485" y="10304"/>
                  </a:lnTo>
                  <a:lnTo>
                    <a:pt x="17468" y="10288"/>
                  </a:lnTo>
                  <a:lnTo>
                    <a:pt x="17453" y="10270"/>
                  </a:lnTo>
                  <a:lnTo>
                    <a:pt x="17441" y="10253"/>
                  </a:lnTo>
                  <a:lnTo>
                    <a:pt x="17434" y="10235"/>
                  </a:lnTo>
                  <a:lnTo>
                    <a:pt x="17424" y="10219"/>
                  </a:lnTo>
                  <a:lnTo>
                    <a:pt x="17424" y="10179"/>
                  </a:lnTo>
                  <a:lnTo>
                    <a:pt x="17434" y="10156"/>
                  </a:lnTo>
                  <a:lnTo>
                    <a:pt x="17441" y="10140"/>
                  </a:lnTo>
                  <a:lnTo>
                    <a:pt x="17453" y="10121"/>
                  </a:lnTo>
                  <a:lnTo>
                    <a:pt x="17468" y="10103"/>
                  </a:lnTo>
                  <a:lnTo>
                    <a:pt x="17485" y="10087"/>
                  </a:lnTo>
                  <a:lnTo>
                    <a:pt x="17505" y="10072"/>
                  </a:lnTo>
                  <a:lnTo>
                    <a:pt x="17529" y="10057"/>
                  </a:lnTo>
                  <a:lnTo>
                    <a:pt x="17554" y="10045"/>
                  </a:lnTo>
                  <a:lnTo>
                    <a:pt x="17578" y="10035"/>
                  </a:lnTo>
                  <a:lnTo>
                    <a:pt x="17610" y="10025"/>
                  </a:lnTo>
                  <a:lnTo>
                    <a:pt x="17647" y="10017"/>
                  </a:lnTo>
                  <a:lnTo>
                    <a:pt x="17672" y="10011"/>
                  </a:lnTo>
                  <a:lnTo>
                    <a:pt x="17713" y="10008"/>
                  </a:lnTo>
                  <a:lnTo>
                    <a:pt x="17750" y="10003"/>
                  </a:lnTo>
                  <a:lnTo>
                    <a:pt x="19431" y="10003"/>
                  </a:lnTo>
                  <a:lnTo>
                    <a:pt x="19463" y="10000"/>
                  </a:lnTo>
                  <a:lnTo>
                    <a:pt x="19500" y="10000"/>
                  </a:lnTo>
                  <a:lnTo>
                    <a:pt x="19536" y="9993"/>
                  </a:lnTo>
                  <a:lnTo>
                    <a:pt x="19571" y="9987"/>
                  </a:lnTo>
                  <a:lnTo>
                    <a:pt x="19603" y="9979"/>
                  </a:lnTo>
                  <a:lnTo>
                    <a:pt x="19632" y="9968"/>
                  </a:lnTo>
                  <a:lnTo>
                    <a:pt x="19659" y="9960"/>
                  </a:lnTo>
                  <a:lnTo>
                    <a:pt x="19681" y="9945"/>
                  </a:lnTo>
                  <a:lnTo>
                    <a:pt x="19706" y="9935"/>
                  </a:lnTo>
                  <a:lnTo>
                    <a:pt x="19725" y="9917"/>
                  </a:lnTo>
                  <a:lnTo>
                    <a:pt x="19740" y="9901"/>
                  </a:lnTo>
                  <a:lnTo>
                    <a:pt x="19757" y="9884"/>
                  </a:lnTo>
                  <a:lnTo>
                    <a:pt x="19772" y="9867"/>
                  </a:lnTo>
                  <a:lnTo>
                    <a:pt x="19774" y="9848"/>
                  </a:lnTo>
                  <a:lnTo>
                    <a:pt x="19784" y="9827"/>
                  </a:lnTo>
                  <a:lnTo>
                    <a:pt x="19792" y="9808"/>
                  </a:lnTo>
                  <a:lnTo>
                    <a:pt x="19784" y="9786"/>
                  </a:lnTo>
                  <a:lnTo>
                    <a:pt x="19774" y="9771"/>
                  </a:lnTo>
                  <a:lnTo>
                    <a:pt x="19772" y="9752"/>
                  </a:lnTo>
                  <a:lnTo>
                    <a:pt x="19757" y="9735"/>
                  </a:lnTo>
                  <a:lnTo>
                    <a:pt x="19740" y="9716"/>
                  </a:lnTo>
                  <a:lnTo>
                    <a:pt x="19725" y="9699"/>
                  </a:lnTo>
                  <a:lnTo>
                    <a:pt x="19706" y="9684"/>
                  </a:lnTo>
                  <a:lnTo>
                    <a:pt x="19681" y="9672"/>
                  </a:lnTo>
                  <a:lnTo>
                    <a:pt x="19659" y="9662"/>
                  </a:lnTo>
                  <a:lnTo>
                    <a:pt x="19632" y="9648"/>
                  </a:lnTo>
                  <a:lnTo>
                    <a:pt x="19603" y="9639"/>
                  </a:lnTo>
                  <a:lnTo>
                    <a:pt x="19571" y="9630"/>
                  </a:lnTo>
                  <a:lnTo>
                    <a:pt x="19536" y="9627"/>
                  </a:lnTo>
                  <a:lnTo>
                    <a:pt x="19500" y="9618"/>
                  </a:lnTo>
                  <a:lnTo>
                    <a:pt x="19463" y="9616"/>
                  </a:lnTo>
                  <a:lnTo>
                    <a:pt x="19431" y="9612"/>
                  </a:lnTo>
                  <a:lnTo>
                    <a:pt x="18265" y="9612"/>
                  </a:lnTo>
                  <a:lnTo>
                    <a:pt x="18234" y="9611"/>
                  </a:lnTo>
                  <a:lnTo>
                    <a:pt x="18197" y="9604"/>
                  </a:lnTo>
                  <a:lnTo>
                    <a:pt x="18162" y="9598"/>
                  </a:lnTo>
                  <a:lnTo>
                    <a:pt x="18133" y="9591"/>
                  </a:lnTo>
                  <a:lnTo>
                    <a:pt x="18101" y="9582"/>
                  </a:lnTo>
                  <a:lnTo>
                    <a:pt x="18072" y="9567"/>
                  </a:lnTo>
                  <a:lnTo>
                    <a:pt x="18052" y="9558"/>
                  </a:lnTo>
                  <a:lnTo>
                    <a:pt x="18030" y="9546"/>
                  </a:lnTo>
                  <a:lnTo>
                    <a:pt x="18003" y="9529"/>
                  </a:lnTo>
                  <a:lnTo>
                    <a:pt x="17986" y="9513"/>
                  </a:lnTo>
                  <a:lnTo>
                    <a:pt x="17973" y="9495"/>
                  </a:lnTo>
                  <a:lnTo>
                    <a:pt x="17959" y="9477"/>
                  </a:lnTo>
                  <a:lnTo>
                    <a:pt x="17951" y="9462"/>
                  </a:lnTo>
                  <a:lnTo>
                    <a:pt x="17946" y="9441"/>
                  </a:lnTo>
                  <a:lnTo>
                    <a:pt x="17946" y="9401"/>
                  </a:lnTo>
                  <a:lnTo>
                    <a:pt x="17951" y="9382"/>
                  </a:lnTo>
                  <a:lnTo>
                    <a:pt x="17959" y="9363"/>
                  </a:lnTo>
                  <a:lnTo>
                    <a:pt x="17973" y="9345"/>
                  </a:lnTo>
                  <a:lnTo>
                    <a:pt x="17986" y="9326"/>
                  </a:lnTo>
                  <a:lnTo>
                    <a:pt x="18003" y="9311"/>
                  </a:lnTo>
                  <a:lnTo>
                    <a:pt x="18030" y="9294"/>
                  </a:lnTo>
                  <a:lnTo>
                    <a:pt x="18052" y="9283"/>
                  </a:lnTo>
                  <a:lnTo>
                    <a:pt x="18072" y="9269"/>
                  </a:lnTo>
                  <a:lnTo>
                    <a:pt x="18101" y="9261"/>
                  </a:lnTo>
                  <a:lnTo>
                    <a:pt x="18133" y="9247"/>
                  </a:lnTo>
                  <a:lnTo>
                    <a:pt x="18162" y="9239"/>
                  </a:lnTo>
                  <a:lnTo>
                    <a:pt x="18197" y="9235"/>
                  </a:lnTo>
                  <a:lnTo>
                    <a:pt x="18234" y="9229"/>
                  </a:lnTo>
                  <a:lnTo>
                    <a:pt x="18265" y="9227"/>
                  </a:lnTo>
                  <a:lnTo>
                    <a:pt x="18302" y="9226"/>
                  </a:lnTo>
                  <a:lnTo>
                    <a:pt x="18903" y="9226"/>
                  </a:lnTo>
                  <a:lnTo>
                    <a:pt x="18935" y="9222"/>
                  </a:lnTo>
                  <a:lnTo>
                    <a:pt x="18970" y="9218"/>
                  </a:lnTo>
                  <a:lnTo>
                    <a:pt x="19004" y="9211"/>
                  </a:lnTo>
                  <a:lnTo>
                    <a:pt x="19038" y="9203"/>
                  </a:lnTo>
                  <a:lnTo>
                    <a:pt x="19065" y="9193"/>
                  </a:lnTo>
                  <a:lnTo>
                    <a:pt x="19090" y="9183"/>
                  </a:lnTo>
                  <a:lnTo>
                    <a:pt x="19117" y="9169"/>
                  </a:lnTo>
                  <a:lnTo>
                    <a:pt x="19144" y="9157"/>
                  </a:lnTo>
                  <a:lnTo>
                    <a:pt x="19156" y="9142"/>
                  </a:lnTo>
                  <a:lnTo>
                    <a:pt x="19186" y="9126"/>
                  </a:lnTo>
                  <a:lnTo>
                    <a:pt x="19198" y="9105"/>
                  </a:lnTo>
                  <a:lnTo>
                    <a:pt x="19208" y="9090"/>
                  </a:lnTo>
                  <a:lnTo>
                    <a:pt x="19215" y="9072"/>
                  </a:lnTo>
                  <a:lnTo>
                    <a:pt x="19217" y="9050"/>
                  </a:lnTo>
                  <a:lnTo>
                    <a:pt x="19225" y="9032"/>
                  </a:lnTo>
                  <a:lnTo>
                    <a:pt x="19217" y="9012"/>
                  </a:lnTo>
                  <a:lnTo>
                    <a:pt x="19215" y="8992"/>
                  </a:lnTo>
                  <a:lnTo>
                    <a:pt x="19208" y="8974"/>
                  </a:lnTo>
                  <a:lnTo>
                    <a:pt x="19198" y="8956"/>
                  </a:lnTo>
                  <a:lnTo>
                    <a:pt x="19186" y="8940"/>
                  </a:lnTo>
                  <a:lnTo>
                    <a:pt x="19156" y="8922"/>
                  </a:lnTo>
                  <a:lnTo>
                    <a:pt x="19144" y="8910"/>
                  </a:lnTo>
                  <a:lnTo>
                    <a:pt x="19117" y="8898"/>
                  </a:lnTo>
                  <a:lnTo>
                    <a:pt x="19090" y="8884"/>
                  </a:lnTo>
                  <a:lnTo>
                    <a:pt x="19065" y="8872"/>
                  </a:lnTo>
                  <a:lnTo>
                    <a:pt x="19038" y="8864"/>
                  </a:lnTo>
                  <a:lnTo>
                    <a:pt x="19004" y="8854"/>
                  </a:lnTo>
                  <a:lnTo>
                    <a:pt x="18970" y="8846"/>
                  </a:lnTo>
                  <a:lnTo>
                    <a:pt x="18935" y="8844"/>
                  </a:lnTo>
                  <a:lnTo>
                    <a:pt x="18903" y="8838"/>
                  </a:lnTo>
                  <a:lnTo>
                    <a:pt x="18091" y="8838"/>
                  </a:lnTo>
                  <a:lnTo>
                    <a:pt x="18062" y="8836"/>
                  </a:lnTo>
                  <a:lnTo>
                    <a:pt x="18030" y="8834"/>
                  </a:lnTo>
                  <a:lnTo>
                    <a:pt x="17986" y="8830"/>
                  </a:lnTo>
                  <a:lnTo>
                    <a:pt x="17959" y="8824"/>
                  </a:lnTo>
                  <a:lnTo>
                    <a:pt x="17924" y="8813"/>
                  </a:lnTo>
                  <a:lnTo>
                    <a:pt x="17897" y="8803"/>
                  </a:lnTo>
                  <a:lnTo>
                    <a:pt x="17870" y="8796"/>
                  </a:lnTo>
                  <a:lnTo>
                    <a:pt x="17841" y="8781"/>
                  </a:lnTo>
                  <a:lnTo>
                    <a:pt x="17819" y="8767"/>
                  </a:lnTo>
                  <a:lnTo>
                    <a:pt x="17799" y="8753"/>
                  </a:lnTo>
                  <a:lnTo>
                    <a:pt x="17780" y="8736"/>
                  </a:lnTo>
                  <a:lnTo>
                    <a:pt x="17770" y="8719"/>
                  </a:lnTo>
                  <a:lnTo>
                    <a:pt x="17753" y="8701"/>
                  </a:lnTo>
                  <a:lnTo>
                    <a:pt x="17750" y="8683"/>
                  </a:lnTo>
                  <a:lnTo>
                    <a:pt x="17738" y="8665"/>
                  </a:lnTo>
                  <a:lnTo>
                    <a:pt x="17738" y="8624"/>
                  </a:lnTo>
                  <a:lnTo>
                    <a:pt x="17750" y="8605"/>
                  </a:lnTo>
                  <a:lnTo>
                    <a:pt x="17753" y="8585"/>
                  </a:lnTo>
                  <a:lnTo>
                    <a:pt x="17770" y="8568"/>
                  </a:lnTo>
                  <a:lnTo>
                    <a:pt x="17780" y="8555"/>
                  </a:lnTo>
                  <a:lnTo>
                    <a:pt x="17799" y="8536"/>
                  </a:lnTo>
                  <a:lnTo>
                    <a:pt x="17819" y="8521"/>
                  </a:lnTo>
                  <a:lnTo>
                    <a:pt x="17841" y="8508"/>
                  </a:lnTo>
                  <a:lnTo>
                    <a:pt x="17870" y="8495"/>
                  </a:lnTo>
                  <a:lnTo>
                    <a:pt x="17897" y="8483"/>
                  </a:lnTo>
                  <a:lnTo>
                    <a:pt x="17924" y="8473"/>
                  </a:lnTo>
                  <a:lnTo>
                    <a:pt x="17959" y="8465"/>
                  </a:lnTo>
                  <a:lnTo>
                    <a:pt x="17986" y="8461"/>
                  </a:lnTo>
                  <a:lnTo>
                    <a:pt x="18030" y="8454"/>
                  </a:lnTo>
                  <a:lnTo>
                    <a:pt x="18062" y="8451"/>
                  </a:lnTo>
                  <a:lnTo>
                    <a:pt x="21242" y="8451"/>
                  </a:lnTo>
                  <a:lnTo>
                    <a:pt x="21276" y="8450"/>
                  </a:lnTo>
                  <a:lnTo>
                    <a:pt x="21318" y="8448"/>
                  </a:lnTo>
                  <a:lnTo>
                    <a:pt x="21345" y="8440"/>
                  </a:lnTo>
                  <a:lnTo>
                    <a:pt x="21382" y="8432"/>
                  </a:lnTo>
                  <a:lnTo>
                    <a:pt x="21409" y="8427"/>
                  </a:lnTo>
                  <a:lnTo>
                    <a:pt x="21443" y="8419"/>
                  </a:lnTo>
                  <a:lnTo>
                    <a:pt x="21472" y="8406"/>
                  </a:lnTo>
                  <a:lnTo>
                    <a:pt x="21494" y="8394"/>
                  </a:lnTo>
                  <a:lnTo>
                    <a:pt x="21521" y="8383"/>
                  </a:lnTo>
                  <a:lnTo>
                    <a:pt x="21539" y="8366"/>
                  </a:lnTo>
                  <a:lnTo>
                    <a:pt x="21556" y="8350"/>
                  </a:lnTo>
                  <a:lnTo>
                    <a:pt x="21573" y="8332"/>
                  </a:lnTo>
                  <a:lnTo>
                    <a:pt x="21585" y="8315"/>
                  </a:lnTo>
                  <a:lnTo>
                    <a:pt x="21590" y="8296"/>
                  </a:lnTo>
                  <a:lnTo>
                    <a:pt x="21595" y="8275"/>
                  </a:lnTo>
                  <a:lnTo>
                    <a:pt x="21600" y="8255"/>
                  </a:lnTo>
                  <a:lnTo>
                    <a:pt x="21595" y="8238"/>
                  </a:lnTo>
                  <a:close/>
                </a:path>
              </a:pathLst>
            </a:custGeom>
            <a:solidFill>
              <a:schemeClr val="accent1"/>
            </a:solidFill>
            <a:ln w="12700" cap="flat">
              <a:noFill/>
              <a:miter lim="400000"/>
            </a:ln>
            <a:effectLst/>
          </p:spPr>
          <p:txBody>
            <a:bodyPr wrap="square" lIns="137160" tIns="137160" rIns="137160" bIns="137160" numCol="1" anchor="t">
              <a:noAutofit/>
            </a:bodyPr>
            <a:lstStyle/>
            <a:p>
              <a:pPr/>
            </a:p>
          </p:txBody>
        </p:sp>
      </p:grpSp>
      <p:sp>
        <p:nvSpPr>
          <p:cNvPr id="172" name="Click to Edit Master Title Style"/>
          <p:cNvSpPr txBox="1"/>
          <p:nvPr>
            <p:ph type="title" hasCustomPrompt="1"/>
          </p:nvPr>
        </p:nvSpPr>
        <p:spPr>
          <a:xfrm>
            <a:off x="3509962" y="1728383"/>
            <a:ext cx="5321303" cy="793705"/>
          </a:xfrm>
          <a:prstGeom prst="rect">
            <a:avLst/>
          </a:prstGeom>
        </p:spPr>
        <p:txBody>
          <a:bodyPr anchor="b"/>
          <a:lstStyle>
            <a:lvl1pPr>
              <a:lnSpc>
                <a:spcPct val="90000"/>
              </a:lnSpc>
              <a:spcBef>
                <a:spcPts val="0"/>
              </a:spcBef>
              <a:defRPr sz="3200"/>
            </a:lvl1pPr>
          </a:lstStyle>
          <a:p>
            <a:pPr/>
            <a:r>
              <a:t>Click to Edit Master Title Style</a:t>
            </a:r>
          </a:p>
        </p:txBody>
      </p:sp>
      <p:sp>
        <p:nvSpPr>
          <p:cNvPr id="173" name="Body Level One…"/>
          <p:cNvSpPr txBox="1"/>
          <p:nvPr>
            <p:ph type="body" sz="quarter" idx="1" hasCustomPrompt="1"/>
          </p:nvPr>
        </p:nvSpPr>
        <p:spPr>
          <a:xfrm>
            <a:off x="3509962" y="2546255"/>
            <a:ext cx="5321303" cy="565618"/>
          </a:xfrm>
          <a:prstGeom prst="rect">
            <a:avLst/>
          </a:prstGeom>
        </p:spPr>
        <p:txBody>
          <a:bodyPr>
            <a:normAutofit fontScale="100000" lnSpcReduction="0"/>
          </a:bodyPr>
          <a:lstStyle>
            <a:lvl1pPr marL="0" indent="0">
              <a:lnSpc>
                <a:spcPct val="90000"/>
              </a:lnSpc>
              <a:spcBef>
                <a:spcPts val="0"/>
              </a:spcBef>
              <a:buClrTx/>
              <a:buSzTx/>
              <a:buFontTx/>
              <a:buNone/>
              <a:defRPr sz="2000"/>
            </a:lvl1pPr>
            <a:lvl2pPr marL="0" indent="457200">
              <a:lnSpc>
                <a:spcPct val="90000"/>
              </a:lnSpc>
              <a:spcBef>
                <a:spcPts val="0"/>
              </a:spcBef>
              <a:buClrTx/>
              <a:buSzTx/>
              <a:buFontTx/>
              <a:buNone/>
              <a:defRPr sz="2000"/>
            </a:lvl2pPr>
            <a:lvl3pPr marL="0" indent="914400">
              <a:lnSpc>
                <a:spcPct val="90000"/>
              </a:lnSpc>
              <a:spcBef>
                <a:spcPts val="0"/>
              </a:spcBef>
              <a:buClrTx/>
              <a:buSzTx/>
              <a:buFontTx/>
              <a:buNone/>
              <a:defRPr sz="2000"/>
            </a:lvl3pPr>
            <a:lvl4pPr marL="0" indent="1371600">
              <a:lnSpc>
                <a:spcPct val="90000"/>
              </a:lnSpc>
              <a:spcBef>
                <a:spcPts val="0"/>
              </a:spcBef>
              <a:buClrTx/>
              <a:buSzTx/>
              <a:buFontTx/>
              <a:buNone/>
              <a:defRPr sz="2000"/>
            </a:lvl4pPr>
            <a:lvl5pPr marL="0" indent="1828800">
              <a:lnSpc>
                <a:spcPct val="90000"/>
              </a:lnSpc>
              <a:spcBef>
                <a:spcPts val="0"/>
              </a:spcBef>
              <a:buClrTx/>
              <a:buSzTx/>
              <a:buFontTx/>
              <a:buNone/>
              <a:defRPr sz="2000"/>
            </a:lvl5pPr>
          </a:lstStyle>
          <a:p>
            <a:pPr/>
            <a:r>
              <a:t>Click to Edit Master Subtitle Style</a:t>
            </a:r>
          </a:p>
          <a:p>
            <a:pPr lvl="1"/>
            <a:r>
              <a:t/>
            </a:r>
          </a:p>
          <a:p>
            <a:pPr lvl="2"/>
            <a:r>
              <a:t/>
            </a:r>
          </a:p>
          <a:p>
            <a:pPr lvl="3"/>
            <a:r>
              <a:t/>
            </a:r>
          </a:p>
          <a:p>
            <a:pPr lvl="4"/>
            <a:r>
              <a:t/>
            </a:r>
          </a:p>
        </p:txBody>
      </p:sp>
      <p:grpSp>
        <p:nvGrpSpPr>
          <p:cNvPr id="176" name="Group 32"/>
          <p:cNvGrpSpPr/>
          <p:nvPr/>
        </p:nvGrpSpPr>
        <p:grpSpPr>
          <a:xfrm>
            <a:off x="312738" y="4829754"/>
            <a:ext cx="8518647" cy="137174"/>
            <a:chOff x="0" y="0"/>
            <a:chExt cx="8518646" cy="137173"/>
          </a:xfrm>
        </p:grpSpPr>
        <p:sp>
          <p:nvSpPr>
            <p:cNvPr id="174"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175"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177" name="Freeform 5"/>
          <p:cNvSpPr/>
          <p:nvPr/>
        </p:nvSpPr>
        <p:spPr>
          <a:xfrm>
            <a:off x="312739" y="481012"/>
            <a:ext cx="1642777" cy="44805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3" y="983"/>
                </a:lnTo>
                <a:lnTo>
                  <a:pt x="17331" y="1093"/>
                </a:lnTo>
                <a:lnTo>
                  <a:pt x="17270" y="1203"/>
                </a:lnTo>
                <a:lnTo>
                  <a:pt x="17211" y="1323"/>
                </a:lnTo>
                <a:lnTo>
                  <a:pt x="17153"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3" y="4008"/>
                </a:lnTo>
                <a:lnTo>
                  <a:pt x="16301" y="4204"/>
                </a:lnTo>
                <a:lnTo>
                  <a:pt x="16261" y="4400"/>
                </a:lnTo>
                <a:lnTo>
                  <a:pt x="16222" y="4603"/>
                </a:lnTo>
                <a:lnTo>
                  <a:pt x="16185" y="4805"/>
                </a:lnTo>
                <a:lnTo>
                  <a:pt x="16148"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8"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3"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8" y="14990"/>
                </a:lnTo>
                <a:lnTo>
                  <a:pt x="21395" y="14743"/>
                </a:lnTo>
                <a:lnTo>
                  <a:pt x="21421" y="14499"/>
                </a:lnTo>
                <a:lnTo>
                  <a:pt x="21445" y="14248"/>
                </a:lnTo>
                <a:lnTo>
                  <a:pt x="21468" y="13997"/>
                </a:lnTo>
                <a:lnTo>
                  <a:pt x="21488" y="13742"/>
                </a:lnTo>
                <a:lnTo>
                  <a:pt x="21507" y="13481"/>
                </a:lnTo>
                <a:lnTo>
                  <a:pt x="21525" y="13220"/>
                </a:lnTo>
                <a:lnTo>
                  <a:pt x="21541" y="12955"/>
                </a:lnTo>
                <a:lnTo>
                  <a:pt x="21554" y="12694"/>
                </a:lnTo>
                <a:lnTo>
                  <a:pt x="21566" y="12426"/>
                </a:lnTo>
                <a:lnTo>
                  <a:pt x="21577" y="12154"/>
                </a:lnTo>
                <a:lnTo>
                  <a:pt x="21585" y="11886"/>
                </a:lnTo>
                <a:lnTo>
                  <a:pt x="21593" y="11615"/>
                </a:lnTo>
                <a:lnTo>
                  <a:pt x="21596" y="11340"/>
                </a:lnTo>
                <a:lnTo>
                  <a:pt x="21599" y="11058"/>
                </a:lnTo>
                <a:lnTo>
                  <a:pt x="21600" y="10779"/>
                </a:lnTo>
                <a:lnTo>
                  <a:pt x="21599" y="10518"/>
                </a:lnTo>
                <a:lnTo>
                  <a:pt x="21596" y="10253"/>
                </a:lnTo>
                <a:lnTo>
                  <a:pt x="21593"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8"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3"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8"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8" y="1365"/>
                </a:lnTo>
                <a:lnTo>
                  <a:pt x="19720" y="1457"/>
                </a:lnTo>
                <a:lnTo>
                  <a:pt x="19782" y="1557"/>
                </a:lnTo>
                <a:lnTo>
                  <a:pt x="19843" y="1660"/>
                </a:lnTo>
                <a:lnTo>
                  <a:pt x="19902" y="1770"/>
                </a:lnTo>
                <a:lnTo>
                  <a:pt x="20020" y="2004"/>
                </a:lnTo>
                <a:lnTo>
                  <a:pt x="20078" y="2128"/>
                </a:lnTo>
                <a:lnTo>
                  <a:pt x="20135" y="2258"/>
                </a:lnTo>
                <a:lnTo>
                  <a:pt x="20189" y="2392"/>
                </a:lnTo>
                <a:lnTo>
                  <a:pt x="20244" y="2530"/>
                </a:lnTo>
                <a:lnTo>
                  <a:pt x="20298" y="2674"/>
                </a:lnTo>
                <a:lnTo>
                  <a:pt x="20350" y="2822"/>
                </a:lnTo>
                <a:lnTo>
                  <a:pt x="20402" y="2973"/>
                </a:lnTo>
                <a:lnTo>
                  <a:pt x="20453"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8" y="8500"/>
                </a:lnTo>
                <a:lnTo>
                  <a:pt x="21353"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3" y="12818"/>
                </a:lnTo>
                <a:lnTo>
                  <a:pt x="21338"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3" y="18427"/>
                </a:lnTo>
                <a:lnTo>
                  <a:pt x="20402" y="18585"/>
                </a:lnTo>
                <a:lnTo>
                  <a:pt x="20350" y="18737"/>
                </a:lnTo>
                <a:lnTo>
                  <a:pt x="20298" y="18885"/>
                </a:lnTo>
                <a:lnTo>
                  <a:pt x="20244" y="19029"/>
                </a:lnTo>
                <a:lnTo>
                  <a:pt x="20189" y="19166"/>
                </a:lnTo>
                <a:lnTo>
                  <a:pt x="20135" y="19300"/>
                </a:lnTo>
                <a:lnTo>
                  <a:pt x="20078" y="19431"/>
                </a:lnTo>
                <a:lnTo>
                  <a:pt x="20020" y="19555"/>
                </a:lnTo>
                <a:lnTo>
                  <a:pt x="19902" y="19789"/>
                </a:lnTo>
                <a:lnTo>
                  <a:pt x="19843" y="19899"/>
                </a:lnTo>
                <a:lnTo>
                  <a:pt x="19782" y="20002"/>
                </a:lnTo>
                <a:lnTo>
                  <a:pt x="19720" y="20101"/>
                </a:lnTo>
                <a:lnTo>
                  <a:pt x="19658"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8"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3"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3" y="8531"/>
                </a:lnTo>
                <a:lnTo>
                  <a:pt x="18057" y="8439"/>
                </a:lnTo>
                <a:lnTo>
                  <a:pt x="18060" y="8335"/>
                </a:lnTo>
                <a:lnTo>
                  <a:pt x="18061" y="8232"/>
                </a:lnTo>
                <a:lnTo>
                  <a:pt x="18061" y="8146"/>
                </a:lnTo>
                <a:lnTo>
                  <a:pt x="18058" y="8064"/>
                </a:lnTo>
                <a:lnTo>
                  <a:pt x="18056" y="7981"/>
                </a:lnTo>
                <a:lnTo>
                  <a:pt x="18053"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3" y="6826"/>
                </a:lnTo>
                <a:lnTo>
                  <a:pt x="17427" y="6864"/>
                </a:lnTo>
                <a:lnTo>
                  <a:pt x="17404" y="6906"/>
                </a:lnTo>
                <a:lnTo>
                  <a:pt x="17359" y="6995"/>
                </a:lnTo>
                <a:lnTo>
                  <a:pt x="17337" y="7046"/>
                </a:lnTo>
                <a:lnTo>
                  <a:pt x="17318"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3"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3"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8" y="12560"/>
                </a:lnTo>
                <a:lnTo>
                  <a:pt x="17330" y="12636"/>
                </a:lnTo>
                <a:lnTo>
                  <a:pt x="17313" y="12715"/>
                </a:lnTo>
                <a:lnTo>
                  <a:pt x="17297" y="12797"/>
                </a:lnTo>
                <a:lnTo>
                  <a:pt x="17284" y="12880"/>
                </a:lnTo>
                <a:lnTo>
                  <a:pt x="17270" y="12962"/>
                </a:lnTo>
                <a:lnTo>
                  <a:pt x="17258" y="13048"/>
                </a:lnTo>
                <a:lnTo>
                  <a:pt x="17239" y="13220"/>
                </a:lnTo>
                <a:lnTo>
                  <a:pt x="17224" y="13405"/>
                </a:lnTo>
                <a:lnTo>
                  <a:pt x="17220" y="13498"/>
                </a:lnTo>
                <a:lnTo>
                  <a:pt x="17217" y="13598"/>
                </a:lnTo>
                <a:lnTo>
                  <a:pt x="17216" y="13698"/>
                </a:lnTo>
                <a:lnTo>
                  <a:pt x="18218" y="13698"/>
                </a:lnTo>
                <a:lnTo>
                  <a:pt x="18218"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8" y="9291"/>
                </a:lnTo>
                <a:lnTo>
                  <a:pt x="18793" y="9068"/>
                </a:lnTo>
                <a:lnTo>
                  <a:pt x="18801" y="8844"/>
                </a:lnTo>
                <a:lnTo>
                  <a:pt x="18810" y="8631"/>
                </a:lnTo>
                <a:lnTo>
                  <a:pt x="18820" y="8418"/>
                </a:lnTo>
                <a:lnTo>
                  <a:pt x="18833"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3"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3" y="9755"/>
                </a:lnTo>
                <a:lnTo>
                  <a:pt x="20514" y="9992"/>
                </a:lnTo>
                <a:lnTo>
                  <a:pt x="20514" y="10477"/>
                </a:lnTo>
                <a:lnTo>
                  <a:pt x="20513"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3"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3" y="12261"/>
                </a:lnTo>
                <a:lnTo>
                  <a:pt x="18820" y="12058"/>
                </a:lnTo>
                <a:lnTo>
                  <a:pt x="18810" y="11845"/>
                </a:lnTo>
                <a:lnTo>
                  <a:pt x="18801" y="11628"/>
                </a:lnTo>
                <a:lnTo>
                  <a:pt x="18793" y="11405"/>
                </a:lnTo>
                <a:lnTo>
                  <a:pt x="18788"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3" y="7139"/>
                </a:lnTo>
                <a:lnTo>
                  <a:pt x="19919" y="7060"/>
                </a:lnTo>
                <a:lnTo>
                  <a:pt x="19896" y="6991"/>
                </a:lnTo>
                <a:lnTo>
                  <a:pt x="19869" y="6930"/>
                </a:lnTo>
                <a:lnTo>
                  <a:pt x="19841" y="6871"/>
                </a:lnTo>
                <a:lnTo>
                  <a:pt x="19813" y="6826"/>
                </a:lnTo>
                <a:lnTo>
                  <a:pt x="19783" y="6792"/>
                </a:lnTo>
                <a:lnTo>
                  <a:pt x="19750" y="6758"/>
                </a:lnTo>
                <a:lnTo>
                  <a:pt x="19718" y="6737"/>
                </a:lnTo>
                <a:lnTo>
                  <a:pt x="19682" y="6723"/>
                </a:lnTo>
                <a:lnTo>
                  <a:pt x="19646" y="6716"/>
                </a:lnTo>
                <a:lnTo>
                  <a:pt x="19610" y="6723"/>
                </a:lnTo>
                <a:lnTo>
                  <a:pt x="19573" y="6737"/>
                </a:lnTo>
                <a:lnTo>
                  <a:pt x="19540" y="6758"/>
                </a:lnTo>
                <a:lnTo>
                  <a:pt x="19508" y="6792"/>
                </a:lnTo>
                <a:lnTo>
                  <a:pt x="19478"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8" y="7741"/>
                </a:lnTo>
                <a:lnTo>
                  <a:pt x="19223" y="7861"/>
                </a:lnTo>
                <a:lnTo>
                  <a:pt x="19210" y="7992"/>
                </a:lnTo>
                <a:lnTo>
                  <a:pt x="19199" y="8122"/>
                </a:lnTo>
                <a:lnTo>
                  <a:pt x="19188" y="8256"/>
                </a:lnTo>
                <a:lnTo>
                  <a:pt x="19178" y="8401"/>
                </a:lnTo>
                <a:lnTo>
                  <a:pt x="19170" y="8549"/>
                </a:lnTo>
                <a:lnTo>
                  <a:pt x="19162" y="8700"/>
                </a:lnTo>
                <a:lnTo>
                  <a:pt x="19155" y="8858"/>
                </a:lnTo>
                <a:lnTo>
                  <a:pt x="19149" y="9016"/>
                </a:lnTo>
                <a:lnTo>
                  <a:pt x="19144" y="9181"/>
                </a:lnTo>
                <a:lnTo>
                  <a:pt x="19141" y="9349"/>
                </a:lnTo>
                <a:lnTo>
                  <a:pt x="19137" y="9518"/>
                </a:lnTo>
                <a:lnTo>
                  <a:pt x="19134" y="9697"/>
                </a:lnTo>
                <a:lnTo>
                  <a:pt x="19133" y="9872"/>
                </a:lnTo>
                <a:lnTo>
                  <a:pt x="19132" y="10051"/>
                </a:lnTo>
                <a:lnTo>
                  <a:pt x="19132" y="10418"/>
                </a:lnTo>
                <a:lnTo>
                  <a:pt x="19133" y="10597"/>
                </a:lnTo>
                <a:lnTo>
                  <a:pt x="19134" y="10779"/>
                </a:lnTo>
                <a:lnTo>
                  <a:pt x="19137" y="10955"/>
                </a:lnTo>
                <a:lnTo>
                  <a:pt x="19141" y="11130"/>
                </a:lnTo>
                <a:lnTo>
                  <a:pt x="19144" y="11298"/>
                </a:lnTo>
                <a:lnTo>
                  <a:pt x="19155" y="11622"/>
                </a:lnTo>
                <a:lnTo>
                  <a:pt x="19162" y="11776"/>
                </a:lnTo>
                <a:lnTo>
                  <a:pt x="19170" y="11931"/>
                </a:lnTo>
                <a:lnTo>
                  <a:pt x="19178" y="12079"/>
                </a:lnTo>
                <a:lnTo>
                  <a:pt x="19188" y="12223"/>
                </a:lnTo>
                <a:lnTo>
                  <a:pt x="19199" y="12361"/>
                </a:lnTo>
                <a:lnTo>
                  <a:pt x="19210" y="12491"/>
                </a:lnTo>
                <a:lnTo>
                  <a:pt x="19223" y="12618"/>
                </a:lnTo>
                <a:lnTo>
                  <a:pt x="19238"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8" y="13650"/>
                </a:lnTo>
                <a:lnTo>
                  <a:pt x="19508" y="13691"/>
                </a:lnTo>
                <a:lnTo>
                  <a:pt x="19540" y="13722"/>
                </a:lnTo>
                <a:lnTo>
                  <a:pt x="19573" y="13742"/>
                </a:lnTo>
                <a:lnTo>
                  <a:pt x="19610" y="13756"/>
                </a:lnTo>
                <a:lnTo>
                  <a:pt x="19646" y="13763"/>
                </a:lnTo>
                <a:lnTo>
                  <a:pt x="19682" y="13756"/>
                </a:lnTo>
                <a:lnTo>
                  <a:pt x="19718" y="13742"/>
                </a:lnTo>
                <a:lnTo>
                  <a:pt x="19750" y="13722"/>
                </a:lnTo>
                <a:lnTo>
                  <a:pt x="19783" y="13691"/>
                </a:lnTo>
                <a:lnTo>
                  <a:pt x="19813" y="13650"/>
                </a:lnTo>
                <a:lnTo>
                  <a:pt x="19841" y="13605"/>
                </a:lnTo>
                <a:lnTo>
                  <a:pt x="19869" y="13553"/>
                </a:lnTo>
                <a:lnTo>
                  <a:pt x="19896" y="13491"/>
                </a:lnTo>
                <a:lnTo>
                  <a:pt x="19919" y="13419"/>
                </a:lnTo>
                <a:lnTo>
                  <a:pt x="19943"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8"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8" y="6105"/>
                </a:lnTo>
                <a:lnTo>
                  <a:pt x="8713" y="6125"/>
                </a:lnTo>
                <a:lnTo>
                  <a:pt x="8750" y="6146"/>
                </a:lnTo>
                <a:lnTo>
                  <a:pt x="8784" y="6170"/>
                </a:lnTo>
                <a:lnTo>
                  <a:pt x="8819" y="6197"/>
                </a:lnTo>
                <a:lnTo>
                  <a:pt x="8852" y="6228"/>
                </a:lnTo>
                <a:lnTo>
                  <a:pt x="8884" y="6259"/>
                </a:lnTo>
                <a:lnTo>
                  <a:pt x="8917" y="6297"/>
                </a:lnTo>
                <a:lnTo>
                  <a:pt x="8978" y="6380"/>
                </a:lnTo>
                <a:lnTo>
                  <a:pt x="9008" y="6424"/>
                </a:lnTo>
                <a:lnTo>
                  <a:pt x="9038"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8" y="8150"/>
                </a:lnTo>
                <a:lnTo>
                  <a:pt x="7627" y="8308"/>
                </a:lnTo>
                <a:lnTo>
                  <a:pt x="7598"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3" y="14798"/>
                </a:lnTo>
                <a:lnTo>
                  <a:pt x="8238" y="14822"/>
                </a:lnTo>
                <a:lnTo>
                  <a:pt x="8264" y="14842"/>
                </a:lnTo>
                <a:lnTo>
                  <a:pt x="8289" y="14859"/>
                </a:lnTo>
                <a:lnTo>
                  <a:pt x="8317" y="14877"/>
                </a:lnTo>
                <a:lnTo>
                  <a:pt x="8344" y="14890"/>
                </a:lnTo>
                <a:lnTo>
                  <a:pt x="8370" y="14904"/>
                </a:lnTo>
                <a:lnTo>
                  <a:pt x="8397" y="14911"/>
                </a:lnTo>
                <a:lnTo>
                  <a:pt x="8425" y="14918"/>
                </a:lnTo>
                <a:lnTo>
                  <a:pt x="8453"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3"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3"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3" y="15392"/>
                </a:lnTo>
                <a:lnTo>
                  <a:pt x="8123"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8"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3"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3"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3"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3" y="7174"/>
                </a:lnTo>
                <a:lnTo>
                  <a:pt x="10328"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3" y="9367"/>
                </a:lnTo>
                <a:lnTo>
                  <a:pt x="9877" y="9556"/>
                </a:lnTo>
                <a:lnTo>
                  <a:pt x="9863" y="9748"/>
                </a:lnTo>
                <a:lnTo>
                  <a:pt x="9852" y="9951"/>
                </a:lnTo>
                <a:lnTo>
                  <a:pt x="9843" y="10150"/>
                </a:lnTo>
                <a:lnTo>
                  <a:pt x="9836" y="10357"/>
                </a:lnTo>
                <a:lnTo>
                  <a:pt x="9833" y="10563"/>
                </a:lnTo>
                <a:lnTo>
                  <a:pt x="9832" y="10776"/>
                </a:lnTo>
                <a:lnTo>
                  <a:pt x="9832" y="10800"/>
                </a:lnTo>
                <a:lnTo>
                  <a:pt x="9833"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8"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8"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8" y="10827"/>
                </a:moveTo>
                <a:lnTo>
                  <a:pt x="9638"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3"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8"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3"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8"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3"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8" y="12615"/>
                </a:lnTo>
                <a:lnTo>
                  <a:pt x="9717" y="12512"/>
                </a:lnTo>
                <a:lnTo>
                  <a:pt x="9707" y="12405"/>
                </a:lnTo>
                <a:lnTo>
                  <a:pt x="9698"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8"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8"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8"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8" y="6864"/>
                </a:lnTo>
                <a:lnTo>
                  <a:pt x="1716" y="6923"/>
                </a:lnTo>
                <a:lnTo>
                  <a:pt x="1768" y="7040"/>
                </a:lnTo>
                <a:lnTo>
                  <a:pt x="1793" y="7108"/>
                </a:lnTo>
                <a:lnTo>
                  <a:pt x="1819" y="7174"/>
                </a:lnTo>
                <a:lnTo>
                  <a:pt x="1842" y="7239"/>
                </a:lnTo>
                <a:lnTo>
                  <a:pt x="1868"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8" y="14279"/>
                </a:lnTo>
                <a:lnTo>
                  <a:pt x="1842" y="14354"/>
                </a:lnTo>
                <a:lnTo>
                  <a:pt x="1819" y="14419"/>
                </a:lnTo>
                <a:lnTo>
                  <a:pt x="1768" y="14550"/>
                </a:lnTo>
                <a:lnTo>
                  <a:pt x="1716" y="14674"/>
                </a:lnTo>
                <a:lnTo>
                  <a:pt x="1688"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8" y="15382"/>
                </a:lnTo>
                <a:lnTo>
                  <a:pt x="12638"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1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slide 1">
    <p:spTree>
      <p:nvGrpSpPr>
        <p:cNvPr id="1" name=""/>
        <p:cNvGrpSpPr/>
        <p:nvPr/>
      </p:nvGrpSpPr>
      <p:grpSpPr>
        <a:xfrm>
          <a:off x="0" y="0"/>
          <a:ext cx="0" cy="0"/>
          <a:chOff x="0" y="0"/>
          <a:chExt cx="0" cy="0"/>
        </a:xfrm>
      </p:grpSpPr>
      <p:sp>
        <p:nvSpPr>
          <p:cNvPr id="185" name="Click to Edit Master Title Style"/>
          <p:cNvSpPr txBox="1"/>
          <p:nvPr>
            <p:ph type="title" hasCustomPrompt="1"/>
          </p:nvPr>
        </p:nvSpPr>
        <p:spPr>
          <a:prstGeom prst="rect">
            <a:avLst/>
          </a:prstGeom>
        </p:spPr>
        <p:txBody>
          <a:bodyPr/>
          <a:lstStyle/>
          <a:p>
            <a:pPr/>
            <a:r>
              <a:t>Click to Edit Master Title Style</a:t>
            </a:r>
          </a:p>
        </p:txBody>
      </p:sp>
      <p:sp>
        <p:nvSpPr>
          <p:cNvPr id="1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 Id="rId18" Type="http://schemas.openxmlformats.org/officeDocument/2006/relationships/slideLayout" Target="../slideLayouts/slideLayout15.xml"/><Relationship Id="rId19" Type="http://schemas.openxmlformats.org/officeDocument/2006/relationships/slideLayout" Target="../slideLayouts/slideLayout16.xml"/><Relationship Id="rId20" Type="http://schemas.openxmlformats.org/officeDocument/2006/relationships/slideLayout" Target="../slideLayouts/slideLayout17.xml"/><Relationship Id="rId21" Type="http://schemas.openxmlformats.org/officeDocument/2006/relationships/slideLayout" Target="../slideLayouts/slideLayout18.xml"/><Relationship Id="rId22" Type="http://schemas.openxmlformats.org/officeDocument/2006/relationships/slideLayout" Target="../slideLayouts/slideLayout19.xml"/><Relationship Id="rId23" Type="http://schemas.openxmlformats.org/officeDocument/2006/relationships/slideLayout" Target="../slideLayouts/slideLayout20.xml"/><Relationship Id="rId24" Type="http://schemas.openxmlformats.org/officeDocument/2006/relationships/slideLayout" Target="../slideLayouts/slideLayout21.xml"/><Relationship Id="rId25" Type="http://schemas.openxmlformats.org/officeDocument/2006/relationships/slideLayout" Target="../slideLayouts/slideLayout22.xml"/><Relationship Id="rId26" Type="http://schemas.openxmlformats.org/officeDocument/2006/relationships/slideLayout" Target="../slideLayouts/slideLayout23.xml"/><Relationship Id="rId27" Type="http://schemas.openxmlformats.org/officeDocument/2006/relationships/slideLayout" Target="../slideLayouts/slideLayout24.xml"/><Relationship Id="rId28" Type="http://schemas.openxmlformats.org/officeDocument/2006/relationships/slideLayout" Target="../slideLayouts/slideLayout25.xml"/><Relationship Id="rId29" Type="http://schemas.openxmlformats.org/officeDocument/2006/relationships/slideLayout" Target="../slideLayouts/slideLayout26.xml"/><Relationship Id="rId30" Type="http://schemas.openxmlformats.org/officeDocument/2006/relationships/slideLayout" Target="../slideLayouts/slideLayout27.xml"/><Relationship Id="rId31" Type="http://schemas.openxmlformats.org/officeDocument/2006/relationships/slideLayout" Target="../slideLayouts/slideLayout28.xml"/><Relationship Id="rId32" Type="http://schemas.openxmlformats.org/officeDocument/2006/relationships/slideLayout" Target="../slideLayouts/slideLayout29.xml"/><Relationship Id="rId33" Type="http://schemas.openxmlformats.org/officeDocument/2006/relationships/slideLayout" Target="../slideLayouts/slideLayout30.xml"/><Relationship Id="rId34" Type="http://schemas.openxmlformats.org/officeDocument/2006/relationships/slideLayout" Target="../slideLayouts/slideLayout31.xml"/><Relationship Id="rId35" Type="http://schemas.openxmlformats.org/officeDocument/2006/relationships/slideLayout" Target="../slideLayouts/slideLayout32.xml"/><Relationship Id="rId36"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pic>
        <p:nvPicPr>
          <p:cNvPr id="2" name="Picture 33" descr="Picture 33"/>
          <p:cNvPicPr>
            <a:picLocks noChangeAspect="1"/>
          </p:cNvPicPr>
          <p:nvPr/>
        </p:nvPicPr>
        <p:blipFill>
          <a:blip r:embed="rId2">
            <a:extLst/>
          </a:blip>
          <a:stretch>
            <a:fillRect/>
          </a:stretch>
        </p:blipFill>
        <p:spPr>
          <a:xfrm>
            <a:off x="0" y="-1429"/>
            <a:ext cx="9144000" cy="5151121"/>
          </a:xfrm>
          <a:prstGeom prst="rect">
            <a:avLst/>
          </a:prstGeom>
          <a:ln w="12700">
            <a:miter lim="400000"/>
          </a:ln>
        </p:spPr>
      </p:pic>
      <p:grpSp>
        <p:nvGrpSpPr>
          <p:cNvPr id="5" name="Group 59"/>
          <p:cNvGrpSpPr/>
          <p:nvPr/>
        </p:nvGrpSpPr>
        <p:grpSpPr>
          <a:xfrm>
            <a:off x="312738" y="4829754"/>
            <a:ext cx="8518647" cy="137174"/>
            <a:chOff x="0" y="0"/>
            <a:chExt cx="8518646" cy="137173"/>
          </a:xfrm>
        </p:grpSpPr>
        <p:sp>
          <p:nvSpPr>
            <p:cNvPr id="3"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4"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6"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pic>
        <p:nvPicPr>
          <p:cNvPr id="7" name="Picture 4" descr="Picture 4"/>
          <p:cNvPicPr>
            <a:picLocks noChangeAspect="1"/>
          </p:cNvPicPr>
          <p:nvPr/>
        </p:nvPicPr>
        <p:blipFill>
          <a:blip r:embed="rId3">
            <a:extLst/>
          </a:blip>
          <a:stretch>
            <a:fillRect/>
          </a:stretch>
        </p:blipFill>
        <p:spPr>
          <a:xfrm>
            <a:off x="0" y="-1429"/>
            <a:ext cx="9144000" cy="5151121"/>
          </a:xfrm>
          <a:prstGeom prst="rect">
            <a:avLst/>
          </a:prstGeom>
          <a:ln w="12700">
            <a:miter lim="400000"/>
          </a:ln>
        </p:spPr>
      </p:pic>
      <p:sp>
        <p:nvSpPr>
          <p:cNvPr id="8" name="Click to Edit Master Title Style"/>
          <p:cNvSpPr txBox="1"/>
          <p:nvPr>
            <p:ph type="title" hasCustomPrompt="1"/>
          </p:nvPr>
        </p:nvSpPr>
        <p:spPr>
          <a:xfrm>
            <a:off x="312735" y="479426"/>
            <a:ext cx="8520115" cy="4187824"/>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a:r>
              <a:t>Click to Edit Master Title Style</a:t>
            </a:r>
          </a:p>
        </p:txBody>
      </p:sp>
      <p:grpSp>
        <p:nvGrpSpPr>
          <p:cNvPr id="11" name="Group 195"/>
          <p:cNvGrpSpPr/>
          <p:nvPr/>
        </p:nvGrpSpPr>
        <p:grpSpPr>
          <a:xfrm>
            <a:off x="312738" y="4829754"/>
            <a:ext cx="8518647" cy="137174"/>
            <a:chOff x="0" y="0"/>
            <a:chExt cx="8518646" cy="137173"/>
          </a:xfrm>
        </p:grpSpPr>
        <p:sp>
          <p:nvSpPr>
            <p:cNvPr id="9" name="Freeform 5"/>
            <p:cNvSpPr/>
            <p:nvPr/>
          </p:nvSpPr>
          <p:spPr>
            <a:xfrm>
              <a:off x="7567934" y="-1"/>
              <a:ext cx="950713" cy="13716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5" y="15375"/>
                  </a:moveTo>
                  <a:lnTo>
                    <a:pt x="0" y="15375"/>
                  </a:lnTo>
                  <a:lnTo>
                    <a:pt x="0" y="13087"/>
                  </a:lnTo>
                  <a:lnTo>
                    <a:pt x="369" y="13087"/>
                  </a:lnTo>
                  <a:lnTo>
                    <a:pt x="439" y="9201"/>
                  </a:lnTo>
                  <a:lnTo>
                    <a:pt x="87" y="9201"/>
                  </a:lnTo>
                  <a:lnTo>
                    <a:pt x="87" y="6918"/>
                  </a:lnTo>
                  <a:lnTo>
                    <a:pt x="483" y="6918"/>
                  </a:lnTo>
                  <a:lnTo>
                    <a:pt x="578" y="1685"/>
                  </a:lnTo>
                  <a:lnTo>
                    <a:pt x="878" y="1685"/>
                  </a:lnTo>
                  <a:lnTo>
                    <a:pt x="787" y="6918"/>
                  </a:lnTo>
                  <a:lnTo>
                    <a:pt x="1295" y="6918"/>
                  </a:lnTo>
                  <a:lnTo>
                    <a:pt x="1396" y="1685"/>
                  </a:lnTo>
                  <a:lnTo>
                    <a:pt x="1691" y="1685"/>
                  </a:lnTo>
                  <a:lnTo>
                    <a:pt x="1599" y="6918"/>
                  </a:lnTo>
                  <a:lnTo>
                    <a:pt x="1947" y="6918"/>
                  </a:lnTo>
                  <a:lnTo>
                    <a:pt x="1947" y="9201"/>
                  </a:lnTo>
                  <a:lnTo>
                    <a:pt x="1561" y="9201"/>
                  </a:lnTo>
                  <a:lnTo>
                    <a:pt x="1491" y="13087"/>
                  </a:lnTo>
                  <a:lnTo>
                    <a:pt x="1860" y="13087"/>
                  </a:lnTo>
                  <a:lnTo>
                    <a:pt x="1860" y="15375"/>
                  </a:lnTo>
                  <a:lnTo>
                    <a:pt x="1452" y="15375"/>
                  </a:lnTo>
                  <a:lnTo>
                    <a:pt x="1352" y="21236"/>
                  </a:lnTo>
                  <a:lnTo>
                    <a:pt x="1048" y="21236"/>
                  </a:lnTo>
                  <a:lnTo>
                    <a:pt x="1148" y="15375"/>
                  </a:lnTo>
                  <a:lnTo>
                    <a:pt x="639" y="15375"/>
                  </a:lnTo>
                  <a:lnTo>
                    <a:pt x="534" y="21236"/>
                  </a:lnTo>
                  <a:lnTo>
                    <a:pt x="230" y="21236"/>
                  </a:lnTo>
                  <a:lnTo>
                    <a:pt x="335" y="15375"/>
                  </a:lnTo>
                  <a:close/>
                  <a:moveTo>
                    <a:pt x="1186" y="13087"/>
                  </a:moveTo>
                  <a:lnTo>
                    <a:pt x="1256" y="9201"/>
                  </a:lnTo>
                  <a:lnTo>
                    <a:pt x="743" y="9201"/>
                  </a:lnTo>
                  <a:lnTo>
                    <a:pt x="674" y="13087"/>
                  </a:lnTo>
                  <a:lnTo>
                    <a:pt x="1186" y="13087"/>
                  </a:lnTo>
                  <a:close/>
                  <a:moveTo>
                    <a:pt x="2358" y="1564"/>
                  </a:moveTo>
                  <a:lnTo>
                    <a:pt x="3320" y="1564"/>
                  </a:lnTo>
                  <a:lnTo>
                    <a:pt x="3374" y="1581"/>
                  </a:lnTo>
                  <a:lnTo>
                    <a:pt x="3426" y="1599"/>
                  </a:lnTo>
                  <a:lnTo>
                    <a:pt x="3478" y="1629"/>
                  </a:lnTo>
                  <a:lnTo>
                    <a:pt x="3528" y="1664"/>
                  </a:lnTo>
                  <a:lnTo>
                    <a:pt x="3577" y="1707"/>
                  </a:lnTo>
                  <a:lnTo>
                    <a:pt x="3625" y="1759"/>
                  </a:lnTo>
                  <a:lnTo>
                    <a:pt x="3672" y="1819"/>
                  </a:lnTo>
                  <a:lnTo>
                    <a:pt x="3695" y="1854"/>
                  </a:lnTo>
                  <a:lnTo>
                    <a:pt x="3718" y="1889"/>
                  </a:lnTo>
                  <a:lnTo>
                    <a:pt x="3739" y="1928"/>
                  </a:lnTo>
                  <a:lnTo>
                    <a:pt x="3761" y="1967"/>
                  </a:lnTo>
                  <a:lnTo>
                    <a:pt x="3783" y="2010"/>
                  </a:lnTo>
                  <a:lnTo>
                    <a:pt x="3804" y="2053"/>
                  </a:lnTo>
                  <a:lnTo>
                    <a:pt x="3824" y="2101"/>
                  </a:lnTo>
                  <a:lnTo>
                    <a:pt x="3844" y="2149"/>
                  </a:lnTo>
                  <a:lnTo>
                    <a:pt x="3864" y="2201"/>
                  </a:lnTo>
                  <a:lnTo>
                    <a:pt x="3884" y="2257"/>
                  </a:lnTo>
                  <a:lnTo>
                    <a:pt x="3903" y="2313"/>
                  </a:lnTo>
                  <a:lnTo>
                    <a:pt x="3922" y="2370"/>
                  </a:lnTo>
                  <a:lnTo>
                    <a:pt x="3940" y="2435"/>
                  </a:lnTo>
                  <a:lnTo>
                    <a:pt x="3959" y="2495"/>
                  </a:lnTo>
                  <a:lnTo>
                    <a:pt x="3976" y="2565"/>
                  </a:lnTo>
                  <a:lnTo>
                    <a:pt x="4010" y="2703"/>
                  </a:lnTo>
                  <a:lnTo>
                    <a:pt x="4026" y="2773"/>
                  </a:lnTo>
                  <a:lnTo>
                    <a:pt x="4043" y="2855"/>
                  </a:lnTo>
                  <a:lnTo>
                    <a:pt x="4058" y="2933"/>
                  </a:lnTo>
                  <a:lnTo>
                    <a:pt x="4073" y="3015"/>
                  </a:lnTo>
                  <a:lnTo>
                    <a:pt x="4088" y="3102"/>
                  </a:lnTo>
                  <a:lnTo>
                    <a:pt x="4115" y="3284"/>
                  </a:lnTo>
                  <a:lnTo>
                    <a:pt x="4128" y="3375"/>
                  </a:lnTo>
                  <a:lnTo>
                    <a:pt x="4141" y="3474"/>
                  </a:lnTo>
                  <a:lnTo>
                    <a:pt x="4153" y="3574"/>
                  </a:lnTo>
                  <a:lnTo>
                    <a:pt x="4164" y="3678"/>
                  </a:lnTo>
                  <a:lnTo>
                    <a:pt x="4175" y="3786"/>
                  </a:lnTo>
                  <a:lnTo>
                    <a:pt x="4186" y="3895"/>
                  </a:lnTo>
                  <a:lnTo>
                    <a:pt x="4206" y="4120"/>
                  </a:lnTo>
                  <a:lnTo>
                    <a:pt x="4215" y="4237"/>
                  </a:lnTo>
                  <a:lnTo>
                    <a:pt x="4224" y="4358"/>
                  </a:lnTo>
                  <a:lnTo>
                    <a:pt x="4233" y="4488"/>
                  </a:lnTo>
                  <a:lnTo>
                    <a:pt x="4240" y="4614"/>
                  </a:lnTo>
                  <a:lnTo>
                    <a:pt x="4246" y="4744"/>
                  </a:lnTo>
                  <a:lnTo>
                    <a:pt x="4253" y="4882"/>
                  </a:lnTo>
                  <a:lnTo>
                    <a:pt x="4258" y="5017"/>
                  </a:lnTo>
                  <a:lnTo>
                    <a:pt x="4264" y="5160"/>
                  </a:lnTo>
                  <a:lnTo>
                    <a:pt x="4268" y="5307"/>
                  </a:lnTo>
                  <a:lnTo>
                    <a:pt x="4272" y="5450"/>
                  </a:lnTo>
                  <a:lnTo>
                    <a:pt x="4275" y="5601"/>
                  </a:lnTo>
                  <a:lnTo>
                    <a:pt x="4278" y="5757"/>
                  </a:lnTo>
                  <a:lnTo>
                    <a:pt x="4280" y="5918"/>
                  </a:lnTo>
                  <a:lnTo>
                    <a:pt x="4281" y="6078"/>
                  </a:lnTo>
                  <a:lnTo>
                    <a:pt x="4283" y="6407"/>
                  </a:lnTo>
                  <a:lnTo>
                    <a:pt x="4282" y="6585"/>
                  </a:lnTo>
                  <a:lnTo>
                    <a:pt x="4281" y="6758"/>
                  </a:lnTo>
                  <a:lnTo>
                    <a:pt x="4278" y="6931"/>
                  </a:lnTo>
                  <a:lnTo>
                    <a:pt x="4275" y="7100"/>
                  </a:lnTo>
                  <a:lnTo>
                    <a:pt x="4270" y="7269"/>
                  </a:lnTo>
                  <a:lnTo>
                    <a:pt x="4266" y="7438"/>
                  </a:lnTo>
                  <a:lnTo>
                    <a:pt x="4259" y="7603"/>
                  </a:lnTo>
                  <a:lnTo>
                    <a:pt x="4253" y="7768"/>
                  </a:lnTo>
                  <a:lnTo>
                    <a:pt x="4244" y="7932"/>
                  </a:lnTo>
                  <a:lnTo>
                    <a:pt x="4236" y="8092"/>
                  </a:lnTo>
                  <a:lnTo>
                    <a:pt x="4226" y="8253"/>
                  </a:lnTo>
                  <a:lnTo>
                    <a:pt x="4215" y="8409"/>
                  </a:lnTo>
                  <a:lnTo>
                    <a:pt x="4203" y="8565"/>
                  </a:lnTo>
                  <a:lnTo>
                    <a:pt x="4191" y="8721"/>
                  </a:lnTo>
                  <a:lnTo>
                    <a:pt x="4178" y="8872"/>
                  </a:lnTo>
                  <a:lnTo>
                    <a:pt x="4163" y="9024"/>
                  </a:lnTo>
                  <a:lnTo>
                    <a:pt x="4148" y="9171"/>
                  </a:lnTo>
                  <a:lnTo>
                    <a:pt x="4131" y="9310"/>
                  </a:lnTo>
                  <a:lnTo>
                    <a:pt x="4113" y="9448"/>
                  </a:lnTo>
                  <a:lnTo>
                    <a:pt x="4095" y="9578"/>
                  </a:lnTo>
                  <a:lnTo>
                    <a:pt x="4075" y="9704"/>
                  </a:lnTo>
                  <a:lnTo>
                    <a:pt x="4055" y="9821"/>
                  </a:lnTo>
                  <a:lnTo>
                    <a:pt x="4034" y="9934"/>
                  </a:lnTo>
                  <a:lnTo>
                    <a:pt x="4011" y="10042"/>
                  </a:lnTo>
                  <a:lnTo>
                    <a:pt x="3988" y="10137"/>
                  </a:lnTo>
                  <a:lnTo>
                    <a:pt x="3963" y="10232"/>
                  </a:lnTo>
                  <a:lnTo>
                    <a:pt x="3938" y="10323"/>
                  </a:lnTo>
                  <a:lnTo>
                    <a:pt x="3912" y="10406"/>
                  </a:lnTo>
                  <a:lnTo>
                    <a:pt x="3884" y="10484"/>
                  </a:lnTo>
                  <a:lnTo>
                    <a:pt x="3855" y="10553"/>
                  </a:lnTo>
                  <a:lnTo>
                    <a:pt x="3826" y="10618"/>
                  </a:lnTo>
                  <a:lnTo>
                    <a:pt x="3796" y="10679"/>
                  </a:lnTo>
                  <a:lnTo>
                    <a:pt x="3796" y="10796"/>
                  </a:lnTo>
                  <a:lnTo>
                    <a:pt x="3834" y="10848"/>
                  </a:lnTo>
                  <a:lnTo>
                    <a:pt x="3870" y="10900"/>
                  </a:lnTo>
                  <a:lnTo>
                    <a:pt x="3906" y="10960"/>
                  </a:lnTo>
                  <a:lnTo>
                    <a:pt x="3941" y="11030"/>
                  </a:lnTo>
                  <a:lnTo>
                    <a:pt x="3974" y="11103"/>
                  </a:lnTo>
                  <a:lnTo>
                    <a:pt x="4007" y="11181"/>
                  </a:lnTo>
                  <a:lnTo>
                    <a:pt x="4038" y="11268"/>
                  </a:lnTo>
                  <a:lnTo>
                    <a:pt x="4068" y="11363"/>
                  </a:lnTo>
                  <a:lnTo>
                    <a:pt x="4096" y="11454"/>
                  </a:lnTo>
                  <a:lnTo>
                    <a:pt x="4124" y="11562"/>
                  </a:lnTo>
                  <a:lnTo>
                    <a:pt x="4151" y="11671"/>
                  </a:lnTo>
                  <a:lnTo>
                    <a:pt x="4176" y="11792"/>
                  </a:lnTo>
                  <a:lnTo>
                    <a:pt x="4201" y="11913"/>
                  </a:lnTo>
                  <a:lnTo>
                    <a:pt x="4224" y="12043"/>
                  </a:lnTo>
                  <a:lnTo>
                    <a:pt x="4246" y="12178"/>
                  </a:lnTo>
                  <a:lnTo>
                    <a:pt x="4267" y="12316"/>
                  </a:lnTo>
                  <a:lnTo>
                    <a:pt x="4287" y="12468"/>
                  </a:lnTo>
                  <a:lnTo>
                    <a:pt x="4305" y="12624"/>
                  </a:lnTo>
                  <a:lnTo>
                    <a:pt x="4323" y="12784"/>
                  </a:lnTo>
                  <a:lnTo>
                    <a:pt x="4338" y="12953"/>
                  </a:lnTo>
                  <a:lnTo>
                    <a:pt x="4353" y="13126"/>
                  </a:lnTo>
                  <a:lnTo>
                    <a:pt x="4366" y="13304"/>
                  </a:lnTo>
                  <a:lnTo>
                    <a:pt x="4378" y="13490"/>
                  </a:lnTo>
                  <a:lnTo>
                    <a:pt x="4389" y="13685"/>
                  </a:lnTo>
                  <a:lnTo>
                    <a:pt x="4399" y="13884"/>
                  </a:lnTo>
                  <a:lnTo>
                    <a:pt x="4407" y="14088"/>
                  </a:lnTo>
                  <a:lnTo>
                    <a:pt x="4414" y="14300"/>
                  </a:lnTo>
                  <a:lnTo>
                    <a:pt x="4420" y="14521"/>
                  </a:lnTo>
                  <a:lnTo>
                    <a:pt x="4424" y="14747"/>
                  </a:lnTo>
                  <a:lnTo>
                    <a:pt x="4428" y="14981"/>
                  </a:lnTo>
                  <a:lnTo>
                    <a:pt x="4429" y="15219"/>
                  </a:lnTo>
                  <a:lnTo>
                    <a:pt x="4430" y="15461"/>
                  </a:lnTo>
                  <a:lnTo>
                    <a:pt x="4430" y="15648"/>
                  </a:lnTo>
                  <a:lnTo>
                    <a:pt x="4428" y="16003"/>
                  </a:lnTo>
                  <a:lnTo>
                    <a:pt x="4424" y="16172"/>
                  </a:lnTo>
                  <a:lnTo>
                    <a:pt x="4422" y="16345"/>
                  </a:lnTo>
                  <a:lnTo>
                    <a:pt x="4414" y="16674"/>
                  </a:lnTo>
                  <a:lnTo>
                    <a:pt x="4409" y="16839"/>
                  </a:lnTo>
                  <a:lnTo>
                    <a:pt x="4404" y="16995"/>
                  </a:lnTo>
                  <a:lnTo>
                    <a:pt x="4398" y="17151"/>
                  </a:lnTo>
                  <a:lnTo>
                    <a:pt x="4391" y="17307"/>
                  </a:lnTo>
                  <a:lnTo>
                    <a:pt x="4384" y="17454"/>
                  </a:lnTo>
                  <a:lnTo>
                    <a:pt x="4376" y="17597"/>
                  </a:lnTo>
                  <a:lnTo>
                    <a:pt x="4367" y="17744"/>
                  </a:lnTo>
                  <a:lnTo>
                    <a:pt x="4358" y="17883"/>
                  </a:lnTo>
                  <a:lnTo>
                    <a:pt x="4348" y="18022"/>
                  </a:lnTo>
                  <a:lnTo>
                    <a:pt x="4337" y="18152"/>
                  </a:lnTo>
                  <a:lnTo>
                    <a:pt x="4326" y="18286"/>
                  </a:lnTo>
                  <a:lnTo>
                    <a:pt x="4303" y="18537"/>
                  </a:lnTo>
                  <a:lnTo>
                    <a:pt x="4289" y="18663"/>
                  </a:lnTo>
                  <a:lnTo>
                    <a:pt x="4276" y="18784"/>
                  </a:lnTo>
                  <a:lnTo>
                    <a:pt x="4263" y="18897"/>
                  </a:lnTo>
                  <a:lnTo>
                    <a:pt x="4249" y="19014"/>
                  </a:lnTo>
                  <a:lnTo>
                    <a:pt x="4234" y="19122"/>
                  </a:lnTo>
                  <a:lnTo>
                    <a:pt x="4219" y="19235"/>
                  </a:lnTo>
                  <a:lnTo>
                    <a:pt x="4204" y="19339"/>
                  </a:lnTo>
                  <a:lnTo>
                    <a:pt x="4188" y="19443"/>
                  </a:lnTo>
                  <a:lnTo>
                    <a:pt x="4172" y="19542"/>
                  </a:lnTo>
                  <a:lnTo>
                    <a:pt x="4155" y="19638"/>
                  </a:lnTo>
                  <a:lnTo>
                    <a:pt x="4137" y="19733"/>
                  </a:lnTo>
                  <a:lnTo>
                    <a:pt x="4119" y="19828"/>
                  </a:lnTo>
                  <a:lnTo>
                    <a:pt x="4101" y="19910"/>
                  </a:lnTo>
                  <a:lnTo>
                    <a:pt x="4082" y="20001"/>
                  </a:lnTo>
                  <a:lnTo>
                    <a:pt x="4063" y="20079"/>
                  </a:lnTo>
                  <a:lnTo>
                    <a:pt x="4043" y="20162"/>
                  </a:lnTo>
                  <a:lnTo>
                    <a:pt x="4023" y="20240"/>
                  </a:lnTo>
                  <a:lnTo>
                    <a:pt x="4003" y="20313"/>
                  </a:lnTo>
                  <a:lnTo>
                    <a:pt x="3981" y="20387"/>
                  </a:lnTo>
                  <a:lnTo>
                    <a:pt x="3960" y="20452"/>
                  </a:lnTo>
                  <a:lnTo>
                    <a:pt x="3938" y="20517"/>
                  </a:lnTo>
                  <a:lnTo>
                    <a:pt x="3916" y="20578"/>
                  </a:lnTo>
                  <a:lnTo>
                    <a:pt x="3893" y="20643"/>
                  </a:lnTo>
                  <a:lnTo>
                    <a:pt x="3870" y="20699"/>
                  </a:lnTo>
                  <a:lnTo>
                    <a:pt x="3847" y="20751"/>
                  </a:lnTo>
                  <a:lnTo>
                    <a:pt x="3823" y="20799"/>
                  </a:lnTo>
                  <a:lnTo>
                    <a:pt x="3799" y="20846"/>
                  </a:lnTo>
                  <a:lnTo>
                    <a:pt x="3774" y="20894"/>
                  </a:lnTo>
                  <a:lnTo>
                    <a:pt x="3749" y="20937"/>
                  </a:lnTo>
                  <a:lnTo>
                    <a:pt x="3723" y="20976"/>
                  </a:lnTo>
                  <a:lnTo>
                    <a:pt x="3672" y="21045"/>
                  </a:lnTo>
                  <a:lnTo>
                    <a:pt x="3645" y="21071"/>
                  </a:lnTo>
                  <a:lnTo>
                    <a:pt x="3619" y="21102"/>
                  </a:lnTo>
                  <a:lnTo>
                    <a:pt x="3593" y="21128"/>
                  </a:lnTo>
                  <a:lnTo>
                    <a:pt x="3565" y="21154"/>
                  </a:lnTo>
                  <a:lnTo>
                    <a:pt x="3538" y="21171"/>
                  </a:lnTo>
                  <a:lnTo>
                    <a:pt x="3510" y="21193"/>
                  </a:lnTo>
                  <a:lnTo>
                    <a:pt x="3483" y="21206"/>
                  </a:lnTo>
                  <a:lnTo>
                    <a:pt x="3454" y="21219"/>
                  </a:lnTo>
                  <a:lnTo>
                    <a:pt x="3398" y="21232"/>
                  </a:lnTo>
                  <a:lnTo>
                    <a:pt x="3339" y="21236"/>
                  </a:lnTo>
                  <a:lnTo>
                    <a:pt x="2358" y="21236"/>
                  </a:lnTo>
                  <a:lnTo>
                    <a:pt x="2358" y="1564"/>
                  </a:lnTo>
                  <a:close/>
                  <a:moveTo>
                    <a:pt x="3222" y="9717"/>
                  </a:moveTo>
                  <a:lnTo>
                    <a:pt x="3259" y="9713"/>
                  </a:lnTo>
                  <a:lnTo>
                    <a:pt x="3294" y="9708"/>
                  </a:lnTo>
                  <a:lnTo>
                    <a:pt x="3329" y="9687"/>
                  </a:lnTo>
                  <a:lnTo>
                    <a:pt x="3361" y="9669"/>
                  </a:lnTo>
                  <a:lnTo>
                    <a:pt x="3393" y="9643"/>
                  </a:lnTo>
                  <a:lnTo>
                    <a:pt x="3423" y="9613"/>
                  </a:lnTo>
                  <a:lnTo>
                    <a:pt x="3453" y="9574"/>
                  </a:lnTo>
                  <a:lnTo>
                    <a:pt x="3480" y="9526"/>
                  </a:lnTo>
                  <a:lnTo>
                    <a:pt x="3506" y="9479"/>
                  </a:lnTo>
                  <a:lnTo>
                    <a:pt x="3531" y="9422"/>
                  </a:lnTo>
                  <a:lnTo>
                    <a:pt x="3555" y="9362"/>
                  </a:lnTo>
                  <a:lnTo>
                    <a:pt x="3578" y="9292"/>
                  </a:lnTo>
                  <a:lnTo>
                    <a:pt x="3598" y="9223"/>
                  </a:lnTo>
                  <a:lnTo>
                    <a:pt x="3619" y="9141"/>
                  </a:lnTo>
                  <a:lnTo>
                    <a:pt x="3637" y="9058"/>
                  </a:lnTo>
                  <a:lnTo>
                    <a:pt x="3654" y="8963"/>
                  </a:lnTo>
                  <a:lnTo>
                    <a:pt x="3671" y="8868"/>
                  </a:lnTo>
                  <a:lnTo>
                    <a:pt x="3686" y="8764"/>
                  </a:lnTo>
                  <a:lnTo>
                    <a:pt x="3699" y="8664"/>
                  </a:lnTo>
                  <a:lnTo>
                    <a:pt x="3713" y="8552"/>
                  </a:lnTo>
                  <a:lnTo>
                    <a:pt x="3724" y="8430"/>
                  </a:lnTo>
                  <a:lnTo>
                    <a:pt x="3735" y="8309"/>
                  </a:lnTo>
                  <a:lnTo>
                    <a:pt x="3745" y="8188"/>
                  </a:lnTo>
                  <a:lnTo>
                    <a:pt x="3754" y="8058"/>
                  </a:lnTo>
                  <a:lnTo>
                    <a:pt x="3761" y="7919"/>
                  </a:lnTo>
                  <a:lnTo>
                    <a:pt x="3768" y="7781"/>
                  </a:lnTo>
                  <a:lnTo>
                    <a:pt x="3774" y="7633"/>
                  </a:lnTo>
                  <a:lnTo>
                    <a:pt x="3779" y="7482"/>
                  </a:lnTo>
                  <a:lnTo>
                    <a:pt x="3782" y="7326"/>
                  </a:lnTo>
                  <a:lnTo>
                    <a:pt x="3787" y="6996"/>
                  </a:lnTo>
                  <a:lnTo>
                    <a:pt x="3787" y="6663"/>
                  </a:lnTo>
                  <a:lnTo>
                    <a:pt x="3784" y="6503"/>
                  </a:lnTo>
                  <a:lnTo>
                    <a:pt x="3782" y="6351"/>
                  </a:lnTo>
                  <a:lnTo>
                    <a:pt x="3779" y="6199"/>
                  </a:lnTo>
                  <a:lnTo>
                    <a:pt x="3773" y="6056"/>
                  </a:lnTo>
                  <a:lnTo>
                    <a:pt x="3768" y="5922"/>
                  </a:lnTo>
                  <a:lnTo>
                    <a:pt x="3760" y="5788"/>
                  </a:lnTo>
                  <a:lnTo>
                    <a:pt x="3752" y="5662"/>
                  </a:lnTo>
                  <a:lnTo>
                    <a:pt x="3743" y="5545"/>
                  </a:lnTo>
                  <a:lnTo>
                    <a:pt x="3733" y="5432"/>
                  </a:lnTo>
                  <a:lnTo>
                    <a:pt x="3721" y="5324"/>
                  </a:lnTo>
                  <a:lnTo>
                    <a:pt x="3709" y="5220"/>
                  </a:lnTo>
                  <a:lnTo>
                    <a:pt x="3695" y="5125"/>
                  </a:lnTo>
                  <a:lnTo>
                    <a:pt x="3681" y="5038"/>
                  </a:lnTo>
                  <a:lnTo>
                    <a:pt x="3664" y="4952"/>
                  </a:lnTo>
                  <a:lnTo>
                    <a:pt x="3648" y="4874"/>
                  </a:lnTo>
                  <a:lnTo>
                    <a:pt x="3629" y="4800"/>
                  </a:lnTo>
                  <a:lnTo>
                    <a:pt x="3611" y="4731"/>
                  </a:lnTo>
                  <a:lnTo>
                    <a:pt x="3591" y="4670"/>
                  </a:lnTo>
                  <a:lnTo>
                    <a:pt x="3569" y="4609"/>
                  </a:lnTo>
                  <a:lnTo>
                    <a:pt x="3548" y="4557"/>
                  </a:lnTo>
                  <a:lnTo>
                    <a:pt x="3524" y="4505"/>
                  </a:lnTo>
                  <a:lnTo>
                    <a:pt x="3499" y="4462"/>
                  </a:lnTo>
                  <a:lnTo>
                    <a:pt x="3474" y="4419"/>
                  </a:lnTo>
                  <a:lnTo>
                    <a:pt x="3448" y="4388"/>
                  </a:lnTo>
                  <a:lnTo>
                    <a:pt x="3420" y="4354"/>
                  </a:lnTo>
                  <a:lnTo>
                    <a:pt x="3391" y="4332"/>
                  </a:lnTo>
                  <a:lnTo>
                    <a:pt x="3361" y="4306"/>
                  </a:lnTo>
                  <a:lnTo>
                    <a:pt x="3330" y="4293"/>
                  </a:lnTo>
                  <a:lnTo>
                    <a:pt x="3298" y="4280"/>
                  </a:lnTo>
                  <a:lnTo>
                    <a:pt x="3265" y="4276"/>
                  </a:lnTo>
                  <a:lnTo>
                    <a:pt x="3231" y="4271"/>
                  </a:lnTo>
                  <a:lnTo>
                    <a:pt x="2861" y="4271"/>
                  </a:lnTo>
                  <a:lnTo>
                    <a:pt x="2861" y="9717"/>
                  </a:lnTo>
                  <a:lnTo>
                    <a:pt x="3222" y="9717"/>
                  </a:lnTo>
                  <a:close/>
                  <a:moveTo>
                    <a:pt x="3288" y="18529"/>
                  </a:moveTo>
                  <a:lnTo>
                    <a:pt x="3326" y="18529"/>
                  </a:lnTo>
                  <a:lnTo>
                    <a:pt x="3363" y="18520"/>
                  </a:lnTo>
                  <a:lnTo>
                    <a:pt x="3399" y="18503"/>
                  </a:lnTo>
                  <a:lnTo>
                    <a:pt x="3435" y="18481"/>
                  </a:lnTo>
                  <a:lnTo>
                    <a:pt x="3469" y="18455"/>
                  </a:lnTo>
                  <a:lnTo>
                    <a:pt x="3501" y="18416"/>
                  </a:lnTo>
                  <a:lnTo>
                    <a:pt x="3533" y="18373"/>
                  </a:lnTo>
                  <a:lnTo>
                    <a:pt x="3564" y="18325"/>
                  </a:lnTo>
                  <a:lnTo>
                    <a:pt x="3594" y="18277"/>
                  </a:lnTo>
                  <a:lnTo>
                    <a:pt x="3623" y="18212"/>
                  </a:lnTo>
                  <a:lnTo>
                    <a:pt x="3649" y="18147"/>
                  </a:lnTo>
                  <a:lnTo>
                    <a:pt x="3676" y="18074"/>
                  </a:lnTo>
                  <a:lnTo>
                    <a:pt x="3701" y="17991"/>
                  </a:lnTo>
                  <a:lnTo>
                    <a:pt x="3725" y="17909"/>
                  </a:lnTo>
                  <a:lnTo>
                    <a:pt x="3748" y="17818"/>
                  </a:lnTo>
                  <a:lnTo>
                    <a:pt x="3769" y="17718"/>
                  </a:lnTo>
                  <a:lnTo>
                    <a:pt x="3790" y="17610"/>
                  </a:lnTo>
                  <a:lnTo>
                    <a:pt x="3809" y="17502"/>
                  </a:lnTo>
                  <a:lnTo>
                    <a:pt x="3828" y="17381"/>
                  </a:lnTo>
                  <a:lnTo>
                    <a:pt x="3844" y="17259"/>
                  </a:lnTo>
                  <a:lnTo>
                    <a:pt x="3859" y="17129"/>
                  </a:lnTo>
                  <a:lnTo>
                    <a:pt x="3866" y="17056"/>
                  </a:lnTo>
                  <a:lnTo>
                    <a:pt x="3873" y="16986"/>
                  </a:lnTo>
                  <a:lnTo>
                    <a:pt x="3879" y="16917"/>
                  </a:lnTo>
                  <a:lnTo>
                    <a:pt x="3885" y="16839"/>
                  </a:lnTo>
                  <a:lnTo>
                    <a:pt x="3897" y="16692"/>
                  </a:lnTo>
                  <a:lnTo>
                    <a:pt x="3906" y="16531"/>
                  </a:lnTo>
                  <a:lnTo>
                    <a:pt x="3915" y="16362"/>
                  </a:lnTo>
                  <a:lnTo>
                    <a:pt x="3923" y="16194"/>
                  </a:lnTo>
                  <a:lnTo>
                    <a:pt x="3929" y="16007"/>
                  </a:lnTo>
                  <a:lnTo>
                    <a:pt x="3933" y="15825"/>
                  </a:lnTo>
                  <a:lnTo>
                    <a:pt x="3936" y="15626"/>
                  </a:lnTo>
                  <a:lnTo>
                    <a:pt x="3938" y="15431"/>
                  </a:lnTo>
                  <a:lnTo>
                    <a:pt x="3939" y="15223"/>
                  </a:lnTo>
                  <a:lnTo>
                    <a:pt x="3938" y="15037"/>
                  </a:lnTo>
                  <a:lnTo>
                    <a:pt x="3936" y="14851"/>
                  </a:lnTo>
                  <a:lnTo>
                    <a:pt x="3933" y="14673"/>
                  </a:lnTo>
                  <a:lnTo>
                    <a:pt x="3929" y="14504"/>
                  </a:lnTo>
                  <a:lnTo>
                    <a:pt x="3923" y="14339"/>
                  </a:lnTo>
                  <a:lnTo>
                    <a:pt x="3916" y="14183"/>
                  </a:lnTo>
                  <a:lnTo>
                    <a:pt x="3908" y="14032"/>
                  </a:lnTo>
                  <a:lnTo>
                    <a:pt x="3898" y="13889"/>
                  </a:lnTo>
                  <a:lnTo>
                    <a:pt x="3886" y="13746"/>
                  </a:lnTo>
                  <a:lnTo>
                    <a:pt x="3874" y="13616"/>
                  </a:lnTo>
                  <a:lnTo>
                    <a:pt x="3861" y="13486"/>
                  </a:lnTo>
                  <a:lnTo>
                    <a:pt x="3846" y="13369"/>
                  </a:lnTo>
                  <a:lnTo>
                    <a:pt x="3830" y="13256"/>
                  </a:lnTo>
                  <a:lnTo>
                    <a:pt x="3813" y="13148"/>
                  </a:lnTo>
                  <a:lnTo>
                    <a:pt x="3794" y="13044"/>
                  </a:lnTo>
                  <a:lnTo>
                    <a:pt x="3774" y="12953"/>
                  </a:lnTo>
                  <a:lnTo>
                    <a:pt x="3753" y="12862"/>
                  </a:lnTo>
                  <a:lnTo>
                    <a:pt x="3730" y="12775"/>
                  </a:lnTo>
                  <a:lnTo>
                    <a:pt x="3706" y="12702"/>
                  </a:lnTo>
                  <a:lnTo>
                    <a:pt x="3681" y="12628"/>
                  </a:lnTo>
                  <a:lnTo>
                    <a:pt x="3656" y="12563"/>
                  </a:lnTo>
                  <a:lnTo>
                    <a:pt x="3628" y="12498"/>
                  </a:lnTo>
                  <a:lnTo>
                    <a:pt x="3599" y="12446"/>
                  </a:lnTo>
                  <a:lnTo>
                    <a:pt x="3569" y="12399"/>
                  </a:lnTo>
                  <a:lnTo>
                    <a:pt x="3539" y="12355"/>
                  </a:lnTo>
                  <a:lnTo>
                    <a:pt x="3506" y="12316"/>
                  </a:lnTo>
                  <a:lnTo>
                    <a:pt x="3473" y="12282"/>
                  </a:lnTo>
                  <a:lnTo>
                    <a:pt x="3438" y="12260"/>
                  </a:lnTo>
                  <a:lnTo>
                    <a:pt x="3402" y="12243"/>
                  </a:lnTo>
                  <a:lnTo>
                    <a:pt x="3365" y="12225"/>
                  </a:lnTo>
                  <a:lnTo>
                    <a:pt x="3327" y="12217"/>
                  </a:lnTo>
                  <a:lnTo>
                    <a:pt x="3288" y="12212"/>
                  </a:lnTo>
                  <a:lnTo>
                    <a:pt x="2861" y="12212"/>
                  </a:lnTo>
                  <a:lnTo>
                    <a:pt x="2861" y="18529"/>
                  </a:lnTo>
                  <a:lnTo>
                    <a:pt x="3288" y="18529"/>
                  </a:lnTo>
                  <a:close/>
                  <a:moveTo>
                    <a:pt x="4836" y="0"/>
                  </a:moveTo>
                  <a:lnTo>
                    <a:pt x="5335" y="0"/>
                  </a:lnTo>
                  <a:lnTo>
                    <a:pt x="5335" y="5476"/>
                  </a:lnTo>
                  <a:lnTo>
                    <a:pt x="5322" y="7945"/>
                  </a:lnTo>
                  <a:lnTo>
                    <a:pt x="5356" y="7746"/>
                  </a:lnTo>
                  <a:lnTo>
                    <a:pt x="5391" y="7551"/>
                  </a:lnTo>
                  <a:lnTo>
                    <a:pt x="5426" y="7373"/>
                  </a:lnTo>
                  <a:lnTo>
                    <a:pt x="5462" y="7204"/>
                  </a:lnTo>
                  <a:lnTo>
                    <a:pt x="5500" y="7044"/>
                  </a:lnTo>
                  <a:lnTo>
                    <a:pt x="5537" y="6892"/>
                  </a:lnTo>
                  <a:lnTo>
                    <a:pt x="5576" y="6749"/>
                  </a:lnTo>
                  <a:lnTo>
                    <a:pt x="5616" y="6615"/>
                  </a:lnTo>
                  <a:lnTo>
                    <a:pt x="5635" y="6555"/>
                  </a:lnTo>
                  <a:lnTo>
                    <a:pt x="5656" y="6498"/>
                  </a:lnTo>
                  <a:lnTo>
                    <a:pt x="5675" y="6442"/>
                  </a:lnTo>
                  <a:lnTo>
                    <a:pt x="5695" y="6394"/>
                  </a:lnTo>
                  <a:lnTo>
                    <a:pt x="5715" y="6351"/>
                  </a:lnTo>
                  <a:lnTo>
                    <a:pt x="5736" y="6308"/>
                  </a:lnTo>
                  <a:lnTo>
                    <a:pt x="5755" y="6269"/>
                  </a:lnTo>
                  <a:lnTo>
                    <a:pt x="5776" y="6234"/>
                  </a:lnTo>
                  <a:lnTo>
                    <a:pt x="5796" y="6204"/>
                  </a:lnTo>
                  <a:lnTo>
                    <a:pt x="5816" y="6178"/>
                  </a:lnTo>
                  <a:lnTo>
                    <a:pt x="5837" y="6156"/>
                  </a:lnTo>
                  <a:lnTo>
                    <a:pt x="5858" y="6139"/>
                  </a:lnTo>
                  <a:lnTo>
                    <a:pt x="5877" y="6121"/>
                  </a:lnTo>
                  <a:lnTo>
                    <a:pt x="5898" y="6113"/>
                  </a:lnTo>
                  <a:lnTo>
                    <a:pt x="5918" y="6108"/>
                  </a:lnTo>
                  <a:lnTo>
                    <a:pt x="5939" y="6104"/>
                  </a:lnTo>
                  <a:lnTo>
                    <a:pt x="5988" y="6113"/>
                  </a:lnTo>
                  <a:lnTo>
                    <a:pt x="6013" y="6121"/>
                  </a:lnTo>
                  <a:lnTo>
                    <a:pt x="6036" y="6139"/>
                  </a:lnTo>
                  <a:lnTo>
                    <a:pt x="6059" y="6156"/>
                  </a:lnTo>
                  <a:lnTo>
                    <a:pt x="6083" y="6178"/>
                  </a:lnTo>
                  <a:lnTo>
                    <a:pt x="6106" y="6208"/>
                  </a:lnTo>
                  <a:lnTo>
                    <a:pt x="6128" y="6234"/>
                  </a:lnTo>
                  <a:lnTo>
                    <a:pt x="6172" y="6312"/>
                  </a:lnTo>
                  <a:lnTo>
                    <a:pt x="6194" y="6355"/>
                  </a:lnTo>
                  <a:lnTo>
                    <a:pt x="6214" y="6399"/>
                  </a:lnTo>
                  <a:lnTo>
                    <a:pt x="6236" y="6451"/>
                  </a:lnTo>
                  <a:lnTo>
                    <a:pt x="6256" y="6507"/>
                  </a:lnTo>
                  <a:lnTo>
                    <a:pt x="6276" y="6572"/>
                  </a:lnTo>
                  <a:lnTo>
                    <a:pt x="6296" y="6632"/>
                  </a:lnTo>
                  <a:lnTo>
                    <a:pt x="6334" y="6771"/>
                  </a:lnTo>
                  <a:lnTo>
                    <a:pt x="6352" y="6849"/>
                  </a:lnTo>
                  <a:lnTo>
                    <a:pt x="6371" y="6923"/>
                  </a:lnTo>
                  <a:lnTo>
                    <a:pt x="6388" y="7005"/>
                  </a:lnTo>
                  <a:lnTo>
                    <a:pt x="6406" y="7092"/>
                  </a:lnTo>
                  <a:lnTo>
                    <a:pt x="6423" y="7183"/>
                  </a:lnTo>
                  <a:lnTo>
                    <a:pt x="6440" y="7269"/>
                  </a:lnTo>
                  <a:lnTo>
                    <a:pt x="6473" y="7469"/>
                  </a:lnTo>
                  <a:lnTo>
                    <a:pt x="6488" y="7573"/>
                  </a:lnTo>
                  <a:lnTo>
                    <a:pt x="6503" y="7677"/>
                  </a:lnTo>
                  <a:lnTo>
                    <a:pt x="6518" y="7789"/>
                  </a:lnTo>
                  <a:lnTo>
                    <a:pt x="6533" y="7902"/>
                  </a:lnTo>
                  <a:lnTo>
                    <a:pt x="6547" y="8019"/>
                  </a:lnTo>
                  <a:lnTo>
                    <a:pt x="6560" y="8136"/>
                  </a:lnTo>
                  <a:lnTo>
                    <a:pt x="6574" y="8261"/>
                  </a:lnTo>
                  <a:lnTo>
                    <a:pt x="6587" y="8391"/>
                  </a:lnTo>
                  <a:lnTo>
                    <a:pt x="6600" y="8517"/>
                  </a:lnTo>
                  <a:lnTo>
                    <a:pt x="6612" y="8651"/>
                  </a:lnTo>
                  <a:lnTo>
                    <a:pt x="6624" y="8790"/>
                  </a:lnTo>
                  <a:lnTo>
                    <a:pt x="6635" y="8924"/>
                  </a:lnTo>
                  <a:lnTo>
                    <a:pt x="6656" y="9219"/>
                  </a:lnTo>
                  <a:lnTo>
                    <a:pt x="6666" y="9366"/>
                  </a:lnTo>
                  <a:lnTo>
                    <a:pt x="6676" y="9518"/>
                  </a:lnTo>
                  <a:lnTo>
                    <a:pt x="6685" y="9674"/>
                  </a:lnTo>
                  <a:lnTo>
                    <a:pt x="6694" y="9834"/>
                  </a:lnTo>
                  <a:lnTo>
                    <a:pt x="6703" y="9994"/>
                  </a:lnTo>
                  <a:lnTo>
                    <a:pt x="6711" y="10159"/>
                  </a:lnTo>
                  <a:lnTo>
                    <a:pt x="6726" y="10497"/>
                  </a:lnTo>
                  <a:lnTo>
                    <a:pt x="6733" y="10674"/>
                  </a:lnTo>
                  <a:lnTo>
                    <a:pt x="6739" y="10848"/>
                  </a:lnTo>
                  <a:lnTo>
                    <a:pt x="6745" y="11030"/>
                  </a:lnTo>
                  <a:lnTo>
                    <a:pt x="6751" y="11212"/>
                  </a:lnTo>
                  <a:lnTo>
                    <a:pt x="6755" y="11394"/>
                  </a:lnTo>
                  <a:lnTo>
                    <a:pt x="6760" y="11584"/>
                  </a:lnTo>
                  <a:lnTo>
                    <a:pt x="6764" y="11770"/>
                  </a:lnTo>
                  <a:lnTo>
                    <a:pt x="6772" y="12160"/>
                  </a:lnTo>
                  <a:lnTo>
                    <a:pt x="6774" y="12360"/>
                  </a:lnTo>
                  <a:lnTo>
                    <a:pt x="6777" y="12555"/>
                  </a:lnTo>
                  <a:lnTo>
                    <a:pt x="6778" y="12758"/>
                  </a:lnTo>
                  <a:lnTo>
                    <a:pt x="6781" y="12966"/>
                  </a:lnTo>
                  <a:lnTo>
                    <a:pt x="6781" y="13174"/>
                  </a:lnTo>
                  <a:lnTo>
                    <a:pt x="6782" y="13386"/>
                  </a:lnTo>
                  <a:lnTo>
                    <a:pt x="6783" y="13594"/>
                  </a:lnTo>
                  <a:lnTo>
                    <a:pt x="6782" y="13832"/>
                  </a:lnTo>
                  <a:lnTo>
                    <a:pt x="6781" y="14066"/>
                  </a:lnTo>
                  <a:lnTo>
                    <a:pt x="6780" y="14292"/>
                  </a:lnTo>
                  <a:lnTo>
                    <a:pt x="6775" y="14742"/>
                  </a:lnTo>
                  <a:lnTo>
                    <a:pt x="6772" y="14959"/>
                  </a:lnTo>
                  <a:lnTo>
                    <a:pt x="6763" y="15392"/>
                  </a:lnTo>
                  <a:lnTo>
                    <a:pt x="6758" y="15600"/>
                  </a:lnTo>
                  <a:lnTo>
                    <a:pt x="6753" y="15808"/>
                  </a:lnTo>
                  <a:lnTo>
                    <a:pt x="6746" y="16012"/>
                  </a:lnTo>
                  <a:lnTo>
                    <a:pt x="6739" y="16211"/>
                  </a:lnTo>
                  <a:lnTo>
                    <a:pt x="6732" y="16410"/>
                  </a:lnTo>
                  <a:lnTo>
                    <a:pt x="6724" y="16601"/>
                  </a:lnTo>
                  <a:lnTo>
                    <a:pt x="6715" y="16796"/>
                  </a:lnTo>
                  <a:lnTo>
                    <a:pt x="6706" y="16982"/>
                  </a:lnTo>
                  <a:lnTo>
                    <a:pt x="6696" y="17164"/>
                  </a:lnTo>
                  <a:lnTo>
                    <a:pt x="6687" y="17350"/>
                  </a:lnTo>
                  <a:lnTo>
                    <a:pt x="6676" y="17523"/>
                  </a:lnTo>
                  <a:lnTo>
                    <a:pt x="6665" y="17697"/>
                  </a:lnTo>
                  <a:lnTo>
                    <a:pt x="6654" y="17866"/>
                  </a:lnTo>
                  <a:lnTo>
                    <a:pt x="6642" y="18035"/>
                  </a:lnTo>
                  <a:lnTo>
                    <a:pt x="6630" y="18195"/>
                  </a:lnTo>
                  <a:lnTo>
                    <a:pt x="6618" y="18355"/>
                  </a:lnTo>
                  <a:lnTo>
                    <a:pt x="6604" y="18511"/>
                  </a:lnTo>
                  <a:lnTo>
                    <a:pt x="6591" y="18663"/>
                  </a:lnTo>
                  <a:lnTo>
                    <a:pt x="6578" y="18810"/>
                  </a:lnTo>
                  <a:lnTo>
                    <a:pt x="6564" y="18953"/>
                  </a:lnTo>
                  <a:lnTo>
                    <a:pt x="6549" y="19092"/>
                  </a:lnTo>
                  <a:lnTo>
                    <a:pt x="6534" y="19230"/>
                  </a:lnTo>
                  <a:lnTo>
                    <a:pt x="6519" y="19365"/>
                  </a:lnTo>
                  <a:lnTo>
                    <a:pt x="6504" y="19495"/>
                  </a:lnTo>
                  <a:lnTo>
                    <a:pt x="6488" y="19620"/>
                  </a:lnTo>
                  <a:lnTo>
                    <a:pt x="6472" y="19742"/>
                  </a:lnTo>
                  <a:lnTo>
                    <a:pt x="6456" y="19858"/>
                  </a:lnTo>
                  <a:lnTo>
                    <a:pt x="6439" y="19975"/>
                  </a:lnTo>
                  <a:lnTo>
                    <a:pt x="6422" y="20084"/>
                  </a:lnTo>
                  <a:lnTo>
                    <a:pt x="6404" y="20192"/>
                  </a:lnTo>
                  <a:lnTo>
                    <a:pt x="6386" y="20296"/>
                  </a:lnTo>
                  <a:lnTo>
                    <a:pt x="6368" y="20396"/>
                  </a:lnTo>
                  <a:lnTo>
                    <a:pt x="6350" y="20491"/>
                  </a:lnTo>
                  <a:lnTo>
                    <a:pt x="6331" y="20586"/>
                  </a:lnTo>
                  <a:lnTo>
                    <a:pt x="6312" y="20673"/>
                  </a:lnTo>
                  <a:lnTo>
                    <a:pt x="6293" y="20760"/>
                  </a:lnTo>
                  <a:lnTo>
                    <a:pt x="6274" y="20838"/>
                  </a:lnTo>
                  <a:lnTo>
                    <a:pt x="6254" y="20916"/>
                  </a:lnTo>
                  <a:lnTo>
                    <a:pt x="6234" y="20989"/>
                  </a:lnTo>
                  <a:lnTo>
                    <a:pt x="6213" y="21058"/>
                  </a:lnTo>
                  <a:lnTo>
                    <a:pt x="6192" y="21123"/>
                  </a:lnTo>
                  <a:lnTo>
                    <a:pt x="6172" y="21184"/>
                  </a:lnTo>
                  <a:lnTo>
                    <a:pt x="6151" y="21240"/>
                  </a:lnTo>
                  <a:lnTo>
                    <a:pt x="6129" y="21292"/>
                  </a:lnTo>
                  <a:lnTo>
                    <a:pt x="6109" y="21340"/>
                  </a:lnTo>
                  <a:lnTo>
                    <a:pt x="6088" y="21388"/>
                  </a:lnTo>
                  <a:lnTo>
                    <a:pt x="6066" y="21427"/>
                  </a:lnTo>
                  <a:lnTo>
                    <a:pt x="6044" y="21466"/>
                  </a:lnTo>
                  <a:lnTo>
                    <a:pt x="6023" y="21496"/>
                  </a:lnTo>
                  <a:lnTo>
                    <a:pt x="6001" y="21526"/>
                  </a:lnTo>
                  <a:lnTo>
                    <a:pt x="5979" y="21548"/>
                  </a:lnTo>
                  <a:lnTo>
                    <a:pt x="5958" y="21565"/>
                  </a:lnTo>
                  <a:lnTo>
                    <a:pt x="5936" y="21583"/>
                  </a:lnTo>
                  <a:lnTo>
                    <a:pt x="5914" y="21591"/>
                  </a:lnTo>
                  <a:lnTo>
                    <a:pt x="5869" y="21600"/>
                  </a:lnTo>
                  <a:lnTo>
                    <a:pt x="5851" y="21600"/>
                  </a:lnTo>
                  <a:lnTo>
                    <a:pt x="5832" y="21591"/>
                  </a:lnTo>
                  <a:lnTo>
                    <a:pt x="5814" y="21583"/>
                  </a:lnTo>
                  <a:lnTo>
                    <a:pt x="5796" y="21570"/>
                  </a:lnTo>
                  <a:lnTo>
                    <a:pt x="5777" y="21552"/>
                  </a:lnTo>
                  <a:lnTo>
                    <a:pt x="5759" y="21535"/>
                  </a:lnTo>
                  <a:lnTo>
                    <a:pt x="5739" y="21505"/>
                  </a:lnTo>
                  <a:lnTo>
                    <a:pt x="5721" y="21479"/>
                  </a:lnTo>
                  <a:lnTo>
                    <a:pt x="5703" y="21448"/>
                  </a:lnTo>
                  <a:lnTo>
                    <a:pt x="5684" y="21414"/>
                  </a:lnTo>
                  <a:lnTo>
                    <a:pt x="5666" y="21375"/>
                  </a:lnTo>
                  <a:lnTo>
                    <a:pt x="5609" y="21232"/>
                  </a:lnTo>
                  <a:lnTo>
                    <a:pt x="5572" y="21119"/>
                  </a:lnTo>
                  <a:lnTo>
                    <a:pt x="5554" y="21054"/>
                  </a:lnTo>
                  <a:lnTo>
                    <a:pt x="5534" y="20994"/>
                  </a:lnTo>
                  <a:lnTo>
                    <a:pt x="5516" y="20924"/>
                  </a:lnTo>
                  <a:lnTo>
                    <a:pt x="5498" y="20851"/>
                  </a:lnTo>
                  <a:lnTo>
                    <a:pt x="5479" y="20777"/>
                  </a:lnTo>
                  <a:lnTo>
                    <a:pt x="5462" y="20699"/>
                  </a:lnTo>
                  <a:lnTo>
                    <a:pt x="5426" y="20534"/>
                  </a:lnTo>
                  <a:lnTo>
                    <a:pt x="5373" y="20261"/>
                  </a:lnTo>
                  <a:lnTo>
                    <a:pt x="5356" y="20162"/>
                  </a:lnTo>
                  <a:lnTo>
                    <a:pt x="5338" y="20058"/>
                  </a:lnTo>
                  <a:lnTo>
                    <a:pt x="5321" y="19954"/>
                  </a:lnTo>
                  <a:lnTo>
                    <a:pt x="5304" y="19845"/>
                  </a:lnTo>
                  <a:lnTo>
                    <a:pt x="5288" y="19733"/>
                  </a:lnTo>
                  <a:lnTo>
                    <a:pt x="5274" y="19733"/>
                  </a:lnTo>
                  <a:lnTo>
                    <a:pt x="5231" y="21236"/>
                  </a:lnTo>
                  <a:lnTo>
                    <a:pt x="4836" y="21236"/>
                  </a:lnTo>
                  <a:lnTo>
                    <a:pt x="4836" y="0"/>
                  </a:lnTo>
                  <a:close/>
                  <a:moveTo>
                    <a:pt x="5335" y="17510"/>
                  </a:moveTo>
                  <a:lnTo>
                    <a:pt x="5363" y="17675"/>
                  </a:lnTo>
                  <a:lnTo>
                    <a:pt x="5391" y="17827"/>
                  </a:lnTo>
                  <a:lnTo>
                    <a:pt x="5420" y="17970"/>
                  </a:lnTo>
                  <a:lnTo>
                    <a:pt x="5448" y="18095"/>
                  </a:lnTo>
                  <a:lnTo>
                    <a:pt x="5476" y="18208"/>
                  </a:lnTo>
                  <a:lnTo>
                    <a:pt x="5489" y="18260"/>
                  </a:lnTo>
                  <a:lnTo>
                    <a:pt x="5503" y="18308"/>
                  </a:lnTo>
                  <a:lnTo>
                    <a:pt x="5518" y="18355"/>
                  </a:lnTo>
                  <a:lnTo>
                    <a:pt x="5531" y="18399"/>
                  </a:lnTo>
                  <a:lnTo>
                    <a:pt x="5546" y="18433"/>
                  </a:lnTo>
                  <a:lnTo>
                    <a:pt x="5559" y="18472"/>
                  </a:lnTo>
                  <a:lnTo>
                    <a:pt x="5586" y="18533"/>
                  </a:lnTo>
                  <a:lnTo>
                    <a:pt x="5613" y="18589"/>
                  </a:lnTo>
                  <a:lnTo>
                    <a:pt x="5640" y="18637"/>
                  </a:lnTo>
                  <a:lnTo>
                    <a:pt x="5666" y="18676"/>
                  </a:lnTo>
                  <a:lnTo>
                    <a:pt x="5717" y="18728"/>
                  </a:lnTo>
                  <a:lnTo>
                    <a:pt x="5741" y="18736"/>
                  </a:lnTo>
                  <a:lnTo>
                    <a:pt x="5766" y="18741"/>
                  </a:lnTo>
                  <a:lnTo>
                    <a:pt x="5792" y="18736"/>
                  </a:lnTo>
                  <a:lnTo>
                    <a:pt x="5818" y="18723"/>
                  </a:lnTo>
                  <a:lnTo>
                    <a:pt x="5843" y="18697"/>
                  </a:lnTo>
                  <a:lnTo>
                    <a:pt x="5868" y="18663"/>
                  </a:lnTo>
                  <a:lnTo>
                    <a:pt x="5892" y="18619"/>
                  </a:lnTo>
                  <a:lnTo>
                    <a:pt x="5915" y="18563"/>
                  </a:lnTo>
                  <a:lnTo>
                    <a:pt x="5938" y="18498"/>
                  </a:lnTo>
                  <a:lnTo>
                    <a:pt x="5961" y="18420"/>
                  </a:lnTo>
                  <a:lnTo>
                    <a:pt x="5983" y="18338"/>
                  </a:lnTo>
                  <a:lnTo>
                    <a:pt x="6004" y="18243"/>
                  </a:lnTo>
                  <a:lnTo>
                    <a:pt x="6025" y="18139"/>
                  </a:lnTo>
                  <a:lnTo>
                    <a:pt x="6046" y="18022"/>
                  </a:lnTo>
                  <a:lnTo>
                    <a:pt x="6066" y="17900"/>
                  </a:lnTo>
                  <a:lnTo>
                    <a:pt x="6085" y="17762"/>
                  </a:lnTo>
                  <a:lnTo>
                    <a:pt x="6104" y="17619"/>
                  </a:lnTo>
                  <a:lnTo>
                    <a:pt x="6121" y="17463"/>
                  </a:lnTo>
                  <a:lnTo>
                    <a:pt x="6130" y="17381"/>
                  </a:lnTo>
                  <a:lnTo>
                    <a:pt x="6139" y="17298"/>
                  </a:lnTo>
                  <a:lnTo>
                    <a:pt x="6156" y="17125"/>
                  </a:lnTo>
                  <a:lnTo>
                    <a:pt x="6163" y="17034"/>
                  </a:lnTo>
                  <a:lnTo>
                    <a:pt x="6178" y="16843"/>
                  </a:lnTo>
                  <a:lnTo>
                    <a:pt x="6184" y="16748"/>
                  </a:lnTo>
                  <a:lnTo>
                    <a:pt x="6198" y="16544"/>
                  </a:lnTo>
                  <a:lnTo>
                    <a:pt x="6209" y="16328"/>
                  </a:lnTo>
                  <a:lnTo>
                    <a:pt x="6220" y="16107"/>
                  </a:lnTo>
                  <a:lnTo>
                    <a:pt x="6229" y="15873"/>
                  </a:lnTo>
                  <a:lnTo>
                    <a:pt x="6237" y="15626"/>
                  </a:lnTo>
                  <a:lnTo>
                    <a:pt x="6245" y="15379"/>
                  </a:lnTo>
                  <a:lnTo>
                    <a:pt x="6251" y="15115"/>
                  </a:lnTo>
                  <a:lnTo>
                    <a:pt x="6256" y="14842"/>
                  </a:lnTo>
                  <a:lnTo>
                    <a:pt x="6260" y="14560"/>
                  </a:lnTo>
                  <a:lnTo>
                    <a:pt x="6263" y="14270"/>
                  </a:lnTo>
                  <a:lnTo>
                    <a:pt x="6265" y="13967"/>
                  </a:lnTo>
                  <a:lnTo>
                    <a:pt x="6265" y="13386"/>
                  </a:lnTo>
                  <a:lnTo>
                    <a:pt x="6263" y="13118"/>
                  </a:lnTo>
                  <a:lnTo>
                    <a:pt x="6261" y="12858"/>
                  </a:lnTo>
                  <a:lnTo>
                    <a:pt x="6258" y="12606"/>
                  </a:lnTo>
                  <a:lnTo>
                    <a:pt x="6254" y="12364"/>
                  </a:lnTo>
                  <a:lnTo>
                    <a:pt x="6250" y="12130"/>
                  </a:lnTo>
                  <a:lnTo>
                    <a:pt x="6244" y="11896"/>
                  </a:lnTo>
                  <a:lnTo>
                    <a:pt x="6237" y="11684"/>
                  </a:lnTo>
                  <a:lnTo>
                    <a:pt x="6231" y="11467"/>
                  </a:lnTo>
                  <a:lnTo>
                    <a:pt x="6223" y="11264"/>
                  </a:lnTo>
                  <a:lnTo>
                    <a:pt x="6214" y="11064"/>
                  </a:lnTo>
                  <a:lnTo>
                    <a:pt x="6204" y="10878"/>
                  </a:lnTo>
                  <a:lnTo>
                    <a:pt x="6194" y="10696"/>
                  </a:lnTo>
                  <a:lnTo>
                    <a:pt x="6182" y="10518"/>
                  </a:lnTo>
                  <a:lnTo>
                    <a:pt x="6169" y="10354"/>
                  </a:lnTo>
                  <a:lnTo>
                    <a:pt x="6156" y="10198"/>
                  </a:lnTo>
                  <a:lnTo>
                    <a:pt x="6149" y="10120"/>
                  </a:lnTo>
                  <a:lnTo>
                    <a:pt x="6143" y="10051"/>
                  </a:lnTo>
                  <a:lnTo>
                    <a:pt x="6135" y="9981"/>
                  </a:lnTo>
                  <a:lnTo>
                    <a:pt x="6127" y="9908"/>
                  </a:lnTo>
                  <a:lnTo>
                    <a:pt x="6119" y="9843"/>
                  </a:lnTo>
                  <a:lnTo>
                    <a:pt x="6111" y="9778"/>
                  </a:lnTo>
                  <a:lnTo>
                    <a:pt x="6103" y="9717"/>
                  </a:lnTo>
                  <a:lnTo>
                    <a:pt x="6085" y="9604"/>
                  </a:lnTo>
                  <a:lnTo>
                    <a:pt x="6075" y="9548"/>
                  </a:lnTo>
                  <a:lnTo>
                    <a:pt x="6066" y="9496"/>
                  </a:lnTo>
                  <a:lnTo>
                    <a:pt x="6056" y="9448"/>
                  </a:lnTo>
                  <a:lnTo>
                    <a:pt x="6046" y="9401"/>
                  </a:lnTo>
                  <a:lnTo>
                    <a:pt x="6036" y="9353"/>
                  </a:lnTo>
                  <a:lnTo>
                    <a:pt x="6025" y="9310"/>
                  </a:lnTo>
                  <a:lnTo>
                    <a:pt x="6014" y="9275"/>
                  </a:lnTo>
                  <a:lnTo>
                    <a:pt x="5992" y="9197"/>
                  </a:lnTo>
                  <a:lnTo>
                    <a:pt x="5968" y="9136"/>
                  </a:lnTo>
                  <a:lnTo>
                    <a:pt x="5956" y="9110"/>
                  </a:lnTo>
                  <a:lnTo>
                    <a:pt x="5944" y="9084"/>
                  </a:lnTo>
                  <a:lnTo>
                    <a:pt x="5891" y="9006"/>
                  </a:lnTo>
                  <a:lnTo>
                    <a:pt x="5863" y="8981"/>
                  </a:lnTo>
                  <a:lnTo>
                    <a:pt x="5834" y="8968"/>
                  </a:lnTo>
                  <a:lnTo>
                    <a:pt x="5804" y="8963"/>
                  </a:lnTo>
                  <a:lnTo>
                    <a:pt x="5791" y="8968"/>
                  </a:lnTo>
                  <a:lnTo>
                    <a:pt x="5762" y="8976"/>
                  </a:lnTo>
                  <a:lnTo>
                    <a:pt x="5748" y="8994"/>
                  </a:lnTo>
                  <a:lnTo>
                    <a:pt x="5734" y="9006"/>
                  </a:lnTo>
                  <a:lnTo>
                    <a:pt x="5719" y="9024"/>
                  </a:lnTo>
                  <a:lnTo>
                    <a:pt x="5705" y="9045"/>
                  </a:lnTo>
                  <a:lnTo>
                    <a:pt x="5690" y="9067"/>
                  </a:lnTo>
                  <a:lnTo>
                    <a:pt x="5676" y="9093"/>
                  </a:lnTo>
                  <a:lnTo>
                    <a:pt x="5661" y="9128"/>
                  </a:lnTo>
                  <a:lnTo>
                    <a:pt x="5647" y="9162"/>
                  </a:lnTo>
                  <a:lnTo>
                    <a:pt x="5633" y="9197"/>
                  </a:lnTo>
                  <a:lnTo>
                    <a:pt x="5618" y="9236"/>
                  </a:lnTo>
                  <a:lnTo>
                    <a:pt x="5603" y="9284"/>
                  </a:lnTo>
                  <a:lnTo>
                    <a:pt x="5574" y="9379"/>
                  </a:lnTo>
                  <a:lnTo>
                    <a:pt x="5545" y="9492"/>
                  </a:lnTo>
                  <a:lnTo>
                    <a:pt x="5516" y="9613"/>
                  </a:lnTo>
                  <a:lnTo>
                    <a:pt x="5486" y="9747"/>
                  </a:lnTo>
                  <a:lnTo>
                    <a:pt x="5456" y="9895"/>
                  </a:lnTo>
                  <a:lnTo>
                    <a:pt x="5426" y="10055"/>
                  </a:lnTo>
                  <a:lnTo>
                    <a:pt x="5396" y="10232"/>
                  </a:lnTo>
                  <a:lnTo>
                    <a:pt x="5366" y="10419"/>
                  </a:lnTo>
                  <a:lnTo>
                    <a:pt x="5335" y="10618"/>
                  </a:lnTo>
                  <a:lnTo>
                    <a:pt x="5335" y="17510"/>
                  </a:lnTo>
                  <a:close/>
                  <a:moveTo>
                    <a:pt x="6916" y="1564"/>
                  </a:moveTo>
                  <a:lnTo>
                    <a:pt x="7433" y="1564"/>
                  </a:lnTo>
                  <a:lnTo>
                    <a:pt x="7681" y="11493"/>
                  </a:lnTo>
                  <a:lnTo>
                    <a:pt x="7751" y="14651"/>
                  </a:lnTo>
                  <a:lnTo>
                    <a:pt x="7820" y="17783"/>
                  </a:lnTo>
                  <a:lnTo>
                    <a:pt x="7838" y="17783"/>
                  </a:lnTo>
                  <a:lnTo>
                    <a:pt x="7884" y="16211"/>
                  </a:lnTo>
                  <a:lnTo>
                    <a:pt x="7931" y="14634"/>
                  </a:lnTo>
                  <a:lnTo>
                    <a:pt x="7977" y="13061"/>
                  </a:lnTo>
                  <a:lnTo>
                    <a:pt x="8024" y="11493"/>
                  </a:lnTo>
                  <a:lnTo>
                    <a:pt x="8372" y="1564"/>
                  </a:lnTo>
                  <a:lnTo>
                    <a:pt x="8811" y="1564"/>
                  </a:lnTo>
                  <a:lnTo>
                    <a:pt x="9158" y="11493"/>
                  </a:lnTo>
                  <a:lnTo>
                    <a:pt x="9206" y="13035"/>
                  </a:lnTo>
                  <a:lnTo>
                    <a:pt x="9254" y="14608"/>
                  </a:lnTo>
                  <a:lnTo>
                    <a:pt x="9349" y="17783"/>
                  </a:lnTo>
                  <a:lnTo>
                    <a:pt x="9367" y="17783"/>
                  </a:lnTo>
                  <a:lnTo>
                    <a:pt x="9401" y="16194"/>
                  </a:lnTo>
                  <a:lnTo>
                    <a:pt x="9434" y="14621"/>
                  </a:lnTo>
                  <a:lnTo>
                    <a:pt x="9467" y="13057"/>
                  </a:lnTo>
                  <a:lnTo>
                    <a:pt x="9502" y="11493"/>
                  </a:lnTo>
                  <a:lnTo>
                    <a:pt x="9749" y="1564"/>
                  </a:lnTo>
                  <a:lnTo>
                    <a:pt x="10232" y="1564"/>
                  </a:lnTo>
                  <a:lnTo>
                    <a:pt x="9689" y="21236"/>
                  </a:lnTo>
                  <a:lnTo>
                    <a:pt x="9063" y="21236"/>
                  </a:lnTo>
                  <a:lnTo>
                    <a:pt x="8711" y="10891"/>
                  </a:lnTo>
                  <a:lnTo>
                    <a:pt x="8676" y="9747"/>
                  </a:lnTo>
                  <a:lnTo>
                    <a:pt x="8643" y="8621"/>
                  </a:lnTo>
                  <a:lnTo>
                    <a:pt x="8628" y="8049"/>
                  </a:lnTo>
                  <a:lnTo>
                    <a:pt x="8612" y="7486"/>
                  </a:lnTo>
                  <a:lnTo>
                    <a:pt x="8598" y="6918"/>
                  </a:lnTo>
                  <a:lnTo>
                    <a:pt x="8585" y="6351"/>
                  </a:lnTo>
                  <a:lnTo>
                    <a:pt x="8567" y="6351"/>
                  </a:lnTo>
                  <a:lnTo>
                    <a:pt x="8536" y="7486"/>
                  </a:lnTo>
                  <a:lnTo>
                    <a:pt x="8504" y="8621"/>
                  </a:lnTo>
                  <a:lnTo>
                    <a:pt x="8471" y="9747"/>
                  </a:lnTo>
                  <a:lnTo>
                    <a:pt x="8438" y="10891"/>
                  </a:lnTo>
                  <a:lnTo>
                    <a:pt x="8094" y="21236"/>
                  </a:lnTo>
                  <a:lnTo>
                    <a:pt x="7481" y="21236"/>
                  </a:lnTo>
                  <a:lnTo>
                    <a:pt x="6916" y="1564"/>
                  </a:lnTo>
                  <a:close/>
                  <a:moveTo>
                    <a:pt x="10348" y="13867"/>
                  </a:moveTo>
                  <a:lnTo>
                    <a:pt x="10348" y="13638"/>
                  </a:lnTo>
                  <a:lnTo>
                    <a:pt x="10349" y="13417"/>
                  </a:lnTo>
                  <a:lnTo>
                    <a:pt x="10351" y="13196"/>
                  </a:lnTo>
                  <a:lnTo>
                    <a:pt x="10353" y="12975"/>
                  </a:lnTo>
                  <a:lnTo>
                    <a:pt x="10356" y="12758"/>
                  </a:lnTo>
                  <a:lnTo>
                    <a:pt x="10359" y="12546"/>
                  </a:lnTo>
                  <a:lnTo>
                    <a:pt x="10364" y="12334"/>
                  </a:lnTo>
                  <a:lnTo>
                    <a:pt x="10374" y="11926"/>
                  </a:lnTo>
                  <a:lnTo>
                    <a:pt x="10380" y="11727"/>
                  </a:lnTo>
                  <a:lnTo>
                    <a:pt x="10387" y="11532"/>
                  </a:lnTo>
                  <a:lnTo>
                    <a:pt x="10394" y="11333"/>
                  </a:lnTo>
                  <a:lnTo>
                    <a:pt x="10402" y="11147"/>
                  </a:lnTo>
                  <a:lnTo>
                    <a:pt x="10411" y="10956"/>
                  </a:lnTo>
                  <a:lnTo>
                    <a:pt x="10420" y="10770"/>
                  </a:lnTo>
                  <a:lnTo>
                    <a:pt x="10431" y="10592"/>
                  </a:lnTo>
                  <a:lnTo>
                    <a:pt x="10441" y="10410"/>
                  </a:lnTo>
                  <a:lnTo>
                    <a:pt x="10452" y="10232"/>
                  </a:lnTo>
                  <a:lnTo>
                    <a:pt x="10463" y="10064"/>
                  </a:lnTo>
                  <a:lnTo>
                    <a:pt x="10475" y="9895"/>
                  </a:lnTo>
                  <a:lnTo>
                    <a:pt x="10488" y="9730"/>
                  </a:lnTo>
                  <a:lnTo>
                    <a:pt x="10514" y="9409"/>
                  </a:lnTo>
                  <a:lnTo>
                    <a:pt x="10527" y="9258"/>
                  </a:lnTo>
                  <a:lnTo>
                    <a:pt x="10542" y="9110"/>
                  </a:lnTo>
                  <a:lnTo>
                    <a:pt x="10556" y="8959"/>
                  </a:lnTo>
                  <a:lnTo>
                    <a:pt x="10572" y="8816"/>
                  </a:lnTo>
                  <a:lnTo>
                    <a:pt x="10603" y="8539"/>
                  </a:lnTo>
                  <a:lnTo>
                    <a:pt x="10654" y="8149"/>
                  </a:lnTo>
                  <a:lnTo>
                    <a:pt x="10672" y="8027"/>
                  </a:lnTo>
                  <a:lnTo>
                    <a:pt x="10690" y="7910"/>
                  </a:lnTo>
                  <a:lnTo>
                    <a:pt x="10708" y="7798"/>
                  </a:lnTo>
                  <a:lnTo>
                    <a:pt x="10728" y="7685"/>
                  </a:lnTo>
                  <a:lnTo>
                    <a:pt x="10746" y="7577"/>
                  </a:lnTo>
                  <a:lnTo>
                    <a:pt x="10766" y="7473"/>
                  </a:lnTo>
                  <a:lnTo>
                    <a:pt x="10786" y="7373"/>
                  </a:lnTo>
                  <a:lnTo>
                    <a:pt x="10806" y="7274"/>
                  </a:lnTo>
                  <a:lnTo>
                    <a:pt x="10826" y="7183"/>
                  </a:lnTo>
                  <a:lnTo>
                    <a:pt x="10847" y="7092"/>
                  </a:lnTo>
                  <a:lnTo>
                    <a:pt x="10868" y="7005"/>
                  </a:lnTo>
                  <a:lnTo>
                    <a:pt x="10889" y="6927"/>
                  </a:lnTo>
                  <a:lnTo>
                    <a:pt x="10911" y="6849"/>
                  </a:lnTo>
                  <a:lnTo>
                    <a:pt x="10933" y="6771"/>
                  </a:lnTo>
                  <a:lnTo>
                    <a:pt x="10955" y="6702"/>
                  </a:lnTo>
                  <a:lnTo>
                    <a:pt x="10978" y="6632"/>
                  </a:lnTo>
                  <a:lnTo>
                    <a:pt x="11001" y="6572"/>
                  </a:lnTo>
                  <a:lnTo>
                    <a:pt x="11024" y="6507"/>
                  </a:lnTo>
                  <a:lnTo>
                    <a:pt x="11047" y="6451"/>
                  </a:lnTo>
                  <a:lnTo>
                    <a:pt x="11071" y="6399"/>
                  </a:lnTo>
                  <a:lnTo>
                    <a:pt x="11094" y="6355"/>
                  </a:lnTo>
                  <a:lnTo>
                    <a:pt x="11117" y="6312"/>
                  </a:lnTo>
                  <a:lnTo>
                    <a:pt x="11165" y="6234"/>
                  </a:lnTo>
                  <a:lnTo>
                    <a:pt x="11189" y="6208"/>
                  </a:lnTo>
                  <a:lnTo>
                    <a:pt x="11213" y="6178"/>
                  </a:lnTo>
                  <a:lnTo>
                    <a:pt x="11237" y="6156"/>
                  </a:lnTo>
                  <a:lnTo>
                    <a:pt x="11286" y="6121"/>
                  </a:lnTo>
                  <a:lnTo>
                    <a:pt x="11311" y="6113"/>
                  </a:lnTo>
                  <a:lnTo>
                    <a:pt x="11361" y="6104"/>
                  </a:lnTo>
                  <a:lnTo>
                    <a:pt x="11385" y="6108"/>
                  </a:lnTo>
                  <a:lnTo>
                    <a:pt x="11410" y="6113"/>
                  </a:lnTo>
                  <a:lnTo>
                    <a:pt x="11434" y="6121"/>
                  </a:lnTo>
                  <a:lnTo>
                    <a:pt x="11483" y="6156"/>
                  </a:lnTo>
                  <a:lnTo>
                    <a:pt x="11508" y="6178"/>
                  </a:lnTo>
                  <a:lnTo>
                    <a:pt x="11532" y="6208"/>
                  </a:lnTo>
                  <a:lnTo>
                    <a:pt x="11556" y="6234"/>
                  </a:lnTo>
                  <a:lnTo>
                    <a:pt x="11581" y="6273"/>
                  </a:lnTo>
                  <a:lnTo>
                    <a:pt x="11604" y="6312"/>
                  </a:lnTo>
                  <a:lnTo>
                    <a:pt x="11652" y="6399"/>
                  </a:lnTo>
                  <a:lnTo>
                    <a:pt x="11675" y="6451"/>
                  </a:lnTo>
                  <a:lnTo>
                    <a:pt x="11699" y="6507"/>
                  </a:lnTo>
                  <a:lnTo>
                    <a:pt x="11722" y="6572"/>
                  </a:lnTo>
                  <a:lnTo>
                    <a:pt x="11745" y="6632"/>
                  </a:lnTo>
                  <a:lnTo>
                    <a:pt x="11768" y="6702"/>
                  </a:lnTo>
                  <a:lnTo>
                    <a:pt x="11791" y="6771"/>
                  </a:lnTo>
                  <a:lnTo>
                    <a:pt x="11834" y="6927"/>
                  </a:lnTo>
                  <a:lnTo>
                    <a:pt x="11856" y="7005"/>
                  </a:lnTo>
                  <a:lnTo>
                    <a:pt x="11877" y="7092"/>
                  </a:lnTo>
                  <a:lnTo>
                    <a:pt x="11918" y="7274"/>
                  </a:lnTo>
                  <a:lnTo>
                    <a:pt x="11938" y="7373"/>
                  </a:lnTo>
                  <a:lnTo>
                    <a:pt x="11957" y="7473"/>
                  </a:lnTo>
                  <a:lnTo>
                    <a:pt x="11978" y="7577"/>
                  </a:lnTo>
                  <a:lnTo>
                    <a:pt x="11996" y="7685"/>
                  </a:lnTo>
                  <a:lnTo>
                    <a:pt x="12014" y="7798"/>
                  </a:lnTo>
                  <a:lnTo>
                    <a:pt x="12033" y="7910"/>
                  </a:lnTo>
                  <a:lnTo>
                    <a:pt x="12051" y="8027"/>
                  </a:lnTo>
                  <a:lnTo>
                    <a:pt x="12068" y="8149"/>
                  </a:lnTo>
                  <a:lnTo>
                    <a:pt x="12086" y="8279"/>
                  </a:lnTo>
                  <a:lnTo>
                    <a:pt x="12119" y="8539"/>
                  </a:lnTo>
                  <a:lnTo>
                    <a:pt x="12135" y="8677"/>
                  </a:lnTo>
                  <a:lnTo>
                    <a:pt x="12151" y="8816"/>
                  </a:lnTo>
                  <a:lnTo>
                    <a:pt x="12166" y="8959"/>
                  </a:lnTo>
                  <a:lnTo>
                    <a:pt x="12180" y="9110"/>
                  </a:lnTo>
                  <a:lnTo>
                    <a:pt x="12194" y="9258"/>
                  </a:lnTo>
                  <a:lnTo>
                    <a:pt x="12208" y="9409"/>
                  </a:lnTo>
                  <a:lnTo>
                    <a:pt x="12221" y="9570"/>
                  </a:lnTo>
                  <a:lnTo>
                    <a:pt x="12234" y="9730"/>
                  </a:lnTo>
                  <a:lnTo>
                    <a:pt x="12247" y="9895"/>
                  </a:lnTo>
                  <a:lnTo>
                    <a:pt x="12259" y="10064"/>
                  </a:lnTo>
                  <a:lnTo>
                    <a:pt x="12270" y="10232"/>
                  </a:lnTo>
                  <a:lnTo>
                    <a:pt x="12282" y="10410"/>
                  </a:lnTo>
                  <a:lnTo>
                    <a:pt x="12293" y="10592"/>
                  </a:lnTo>
                  <a:lnTo>
                    <a:pt x="12303" y="10770"/>
                  </a:lnTo>
                  <a:lnTo>
                    <a:pt x="12313" y="10956"/>
                  </a:lnTo>
                  <a:lnTo>
                    <a:pt x="12321" y="11147"/>
                  </a:lnTo>
                  <a:lnTo>
                    <a:pt x="12329" y="11333"/>
                  </a:lnTo>
                  <a:lnTo>
                    <a:pt x="12338" y="11532"/>
                  </a:lnTo>
                  <a:lnTo>
                    <a:pt x="12344" y="11727"/>
                  </a:lnTo>
                  <a:lnTo>
                    <a:pt x="12350" y="11926"/>
                  </a:lnTo>
                  <a:lnTo>
                    <a:pt x="12361" y="12334"/>
                  </a:lnTo>
                  <a:lnTo>
                    <a:pt x="12369" y="12758"/>
                  </a:lnTo>
                  <a:lnTo>
                    <a:pt x="12372" y="12975"/>
                  </a:lnTo>
                  <a:lnTo>
                    <a:pt x="12374" y="13196"/>
                  </a:lnTo>
                  <a:lnTo>
                    <a:pt x="12376" y="13417"/>
                  </a:lnTo>
                  <a:lnTo>
                    <a:pt x="12377" y="13638"/>
                  </a:lnTo>
                  <a:lnTo>
                    <a:pt x="12377" y="13867"/>
                  </a:lnTo>
                  <a:lnTo>
                    <a:pt x="12377" y="14092"/>
                  </a:lnTo>
                  <a:lnTo>
                    <a:pt x="12376" y="14322"/>
                  </a:lnTo>
                  <a:lnTo>
                    <a:pt x="12374" y="14543"/>
                  </a:lnTo>
                  <a:lnTo>
                    <a:pt x="12372" y="14764"/>
                  </a:lnTo>
                  <a:lnTo>
                    <a:pt x="12369" y="14981"/>
                  </a:lnTo>
                  <a:lnTo>
                    <a:pt x="12361" y="15396"/>
                  </a:lnTo>
                  <a:lnTo>
                    <a:pt x="12350" y="15812"/>
                  </a:lnTo>
                  <a:lnTo>
                    <a:pt x="12344" y="16007"/>
                  </a:lnTo>
                  <a:lnTo>
                    <a:pt x="12338" y="16206"/>
                  </a:lnTo>
                  <a:lnTo>
                    <a:pt x="12329" y="16397"/>
                  </a:lnTo>
                  <a:lnTo>
                    <a:pt x="12321" y="16592"/>
                  </a:lnTo>
                  <a:lnTo>
                    <a:pt x="12313" y="16778"/>
                  </a:lnTo>
                  <a:lnTo>
                    <a:pt x="12303" y="16965"/>
                  </a:lnTo>
                  <a:lnTo>
                    <a:pt x="12293" y="17147"/>
                  </a:lnTo>
                  <a:lnTo>
                    <a:pt x="12282" y="17324"/>
                  </a:lnTo>
                  <a:lnTo>
                    <a:pt x="12270" y="17497"/>
                  </a:lnTo>
                  <a:lnTo>
                    <a:pt x="12259" y="17675"/>
                  </a:lnTo>
                  <a:lnTo>
                    <a:pt x="12247" y="17844"/>
                  </a:lnTo>
                  <a:lnTo>
                    <a:pt x="12234" y="18009"/>
                  </a:lnTo>
                  <a:lnTo>
                    <a:pt x="12221" y="18169"/>
                  </a:lnTo>
                  <a:lnTo>
                    <a:pt x="12208" y="18321"/>
                  </a:lnTo>
                  <a:lnTo>
                    <a:pt x="12194" y="18477"/>
                  </a:lnTo>
                  <a:lnTo>
                    <a:pt x="12180" y="18628"/>
                  </a:lnTo>
                  <a:lnTo>
                    <a:pt x="12166" y="18780"/>
                  </a:lnTo>
                  <a:lnTo>
                    <a:pt x="12151" y="18918"/>
                  </a:lnTo>
                  <a:lnTo>
                    <a:pt x="12135" y="19061"/>
                  </a:lnTo>
                  <a:lnTo>
                    <a:pt x="12103" y="19330"/>
                  </a:lnTo>
                  <a:lnTo>
                    <a:pt x="12086" y="19460"/>
                  </a:lnTo>
                  <a:lnTo>
                    <a:pt x="12068" y="19581"/>
                  </a:lnTo>
                  <a:lnTo>
                    <a:pt x="12051" y="19707"/>
                  </a:lnTo>
                  <a:lnTo>
                    <a:pt x="12033" y="19828"/>
                  </a:lnTo>
                  <a:lnTo>
                    <a:pt x="12014" y="19941"/>
                  </a:lnTo>
                  <a:lnTo>
                    <a:pt x="11996" y="20049"/>
                  </a:lnTo>
                  <a:lnTo>
                    <a:pt x="11978" y="20157"/>
                  </a:lnTo>
                  <a:lnTo>
                    <a:pt x="11957" y="20261"/>
                  </a:lnTo>
                  <a:lnTo>
                    <a:pt x="11938" y="20357"/>
                  </a:lnTo>
                  <a:lnTo>
                    <a:pt x="11918" y="20456"/>
                  </a:lnTo>
                  <a:lnTo>
                    <a:pt x="11898" y="20547"/>
                  </a:lnTo>
                  <a:lnTo>
                    <a:pt x="11877" y="20634"/>
                  </a:lnTo>
                  <a:lnTo>
                    <a:pt x="11856" y="20721"/>
                  </a:lnTo>
                  <a:lnTo>
                    <a:pt x="11834" y="20799"/>
                  </a:lnTo>
                  <a:lnTo>
                    <a:pt x="11813" y="20881"/>
                  </a:lnTo>
                  <a:lnTo>
                    <a:pt x="11791" y="20950"/>
                  </a:lnTo>
                  <a:lnTo>
                    <a:pt x="11768" y="21019"/>
                  </a:lnTo>
                  <a:lnTo>
                    <a:pt x="11745" y="21089"/>
                  </a:lnTo>
                  <a:lnTo>
                    <a:pt x="11699" y="21210"/>
                  </a:lnTo>
                  <a:lnTo>
                    <a:pt x="11675" y="21262"/>
                  </a:lnTo>
                  <a:lnTo>
                    <a:pt x="11652" y="21314"/>
                  </a:lnTo>
                  <a:lnTo>
                    <a:pt x="11628" y="21362"/>
                  </a:lnTo>
                  <a:lnTo>
                    <a:pt x="11604" y="21396"/>
                  </a:lnTo>
                  <a:lnTo>
                    <a:pt x="11581" y="21435"/>
                  </a:lnTo>
                  <a:lnTo>
                    <a:pt x="11556" y="21474"/>
                  </a:lnTo>
                  <a:lnTo>
                    <a:pt x="11532" y="21500"/>
                  </a:lnTo>
                  <a:lnTo>
                    <a:pt x="11508" y="21531"/>
                  </a:lnTo>
                  <a:lnTo>
                    <a:pt x="11483" y="21548"/>
                  </a:lnTo>
                  <a:lnTo>
                    <a:pt x="11434" y="21583"/>
                  </a:lnTo>
                  <a:lnTo>
                    <a:pt x="11410" y="21591"/>
                  </a:lnTo>
                  <a:lnTo>
                    <a:pt x="11385" y="21596"/>
                  </a:lnTo>
                  <a:lnTo>
                    <a:pt x="11361" y="21600"/>
                  </a:lnTo>
                  <a:lnTo>
                    <a:pt x="11311" y="21591"/>
                  </a:lnTo>
                  <a:lnTo>
                    <a:pt x="11286" y="21583"/>
                  </a:lnTo>
                  <a:lnTo>
                    <a:pt x="11237" y="21548"/>
                  </a:lnTo>
                  <a:lnTo>
                    <a:pt x="11213" y="21531"/>
                  </a:lnTo>
                  <a:lnTo>
                    <a:pt x="11189" y="21500"/>
                  </a:lnTo>
                  <a:lnTo>
                    <a:pt x="11165" y="21474"/>
                  </a:lnTo>
                  <a:lnTo>
                    <a:pt x="11117" y="21396"/>
                  </a:lnTo>
                  <a:lnTo>
                    <a:pt x="11094" y="21362"/>
                  </a:lnTo>
                  <a:lnTo>
                    <a:pt x="11071" y="21314"/>
                  </a:lnTo>
                  <a:lnTo>
                    <a:pt x="11047" y="21262"/>
                  </a:lnTo>
                  <a:lnTo>
                    <a:pt x="11024" y="21210"/>
                  </a:lnTo>
                  <a:lnTo>
                    <a:pt x="11001" y="21149"/>
                  </a:lnTo>
                  <a:lnTo>
                    <a:pt x="10978" y="21089"/>
                  </a:lnTo>
                  <a:lnTo>
                    <a:pt x="10955" y="21019"/>
                  </a:lnTo>
                  <a:lnTo>
                    <a:pt x="10933" y="20950"/>
                  </a:lnTo>
                  <a:lnTo>
                    <a:pt x="10911" y="20881"/>
                  </a:lnTo>
                  <a:lnTo>
                    <a:pt x="10889" y="20799"/>
                  </a:lnTo>
                  <a:lnTo>
                    <a:pt x="10868" y="20721"/>
                  </a:lnTo>
                  <a:lnTo>
                    <a:pt x="10826" y="20547"/>
                  </a:lnTo>
                  <a:lnTo>
                    <a:pt x="10806" y="20456"/>
                  </a:lnTo>
                  <a:lnTo>
                    <a:pt x="10786" y="20357"/>
                  </a:lnTo>
                  <a:lnTo>
                    <a:pt x="10766" y="20261"/>
                  </a:lnTo>
                  <a:lnTo>
                    <a:pt x="10746" y="20157"/>
                  </a:lnTo>
                  <a:lnTo>
                    <a:pt x="10728" y="20049"/>
                  </a:lnTo>
                  <a:lnTo>
                    <a:pt x="10708" y="19941"/>
                  </a:lnTo>
                  <a:lnTo>
                    <a:pt x="10690" y="19828"/>
                  </a:lnTo>
                  <a:lnTo>
                    <a:pt x="10672" y="19707"/>
                  </a:lnTo>
                  <a:lnTo>
                    <a:pt x="10654" y="19581"/>
                  </a:lnTo>
                  <a:lnTo>
                    <a:pt x="10637" y="19460"/>
                  </a:lnTo>
                  <a:lnTo>
                    <a:pt x="10620" y="19330"/>
                  </a:lnTo>
                  <a:lnTo>
                    <a:pt x="10603" y="19196"/>
                  </a:lnTo>
                  <a:lnTo>
                    <a:pt x="10588" y="19061"/>
                  </a:lnTo>
                  <a:lnTo>
                    <a:pt x="10572" y="18918"/>
                  </a:lnTo>
                  <a:lnTo>
                    <a:pt x="10556" y="18780"/>
                  </a:lnTo>
                  <a:lnTo>
                    <a:pt x="10527" y="18477"/>
                  </a:lnTo>
                  <a:lnTo>
                    <a:pt x="10514" y="18321"/>
                  </a:lnTo>
                  <a:lnTo>
                    <a:pt x="10501" y="18169"/>
                  </a:lnTo>
                  <a:lnTo>
                    <a:pt x="10488" y="18009"/>
                  </a:lnTo>
                  <a:lnTo>
                    <a:pt x="10475" y="17844"/>
                  </a:lnTo>
                  <a:lnTo>
                    <a:pt x="10463" y="17675"/>
                  </a:lnTo>
                  <a:lnTo>
                    <a:pt x="10452" y="17497"/>
                  </a:lnTo>
                  <a:lnTo>
                    <a:pt x="10441" y="17324"/>
                  </a:lnTo>
                  <a:lnTo>
                    <a:pt x="10431" y="17147"/>
                  </a:lnTo>
                  <a:lnTo>
                    <a:pt x="10420" y="16965"/>
                  </a:lnTo>
                  <a:lnTo>
                    <a:pt x="10411" y="16778"/>
                  </a:lnTo>
                  <a:lnTo>
                    <a:pt x="10402" y="16592"/>
                  </a:lnTo>
                  <a:lnTo>
                    <a:pt x="10394" y="16397"/>
                  </a:lnTo>
                  <a:lnTo>
                    <a:pt x="10387" y="16206"/>
                  </a:lnTo>
                  <a:lnTo>
                    <a:pt x="10380" y="16007"/>
                  </a:lnTo>
                  <a:lnTo>
                    <a:pt x="10374" y="15812"/>
                  </a:lnTo>
                  <a:lnTo>
                    <a:pt x="10364" y="15396"/>
                  </a:lnTo>
                  <a:lnTo>
                    <a:pt x="10359" y="15188"/>
                  </a:lnTo>
                  <a:lnTo>
                    <a:pt x="10356" y="14981"/>
                  </a:lnTo>
                  <a:lnTo>
                    <a:pt x="10353" y="14764"/>
                  </a:lnTo>
                  <a:lnTo>
                    <a:pt x="10351" y="14543"/>
                  </a:lnTo>
                  <a:lnTo>
                    <a:pt x="10349" y="14322"/>
                  </a:lnTo>
                  <a:lnTo>
                    <a:pt x="10348" y="14092"/>
                  </a:lnTo>
                  <a:lnTo>
                    <a:pt x="10348" y="13867"/>
                  </a:lnTo>
                  <a:close/>
                  <a:moveTo>
                    <a:pt x="10861" y="13867"/>
                  </a:moveTo>
                  <a:lnTo>
                    <a:pt x="10861" y="14140"/>
                  </a:lnTo>
                  <a:lnTo>
                    <a:pt x="10862" y="14409"/>
                  </a:lnTo>
                  <a:lnTo>
                    <a:pt x="10865" y="14673"/>
                  </a:lnTo>
                  <a:lnTo>
                    <a:pt x="10869" y="14929"/>
                  </a:lnTo>
                  <a:lnTo>
                    <a:pt x="10873" y="15171"/>
                  </a:lnTo>
                  <a:lnTo>
                    <a:pt x="10886" y="15648"/>
                  </a:lnTo>
                  <a:lnTo>
                    <a:pt x="10894" y="15873"/>
                  </a:lnTo>
                  <a:lnTo>
                    <a:pt x="10903" y="16094"/>
                  </a:lnTo>
                  <a:lnTo>
                    <a:pt x="10912" y="16306"/>
                  </a:lnTo>
                  <a:lnTo>
                    <a:pt x="10923" y="16510"/>
                  </a:lnTo>
                  <a:lnTo>
                    <a:pt x="10935" y="16709"/>
                  </a:lnTo>
                  <a:lnTo>
                    <a:pt x="10948" y="16904"/>
                  </a:lnTo>
                  <a:lnTo>
                    <a:pt x="10962" y="17086"/>
                  </a:lnTo>
                  <a:lnTo>
                    <a:pt x="10977" y="17264"/>
                  </a:lnTo>
                  <a:lnTo>
                    <a:pt x="10993" y="17432"/>
                  </a:lnTo>
                  <a:lnTo>
                    <a:pt x="11010" y="17593"/>
                  </a:lnTo>
                  <a:lnTo>
                    <a:pt x="11028" y="17749"/>
                  </a:lnTo>
                  <a:lnTo>
                    <a:pt x="11047" y="17887"/>
                  </a:lnTo>
                  <a:lnTo>
                    <a:pt x="11056" y="17957"/>
                  </a:lnTo>
                  <a:lnTo>
                    <a:pt x="11066" y="18017"/>
                  </a:lnTo>
                  <a:lnTo>
                    <a:pt x="11076" y="18082"/>
                  </a:lnTo>
                  <a:lnTo>
                    <a:pt x="11086" y="18139"/>
                  </a:lnTo>
                  <a:lnTo>
                    <a:pt x="11096" y="18195"/>
                  </a:lnTo>
                  <a:lnTo>
                    <a:pt x="11107" y="18247"/>
                  </a:lnTo>
                  <a:lnTo>
                    <a:pt x="11118" y="18299"/>
                  </a:lnTo>
                  <a:lnTo>
                    <a:pt x="11129" y="18351"/>
                  </a:lnTo>
                  <a:lnTo>
                    <a:pt x="11139" y="18394"/>
                  </a:lnTo>
                  <a:lnTo>
                    <a:pt x="11151" y="18433"/>
                  </a:lnTo>
                  <a:lnTo>
                    <a:pt x="11162" y="18477"/>
                  </a:lnTo>
                  <a:lnTo>
                    <a:pt x="11186" y="18555"/>
                  </a:lnTo>
                  <a:lnTo>
                    <a:pt x="11211" y="18615"/>
                  </a:lnTo>
                  <a:lnTo>
                    <a:pt x="11236" y="18667"/>
                  </a:lnTo>
                  <a:lnTo>
                    <a:pt x="11249" y="18689"/>
                  </a:lnTo>
                  <a:lnTo>
                    <a:pt x="11263" y="18706"/>
                  </a:lnTo>
                  <a:lnTo>
                    <a:pt x="11276" y="18728"/>
                  </a:lnTo>
                  <a:lnTo>
                    <a:pt x="11303" y="18749"/>
                  </a:lnTo>
                  <a:lnTo>
                    <a:pt x="11331" y="18762"/>
                  </a:lnTo>
                  <a:lnTo>
                    <a:pt x="11361" y="18775"/>
                  </a:lnTo>
                  <a:lnTo>
                    <a:pt x="11389" y="18762"/>
                  </a:lnTo>
                  <a:lnTo>
                    <a:pt x="11417" y="18749"/>
                  </a:lnTo>
                  <a:lnTo>
                    <a:pt x="11444" y="18728"/>
                  </a:lnTo>
                  <a:lnTo>
                    <a:pt x="11458" y="18706"/>
                  </a:lnTo>
                  <a:lnTo>
                    <a:pt x="11471" y="18689"/>
                  </a:lnTo>
                  <a:lnTo>
                    <a:pt x="11484" y="18667"/>
                  </a:lnTo>
                  <a:lnTo>
                    <a:pt x="11497" y="18641"/>
                  </a:lnTo>
                  <a:lnTo>
                    <a:pt x="11510" y="18615"/>
                  </a:lnTo>
                  <a:lnTo>
                    <a:pt x="11522" y="18585"/>
                  </a:lnTo>
                  <a:lnTo>
                    <a:pt x="11534" y="18555"/>
                  </a:lnTo>
                  <a:lnTo>
                    <a:pt x="11547" y="18516"/>
                  </a:lnTo>
                  <a:lnTo>
                    <a:pt x="11558" y="18477"/>
                  </a:lnTo>
                  <a:lnTo>
                    <a:pt x="11569" y="18433"/>
                  </a:lnTo>
                  <a:lnTo>
                    <a:pt x="11581" y="18394"/>
                  </a:lnTo>
                  <a:lnTo>
                    <a:pt x="11593" y="18351"/>
                  </a:lnTo>
                  <a:lnTo>
                    <a:pt x="11604" y="18299"/>
                  </a:lnTo>
                  <a:lnTo>
                    <a:pt x="11614" y="18247"/>
                  </a:lnTo>
                  <a:lnTo>
                    <a:pt x="11626" y="18195"/>
                  </a:lnTo>
                  <a:lnTo>
                    <a:pt x="11646" y="18082"/>
                  </a:lnTo>
                  <a:lnTo>
                    <a:pt x="11656" y="18017"/>
                  </a:lnTo>
                  <a:lnTo>
                    <a:pt x="11676" y="17887"/>
                  </a:lnTo>
                  <a:lnTo>
                    <a:pt x="11694" y="17749"/>
                  </a:lnTo>
                  <a:lnTo>
                    <a:pt x="11713" y="17593"/>
                  </a:lnTo>
                  <a:lnTo>
                    <a:pt x="11730" y="17432"/>
                  </a:lnTo>
                  <a:lnTo>
                    <a:pt x="11746" y="17264"/>
                  </a:lnTo>
                  <a:lnTo>
                    <a:pt x="11761" y="17086"/>
                  </a:lnTo>
                  <a:lnTo>
                    <a:pt x="11776" y="16904"/>
                  </a:lnTo>
                  <a:lnTo>
                    <a:pt x="11788" y="16709"/>
                  </a:lnTo>
                  <a:lnTo>
                    <a:pt x="11801" y="16510"/>
                  </a:lnTo>
                  <a:lnTo>
                    <a:pt x="11811" y="16306"/>
                  </a:lnTo>
                  <a:lnTo>
                    <a:pt x="11822" y="16094"/>
                  </a:lnTo>
                  <a:lnTo>
                    <a:pt x="11831" y="15873"/>
                  </a:lnTo>
                  <a:lnTo>
                    <a:pt x="11839" y="15648"/>
                  </a:lnTo>
                  <a:lnTo>
                    <a:pt x="11846" y="15409"/>
                  </a:lnTo>
                  <a:lnTo>
                    <a:pt x="11851" y="15171"/>
                  </a:lnTo>
                  <a:lnTo>
                    <a:pt x="11856" y="14929"/>
                  </a:lnTo>
                  <a:lnTo>
                    <a:pt x="11860" y="14673"/>
                  </a:lnTo>
                  <a:lnTo>
                    <a:pt x="11863" y="14409"/>
                  </a:lnTo>
                  <a:lnTo>
                    <a:pt x="11864" y="14140"/>
                  </a:lnTo>
                  <a:lnTo>
                    <a:pt x="11864" y="13867"/>
                  </a:lnTo>
                  <a:lnTo>
                    <a:pt x="11864" y="13590"/>
                  </a:lnTo>
                  <a:lnTo>
                    <a:pt x="11863" y="13317"/>
                  </a:lnTo>
                  <a:lnTo>
                    <a:pt x="11860" y="13057"/>
                  </a:lnTo>
                  <a:lnTo>
                    <a:pt x="11856" y="12797"/>
                  </a:lnTo>
                  <a:lnTo>
                    <a:pt x="11851" y="12546"/>
                  </a:lnTo>
                  <a:lnTo>
                    <a:pt x="11846" y="12308"/>
                  </a:lnTo>
                  <a:lnTo>
                    <a:pt x="11839" y="12069"/>
                  </a:lnTo>
                  <a:lnTo>
                    <a:pt x="11831" y="11840"/>
                  </a:lnTo>
                  <a:lnTo>
                    <a:pt x="11822" y="11619"/>
                  </a:lnTo>
                  <a:lnTo>
                    <a:pt x="11811" y="11402"/>
                  </a:lnTo>
                  <a:lnTo>
                    <a:pt x="11801" y="11199"/>
                  </a:lnTo>
                  <a:lnTo>
                    <a:pt x="11788" y="10999"/>
                  </a:lnTo>
                  <a:lnTo>
                    <a:pt x="11776" y="10809"/>
                  </a:lnTo>
                  <a:lnTo>
                    <a:pt x="11761" y="10622"/>
                  </a:lnTo>
                  <a:lnTo>
                    <a:pt x="11746" y="10445"/>
                  </a:lnTo>
                  <a:lnTo>
                    <a:pt x="11730" y="10271"/>
                  </a:lnTo>
                  <a:lnTo>
                    <a:pt x="11713" y="10111"/>
                  </a:lnTo>
                  <a:lnTo>
                    <a:pt x="11694" y="9960"/>
                  </a:lnTo>
                  <a:lnTo>
                    <a:pt x="11676" y="9821"/>
                  </a:lnTo>
                  <a:lnTo>
                    <a:pt x="11656" y="9687"/>
                  </a:lnTo>
                  <a:lnTo>
                    <a:pt x="11646" y="9626"/>
                  </a:lnTo>
                  <a:lnTo>
                    <a:pt x="11636" y="9565"/>
                  </a:lnTo>
                  <a:lnTo>
                    <a:pt x="11626" y="9509"/>
                  </a:lnTo>
                  <a:lnTo>
                    <a:pt x="11614" y="9457"/>
                  </a:lnTo>
                  <a:lnTo>
                    <a:pt x="11604" y="9405"/>
                  </a:lnTo>
                  <a:lnTo>
                    <a:pt x="11581" y="9310"/>
                  </a:lnTo>
                  <a:lnTo>
                    <a:pt x="11569" y="9271"/>
                  </a:lnTo>
                  <a:lnTo>
                    <a:pt x="11558" y="9227"/>
                  </a:lnTo>
                  <a:lnTo>
                    <a:pt x="11547" y="9188"/>
                  </a:lnTo>
                  <a:lnTo>
                    <a:pt x="11534" y="9158"/>
                  </a:lnTo>
                  <a:lnTo>
                    <a:pt x="11522" y="9123"/>
                  </a:lnTo>
                  <a:lnTo>
                    <a:pt x="11510" y="9089"/>
                  </a:lnTo>
                  <a:lnTo>
                    <a:pt x="11497" y="9067"/>
                  </a:lnTo>
                  <a:lnTo>
                    <a:pt x="11484" y="9037"/>
                  </a:lnTo>
                  <a:lnTo>
                    <a:pt x="11471" y="9019"/>
                  </a:lnTo>
                  <a:lnTo>
                    <a:pt x="11458" y="8998"/>
                  </a:lnTo>
                  <a:lnTo>
                    <a:pt x="11444" y="8981"/>
                  </a:lnTo>
                  <a:lnTo>
                    <a:pt x="11417" y="8955"/>
                  </a:lnTo>
                  <a:lnTo>
                    <a:pt x="11389" y="8942"/>
                  </a:lnTo>
                  <a:lnTo>
                    <a:pt x="11361" y="8937"/>
                  </a:lnTo>
                  <a:lnTo>
                    <a:pt x="11331" y="8942"/>
                  </a:lnTo>
                  <a:lnTo>
                    <a:pt x="11303" y="8955"/>
                  </a:lnTo>
                  <a:lnTo>
                    <a:pt x="11276" y="8981"/>
                  </a:lnTo>
                  <a:lnTo>
                    <a:pt x="11263" y="8998"/>
                  </a:lnTo>
                  <a:lnTo>
                    <a:pt x="11249" y="9019"/>
                  </a:lnTo>
                  <a:lnTo>
                    <a:pt x="11236" y="9037"/>
                  </a:lnTo>
                  <a:lnTo>
                    <a:pt x="11224" y="9067"/>
                  </a:lnTo>
                  <a:lnTo>
                    <a:pt x="11211" y="9089"/>
                  </a:lnTo>
                  <a:lnTo>
                    <a:pt x="11186" y="9158"/>
                  </a:lnTo>
                  <a:lnTo>
                    <a:pt x="11174" y="9188"/>
                  </a:lnTo>
                  <a:lnTo>
                    <a:pt x="11162" y="9227"/>
                  </a:lnTo>
                  <a:lnTo>
                    <a:pt x="11151" y="9271"/>
                  </a:lnTo>
                  <a:lnTo>
                    <a:pt x="11139" y="9310"/>
                  </a:lnTo>
                  <a:lnTo>
                    <a:pt x="11118" y="9405"/>
                  </a:lnTo>
                  <a:lnTo>
                    <a:pt x="11107" y="9457"/>
                  </a:lnTo>
                  <a:lnTo>
                    <a:pt x="11096" y="9509"/>
                  </a:lnTo>
                  <a:lnTo>
                    <a:pt x="11086" y="9565"/>
                  </a:lnTo>
                  <a:lnTo>
                    <a:pt x="11076" y="9626"/>
                  </a:lnTo>
                  <a:lnTo>
                    <a:pt x="11066" y="9687"/>
                  </a:lnTo>
                  <a:lnTo>
                    <a:pt x="11056" y="9752"/>
                  </a:lnTo>
                  <a:lnTo>
                    <a:pt x="11047" y="9821"/>
                  </a:lnTo>
                  <a:lnTo>
                    <a:pt x="11028" y="9960"/>
                  </a:lnTo>
                  <a:lnTo>
                    <a:pt x="11010" y="10111"/>
                  </a:lnTo>
                  <a:lnTo>
                    <a:pt x="10993" y="10271"/>
                  </a:lnTo>
                  <a:lnTo>
                    <a:pt x="10977" y="10445"/>
                  </a:lnTo>
                  <a:lnTo>
                    <a:pt x="10962" y="10622"/>
                  </a:lnTo>
                  <a:lnTo>
                    <a:pt x="10948" y="10809"/>
                  </a:lnTo>
                  <a:lnTo>
                    <a:pt x="10935" y="10999"/>
                  </a:lnTo>
                  <a:lnTo>
                    <a:pt x="10923" y="11199"/>
                  </a:lnTo>
                  <a:lnTo>
                    <a:pt x="10912" y="11402"/>
                  </a:lnTo>
                  <a:lnTo>
                    <a:pt x="10903" y="11619"/>
                  </a:lnTo>
                  <a:lnTo>
                    <a:pt x="10894" y="11840"/>
                  </a:lnTo>
                  <a:lnTo>
                    <a:pt x="10886" y="12069"/>
                  </a:lnTo>
                  <a:lnTo>
                    <a:pt x="10873" y="12546"/>
                  </a:lnTo>
                  <a:lnTo>
                    <a:pt x="10869" y="12797"/>
                  </a:lnTo>
                  <a:lnTo>
                    <a:pt x="10865" y="13057"/>
                  </a:lnTo>
                  <a:lnTo>
                    <a:pt x="10862" y="13317"/>
                  </a:lnTo>
                  <a:lnTo>
                    <a:pt x="10861" y="13590"/>
                  </a:lnTo>
                  <a:lnTo>
                    <a:pt x="10861" y="13867"/>
                  </a:lnTo>
                  <a:close/>
                  <a:moveTo>
                    <a:pt x="12776" y="6468"/>
                  </a:moveTo>
                  <a:lnTo>
                    <a:pt x="13188" y="6468"/>
                  </a:lnTo>
                  <a:lnTo>
                    <a:pt x="13222" y="9084"/>
                  </a:lnTo>
                  <a:lnTo>
                    <a:pt x="13240" y="9084"/>
                  </a:lnTo>
                  <a:lnTo>
                    <a:pt x="13254" y="8907"/>
                  </a:lnTo>
                  <a:lnTo>
                    <a:pt x="13269" y="8734"/>
                  </a:lnTo>
                  <a:lnTo>
                    <a:pt x="13284" y="8569"/>
                  </a:lnTo>
                  <a:lnTo>
                    <a:pt x="13300" y="8404"/>
                  </a:lnTo>
                  <a:lnTo>
                    <a:pt x="13316" y="8248"/>
                  </a:lnTo>
                  <a:lnTo>
                    <a:pt x="13332" y="8097"/>
                  </a:lnTo>
                  <a:lnTo>
                    <a:pt x="13348" y="7954"/>
                  </a:lnTo>
                  <a:lnTo>
                    <a:pt x="13365" y="7811"/>
                  </a:lnTo>
                  <a:lnTo>
                    <a:pt x="13382" y="7677"/>
                  </a:lnTo>
                  <a:lnTo>
                    <a:pt x="13400" y="7542"/>
                  </a:lnTo>
                  <a:lnTo>
                    <a:pt x="13436" y="7300"/>
                  </a:lnTo>
                  <a:lnTo>
                    <a:pt x="13456" y="7187"/>
                  </a:lnTo>
                  <a:lnTo>
                    <a:pt x="13474" y="7079"/>
                  </a:lnTo>
                  <a:lnTo>
                    <a:pt x="13494" y="6975"/>
                  </a:lnTo>
                  <a:lnTo>
                    <a:pt x="13514" y="6875"/>
                  </a:lnTo>
                  <a:lnTo>
                    <a:pt x="13534" y="6780"/>
                  </a:lnTo>
                  <a:lnTo>
                    <a:pt x="13554" y="6693"/>
                  </a:lnTo>
                  <a:lnTo>
                    <a:pt x="13574" y="6611"/>
                  </a:lnTo>
                  <a:lnTo>
                    <a:pt x="13595" y="6537"/>
                  </a:lnTo>
                  <a:lnTo>
                    <a:pt x="13615" y="6472"/>
                  </a:lnTo>
                  <a:lnTo>
                    <a:pt x="13636" y="6407"/>
                  </a:lnTo>
                  <a:lnTo>
                    <a:pt x="13657" y="6351"/>
                  </a:lnTo>
                  <a:lnTo>
                    <a:pt x="13677" y="6299"/>
                  </a:lnTo>
                  <a:lnTo>
                    <a:pt x="13718" y="6212"/>
                  </a:lnTo>
                  <a:lnTo>
                    <a:pt x="13739" y="6178"/>
                  </a:lnTo>
                  <a:lnTo>
                    <a:pt x="13781" y="6134"/>
                  </a:lnTo>
                  <a:lnTo>
                    <a:pt x="13802" y="6117"/>
                  </a:lnTo>
                  <a:lnTo>
                    <a:pt x="13823" y="6108"/>
                  </a:lnTo>
                  <a:lnTo>
                    <a:pt x="13844" y="6104"/>
                  </a:lnTo>
                  <a:lnTo>
                    <a:pt x="13881" y="6108"/>
                  </a:lnTo>
                  <a:lnTo>
                    <a:pt x="13917" y="6121"/>
                  </a:lnTo>
                  <a:lnTo>
                    <a:pt x="13950" y="6147"/>
                  </a:lnTo>
                  <a:lnTo>
                    <a:pt x="13981" y="6178"/>
                  </a:lnTo>
                  <a:lnTo>
                    <a:pt x="13996" y="6204"/>
                  </a:lnTo>
                  <a:lnTo>
                    <a:pt x="14011" y="6221"/>
                  </a:lnTo>
                  <a:lnTo>
                    <a:pt x="14025" y="6251"/>
                  </a:lnTo>
                  <a:lnTo>
                    <a:pt x="14038" y="6273"/>
                  </a:lnTo>
                  <a:lnTo>
                    <a:pt x="14051" y="6308"/>
                  </a:lnTo>
                  <a:lnTo>
                    <a:pt x="14064" y="6334"/>
                  </a:lnTo>
                  <a:lnTo>
                    <a:pt x="14076" y="6373"/>
                  </a:lnTo>
                  <a:lnTo>
                    <a:pt x="14087" y="6407"/>
                  </a:lnTo>
                  <a:lnTo>
                    <a:pt x="14001" y="9414"/>
                  </a:lnTo>
                  <a:lnTo>
                    <a:pt x="13973" y="9357"/>
                  </a:lnTo>
                  <a:lnTo>
                    <a:pt x="13947" y="9310"/>
                  </a:lnTo>
                  <a:lnTo>
                    <a:pt x="13921" y="9271"/>
                  </a:lnTo>
                  <a:lnTo>
                    <a:pt x="13896" y="9236"/>
                  </a:lnTo>
                  <a:lnTo>
                    <a:pt x="13871" y="9210"/>
                  </a:lnTo>
                  <a:lnTo>
                    <a:pt x="13843" y="9188"/>
                  </a:lnTo>
                  <a:lnTo>
                    <a:pt x="13812" y="9180"/>
                  </a:lnTo>
                  <a:lnTo>
                    <a:pt x="13779" y="9175"/>
                  </a:lnTo>
                  <a:lnTo>
                    <a:pt x="13748" y="9184"/>
                  </a:lnTo>
                  <a:lnTo>
                    <a:pt x="13731" y="9197"/>
                  </a:lnTo>
                  <a:lnTo>
                    <a:pt x="13699" y="9240"/>
                  </a:lnTo>
                  <a:lnTo>
                    <a:pt x="13682" y="9271"/>
                  </a:lnTo>
                  <a:lnTo>
                    <a:pt x="13666" y="9305"/>
                  </a:lnTo>
                  <a:lnTo>
                    <a:pt x="13650" y="9344"/>
                  </a:lnTo>
                  <a:lnTo>
                    <a:pt x="13633" y="9392"/>
                  </a:lnTo>
                  <a:lnTo>
                    <a:pt x="13616" y="9440"/>
                  </a:lnTo>
                  <a:lnTo>
                    <a:pt x="13599" y="9496"/>
                  </a:lnTo>
                  <a:lnTo>
                    <a:pt x="13583" y="9557"/>
                  </a:lnTo>
                  <a:lnTo>
                    <a:pt x="13566" y="9622"/>
                  </a:lnTo>
                  <a:lnTo>
                    <a:pt x="13549" y="9691"/>
                  </a:lnTo>
                  <a:lnTo>
                    <a:pt x="13532" y="9769"/>
                  </a:lnTo>
                  <a:lnTo>
                    <a:pt x="13514" y="9851"/>
                  </a:lnTo>
                  <a:lnTo>
                    <a:pt x="13497" y="9942"/>
                  </a:lnTo>
                  <a:lnTo>
                    <a:pt x="13480" y="10038"/>
                  </a:lnTo>
                  <a:lnTo>
                    <a:pt x="13463" y="10137"/>
                  </a:lnTo>
                  <a:lnTo>
                    <a:pt x="13447" y="10254"/>
                  </a:lnTo>
                  <a:lnTo>
                    <a:pt x="13431" y="10375"/>
                  </a:lnTo>
                  <a:lnTo>
                    <a:pt x="13416" y="10501"/>
                  </a:lnTo>
                  <a:lnTo>
                    <a:pt x="13400" y="10640"/>
                  </a:lnTo>
                  <a:lnTo>
                    <a:pt x="13385" y="10778"/>
                  </a:lnTo>
                  <a:lnTo>
                    <a:pt x="13370" y="10934"/>
                  </a:lnTo>
                  <a:lnTo>
                    <a:pt x="13356" y="11095"/>
                  </a:lnTo>
                  <a:lnTo>
                    <a:pt x="13341" y="11259"/>
                  </a:lnTo>
                  <a:lnTo>
                    <a:pt x="13327" y="11432"/>
                  </a:lnTo>
                  <a:lnTo>
                    <a:pt x="13314" y="11614"/>
                  </a:lnTo>
                  <a:lnTo>
                    <a:pt x="13287" y="12004"/>
                  </a:lnTo>
                  <a:lnTo>
                    <a:pt x="13275" y="12212"/>
                  </a:lnTo>
                  <a:lnTo>
                    <a:pt x="13275" y="21236"/>
                  </a:lnTo>
                  <a:lnTo>
                    <a:pt x="12776" y="21236"/>
                  </a:lnTo>
                  <a:lnTo>
                    <a:pt x="12776" y="6468"/>
                  </a:lnTo>
                  <a:close/>
                  <a:moveTo>
                    <a:pt x="14347" y="0"/>
                  </a:moveTo>
                  <a:lnTo>
                    <a:pt x="14847" y="0"/>
                  </a:lnTo>
                  <a:lnTo>
                    <a:pt x="14847" y="17632"/>
                  </a:lnTo>
                  <a:lnTo>
                    <a:pt x="14848" y="17783"/>
                  </a:lnTo>
                  <a:lnTo>
                    <a:pt x="14849" y="17922"/>
                  </a:lnTo>
                  <a:lnTo>
                    <a:pt x="14851" y="18048"/>
                  </a:lnTo>
                  <a:lnTo>
                    <a:pt x="14856" y="18169"/>
                  </a:lnTo>
                  <a:lnTo>
                    <a:pt x="14861" y="18269"/>
                  </a:lnTo>
                  <a:lnTo>
                    <a:pt x="14863" y="18316"/>
                  </a:lnTo>
                  <a:lnTo>
                    <a:pt x="14866" y="18364"/>
                  </a:lnTo>
                  <a:lnTo>
                    <a:pt x="14870" y="18407"/>
                  </a:lnTo>
                  <a:lnTo>
                    <a:pt x="14873" y="18446"/>
                  </a:lnTo>
                  <a:lnTo>
                    <a:pt x="14878" y="18481"/>
                  </a:lnTo>
                  <a:lnTo>
                    <a:pt x="14881" y="18516"/>
                  </a:lnTo>
                  <a:lnTo>
                    <a:pt x="14890" y="18576"/>
                  </a:lnTo>
                  <a:lnTo>
                    <a:pt x="14899" y="18628"/>
                  </a:lnTo>
                  <a:lnTo>
                    <a:pt x="14908" y="18671"/>
                  </a:lnTo>
                  <a:lnTo>
                    <a:pt x="14918" y="18706"/>
                  </a:lnTo>
                  <a:lnTo>
                    <a:pt x="14927" y="18736"/>
                  </a:lnTo>
                  <a:lnTo>
                    <a:pt x="14936" y="18754"/>
                  </a:lnTo>
                  <a:lnTo>
                    <a:pt x="14946" y="18767"/>
                  </a:lnTo>
                  <a:lnTo>
                    <a:pt x="14956" y="18775"/>
                  </a:lnTo>
                  <a:lnTo>
                    <a:pt x="14988" y="18775"/>
                  </a:lnTo>
                  <a:lnTo>
                    <a:pt x="14996" y="18767"/>
                  </a:lnTo>
                  <a:lnTo>
                    <a:pt x="15007" y="18754"/>
                  </a:lnTo>
                  <a:lnTo>
                    <a:pt x="15019" y="18736"/>
                  </a:lnTo>
                  <a:lnTo>
                    <a:pt x="15034" y="18710"/>
                  </a:lnTo>
                  <a:lnTo>
                    <a:pt x="15099" y="21301"/>
                  </a:lnTo>
                  <a:lnTo>
                    <a:pt x="15086" y="21336"/>
                  </a:lnTo>
                  <a:lnTo>
                    <a:pt x="15073" y="21370"/>
                  </a:lnTo>
                  <a:lnTo>
                    <a:pt x="15044" y="21431"/>
                  </a:lnTo>
                  <a:lnTo>
                    <a:pt x="15030" y="21457"/>
                  </a:lnTo>
                  <a:lnTo>
                    <a:pt x="15014" y="21483"/>
                  </a:lnTo>
                  <a:lnTo>
                    <a:pt x="14999" y="21505"/>
                  </a:lnTo>
                  <a:lnTo>
                    <a:pt x="14983" y="21526"/>
                  </a:lnTo>
                  <a:lnTo>
                    <a:pt x="14949" y="21557"/>
                  </a:lnTo>
                  <a:lnTo>
                    <a:pt x="14912" y="21583"/>
                  </a:lnTo>
                  <a:lnTo>
                    <a:pt x="14874" y="21596"/>
                  </a:lnTo>
                  <a:lnTo>
                    <a:pt x="14834" y="21600"/>
                  </a:lnTo>
                  <a:lnTo>
                    <a:pt x="14801" y="21596"/>
                  </a:lnTo>
                  <a:lnTo>
                    <a:pt x="14769" y="21583"/>
                  </a:lnTo>
                  <a:lnTo>
                    <a:pt x="14738" y="21561"/>
                  </a:lnTo>
                  <a:lnTo>
                    <a:pt x="14709" y="21531"/>
                  </a:lnTo>
                  <a:lnTo>
                    <a:pt x="14681" y="21492"/>
                  </a:lnTo>
                  <a:lnTo>
                    <a:pt x="14654" y="21444"/>
                  </a:lnTo>
                  <a:lnTo>
                    <a:pt x="14629" y="21388"/>
                  </a:lnTo>
                  <a:lnTo>
                    <a:pt x="14604" y="21323"/>
                  </a:lnTo>
                  <a:lnTo>
                    <a:pt x="14593" y="21284"/>
                  </a:lnTo>
                  <a:lnTo>
                    <a:pt x="14581" y="21249"/>
                  </a:lnTo>
                  <a:lnTo>
                    <a:pt x="14570" y="21206"/>
                  </a:lnTo>
                  <a:lnTo>
                    <a:pt x="14559" y="21162"/>
                  </a:lnTo>
                  <a:lnTo>
                    <a:pt x="14549" y="21119"/>
                  </a:lnTo>
                  <a:lnTo>
                    <a:pt x="14539" y="21071"/>
                  </a:lnTo>
                  <a:lnTo>
                    <a:pt x="14529" y="21028"/>
                  </a:lnTo>
                  <a:lnTo>
                    <a:pt x="14520" y="20976"/>
                  </a:lnTo>
                  <a:lnTo>
                    <a:pt x="14511" y="20920"/>
                  </a:lnTo>
                  <a:lnTo>
                    <a:pt x="14502" y="20868"/>
                  </a:lnTo>
                  <a:lnTo>
                    <a:pt x="14494" y="20807"/>
                  </a:lnTo>
                  <a:lnTo>
                    <a:pt x="14486" y="20751"/>
                  </a:lnTo>
                  <a:lnTo>
                    <a:pt x="14478" y="20686"/>
                  </a:lnTo>
                  <a:lnTo>
                    <a:pt x="14463" y="20556"/>
                  </a:lnTo>
                  <a:lnTo>
                    <a:pt x="14456" y="20487"/>
                  </a:lnTo>
                  <a:lnTo>
                    <a:pt x="14443" y="20344"/>
                  </a:lnTo>
                  <a:lnTo>
                    <a:pt x="14419" y="20040"/>
                  </a:lnTo>
                  <a:lnTo>
                    <a:pt x="14408" y="19880"/>
                  </a:lnTo>
                  <a:lnTo>
                    <a:pt x="14398" y="19711"/>
                  </a:lnTo>
                  <a:lnTo>
                    <a:pt x="14389" y="19534"/>
                  </a:lnTo>
                  <a:lnTo>
                    <a:pt x="14381" y="19356"/>
                  </a:lnTo>
                  <a:lnTo>
                    <a:pt x="14374" y="19170"/>
                  </a:lnTo>
                  <a:lnTo>
                    <a:pt x="14363" y="18780"/>
                  </a:lnTo>
                  <a:lnTo>
                    <a:pt x="14358" y="18572"/>
                  </a:lnTo>
                  <a:lnTo>
                    <a:pt x="14354" y="18360"/>
                  </a:lnTo>
                  <a:lnTo>
                    <a:pt x="14351" y="18143"/>
                  </a:lnTo>
                  <a:lnTo>
                    <a:pt x="14349" y="17918"/>
                  </a:lnTo>
                  <a:lnTo>
                    <a:pt x="14348" y="17688"/>
                  </a:lnTo>
                  <a:lnTo>
                    <a:pt x="14347" y="17445"/>
                  </a:lnTo>
                  <a:lnTo>
                    <a:pt x="14347" y="0"/>
                  </a:lnTo>
                  <a:close/>
                  <a:moveTo>
                    <a:pt x="15291" y="13867"/>
                  </a:moveTo>
                  <a:lnTo>
                    <a:pt x="15292" y="13642"/>
                  </a:lnTo>
                  <a:lnTo>
                    <a:pt x="15292" y="13421"/>
                  </a:lnTo>
                  <a:lnTo>
                    <a:pt x="15294" y="13204"/>
                  </a:lnTo>
                  <a:lnTo>
                    <a:pt x="15296" y="12988"/>
                  </a:lnTo>
                  <a:lnTo>
                    <a:pt x="15299" y="12775"/>
                  </a:lnTo>
                  <a:lnTo>
                    <a:pt x="15302" y="12568"/>
                  </a:lnTo>
                  <a:lnTo>
                    <a:pt x="15306" y="12360"/>
                  </a:lnTo>
                  <a:lnTo>
                    <a:pt x="15310" y="12152"/>
                  </a:lnTo>
                  <a:lnTo>
                    <a:pt x="15316" y="11948"/>
                  </a:lnTo>
                  <a:lnTo>
                    <a:pt x="15321" y="11753"/>
                  </a:lnTo>
                  <a:lnTo>
                    <a:pt x="15327" y="11554"/>
                  </a:lnTo>
                  <a:lnTo>
                    <a:pt x="15334" y="11363"/>
                  </a:lnTo>
                  <a:lnTo>
                    <a:pt x="15341" y="11173"/>
                  </a:lnTo>
                  <a:lnTo>
                    <a:pt x="15349" y="10986"/>
                  </a:lnTo>
                  <a:lnTo>
                    <a:pt x="15358" y="10804"/>
                  </a:lnTo>
                  <a:lnTo>
                    <a:pt x="15367" y="10618"/>
                  </a:lnTo>
                  <a:lnTo>
                    <a:pt x="15378" y="10440"/>
                  </a:lnTo>
                  <a:lnTo>
                    <a:pt x="15387" y="10267"/>
                  </a:lnTo>
                  <a:lnTo>
                    <a:pt x="15398" y="10094"/>
                  </a:lnTo>
                  <a:lnTo>
                    <a:pt x="15409" y="9925"/>
                  </a:lnTo>
                  <a:lnTo>
                    <a:pt x="15419" y="9760"/>
                  </a:lnTo>
                  <a:lnTo>
                    <a:pt x="15432" y="9600"/>
                  </a:lnTo>
                  <a:lnTo>
                    <a:pt x="15443" y="9444"/>
                  </a:lnTo>
                  <a:lnTo>
                    <a:pt x="15456" y="9288"/>
                  </a:lnTo>
                  <a:lnTo>
                    <a:pt x="15468" y="9136"/>
                  </a:lnTo>
                  <a:lnTo>
                    <a:pt x="15482" y="8994"/>
                  </a:lnTo>
                  <a:lnTo>
                    <a:pt x="15496" y="8846"/>
                  </a:lnTo>
                  <a:lnTo>
                    <a:pt x="15510" y="8703"/>
                  </a:lnTo>
                  <a:lnTo>
                    <a:pt x="15524" y="8569"/>
                  </a:lnTo>
                  <a:lnTo>
                    <a:pt x="15538" y="8439"/>
                  </a:lnTo>
                  <a:lnTo>
                    <a:pt x="15554" y="8309"/>
                  </a:lnTo>
                  <a:lnTo>
                    <a:pt x="15569" y="8183"/>
                  </a:lnTo>
                  <a:lnTo>
                    <a:pt x="15585" y="8062"/>
                  </a:lnTo>
                  <a:lnTo>
                    <a:pt x="15601" y="7945"/>
                  </a:lnTo>
                  <a:lnTo>
                    <a:pt x="15618" y="7824"/>
                  </a:lnTo>
                  <a:lnTo>
                    <a:pt x="15635" y="7711"/>
                  </a:lnTo>
                  <a:lnTo>
                    <a:pt x="15652" y="7603"/>
                  </a:lnTo>
                  <a:lnTo>
                    <a:pt x="15669" y="7499"/>
                  </a:lnTo>
                  <a:lnTo>
                    <a:pt x="15686" y="7404"/>
                  </a:lnTo>
                  <a:lnTo>
                    <a:pt x="15705" y="7304"/>
                  </a:lnTo>
                  <a:lnTo>
                    <a:pt x="15741" y="7113"/>
                  </a:lnTo>
                  <a:lnTo>
                    <a:pt x="15761" y="7031"/>
                  </a:lnTo>
                  <a:lnTo>
                    <a:pt x="15779" y="6944"/>
                  </a:lnTo>
                  <a:lnTo>
                    <a:pt x="15799" y="6866"/>
                  </a:lnTo>
                  <a:lnTo>
                    <a:pt x="15818" y="6793"/>
                  </a:lnTo>
                  <a:lnTo>
                    <a:pt x="15838" y="6715"/>
                  </a:lnTo>
                  <a:lnTo>
                    <a:pt x="15858" y="6650"/>
                  </a:lnTo>
                  <a:lnTo>
                    <a:pt x="15879" y="6585"/>
                  </a:lnTo>
                  <a:lnTo>
                    <a:pt x="15899" y="6524"/>
                  </a:lnTo>
                  <a:lnTo>
                    <a:pt x="15920" y="6464"/>
                  </a:lnTo>
                  <a:lnTo>
                    <a:pt x="15941" y="6412"/>
                  </a:lnTo>
                  <a:lnTo>
                    <a:pt x="15982" y="6316"/>
                  </a:lnTo>
                  <a:lnTo>
                    <a:pt x="16003" y="6277"/>
                  </a:lnTo>
                  <a:lnTo>
                    <a:pt x="16024" y="6243"/>
                  </a:lnTo>
                  <a:lnTo>
                    <a:pt x="16045" y="6212"/>
                  </a:lnTo>
                  <a:lnTo>
                    <a:pt x="16066" y="6186"/>
                  </a:lnTo>
                  <a:lnTo>
                    <a:pt x="16088" y="6160"/>
                  </a:lnTo>
                  <a:lnTo>
                    <a:pt x="16109" y="6143"/>
                  </a:lnTo>
                  <a:lnTo>
                    <a:pt x="16131" y="6126"/>
                  </a:lnTo>
                  <a:lnTo>
                    <a:pt x="16152" y="6113"/>
                  </a:lnTo>
                  <a:lnTo>
                    <a:pt x="16174" y="6108"/>
                  </a:lnTo>
                  <a:lnTo>
                    <a:pt x="16195" y="6104"/>
                  </a:lnTo>
                  <a:lnTo>
                    <a:pt x="16240" y="6113"/>
                  </a:lnTo>
                  <a:lnTo>
                    <a:pt x="16262" y="6121"/>
                  </a:lnTo>
                  <a:lnTo>
                    <a:pt x="16283" y="6134"/>
                  </a:lnTo>
                  <a:lnTo>
                    <a:pt x="16324" y="6169"/>
                  </a:lnTo>
                  <a:lnTo>
                    <a:pt x="16344" y="6191"/>
                  </a:lnTo>
                  <a:lnTo>
                    <a:pt x="16364" y="6217"/>
                  </a:lnTo>
                  <a:lnTo>
                    <a:pt x="16401" y="6277"/>
                  </a:lnTo>
                  <a:lnTo>
                    <a:pt x="16419" y="6312"/>
                  </a:lnTo>
                  <a:lnTo>
                    <a:pt x="16437" y="6355"/>
                  </a:lnTo>
                  <a:lnTo>
                    <a:pt x="16455" y="6394"/>
                  </a:lnTo>
                  <a:lnTo>
                    <a:pt x="16471" y="6442"/>
                  </a:lnTo>
                  <a:lnTo>
                    <a:pt x="16488" y="6490"/>
                  </a:lnTo>
                  <a:lnTo>
                    <a:pt x="16504" y="6542"/>
                  </a:lnTo>
                  <a:lnTo>
                    <a:pt x="16535" y="6654"/>
                  </a:lnTo>
                  <a:lnTo>
                    <a:pt x="16567" y="6780"/>
                  </a:lnTo>
                  <a:lnTo>
                    <a:pt x="16598" y="6914"/>
                  </a:lnTo>
                  <a:lnTo>
                    <a:pt x="16630" y="7057"/>
                  </a:lnTo>
                  <a:lnTo>
                    <a:pt x="16661" y="7209"/>
                  </a:lnTo>
                  <a:lnTo>
                    <a:pt x="16693" y="7373"/>
                  </a:lnTo>
                  <a:lnTo>
                    <a:pt x="16724" y="7547"/>
                  </a:lnTo>
                  <a:lnTo>
                    <a:pt x="16756" y="7733"/>
                  </a:lnTo>
                  <a:lnTo>
                    <a:pt x="16739" y="5355"/>
                  </a:lnTo>
                  <a:lnTo>
                    <a:pt x="16739" y="0"/>
                  </a:lnTo>
                  <a:lnTo>
                    <a:pt x="17238" y="0"/>
                  </a:lnTo>
                  <a:lnTo>
                    <a:pt x="17238" y="21236"/>
                  </a:lnTo>
                  <a:lnTo>
                    <a:pt x="16825" y="21236"/>
                  </a:lnTo>
                  <a:lnTo>
                    <a:pt x="16791" y="19642"/>
                  </a:lnTo>
                  <a:lnTo>
                    <a:pt x="16773" y="19642"/>
                  </a:lnTo>
                  <a:lnTo>
                    <a:pt x="16744" y="19841"/>
                  </a:lnTo>
                  <a:lnTo>
                    <a:pt x="16712" y="20036"/>
                  </a:lnTo>
                  <a:lnTo>
                    <a:pt x="16679" y="20218"/>
                  </a:lnTo>
                  <a:lnTo>
                    <a:pt x="16646" y="20396"/>
                  </a:lnTo>
                  <a:lnTo>
                    <a:pt x="16611" y="20565"/>
                  </a:lnTo>
                  <a:lnTo>
                    <a:pt x="16575" y="20725"/>
                  </a:lnTo>
                  <a:lnTo>
                    <a:pt x="16537" y="20881"/>
                  </a:lnTo>
                  <a:lnTo>
                    <a:pt x="16499" y="21028"/>
                  </a:lnTo>
                  <a:lnTo>
                    <a:pt x="16480" y="21097"/>
                  </a:lnTo>
                  <a:lnTo>
                    <a:pt x="16460" y="21162"/>
                  </a:lnTo>
                  <a:lnTo>
                    <a:pt x="16440" y="21223"/>
                  </a:lnTo>
                  <a:lnTo>
                    <a:pt x="16420" y="21279"/>
                  </a:lnTo>
                  <a:lnTo>
                    <a:pt x="16400" y="21327"/>
                  </a:lnTo>
                  <a:lnTo>
                    <a:pt x="16379" y="21375"/>
                  </a:lnTo>
                  <a:lnTo>
                    <a:pt x="16359" y="21418"/>
                  </a:lnTo>
                  <a:lnTo>
                    <a:pt x="16339" y="21457"/>
                  </a:lnTo>
                  <a:lnTo>
                    <a:pt x="16317" y="21492"/>
                  </a:lnTo>
                  <a:lnTo>
                    <a:pt x="16297" y="21522"/>
                  </a:lnTo>
                  <a:lnTo>
                    <a:pt x="16276" y="21544"/>
                  </a:lnTo>
                  <a:lnTo>
                    <a:pt x="16255" y="21561"/>
                  </a:lnTo>
                  <a:lnTo>
                    <a:pt x="16234" y="21583"/>
                  </a:lnTo>
                  <a:lnTo>
                    <a:pt x="16213" y="21591"/>
                  </a:lnTo>
                  <a:lnTo>
                    <a:pt x="16191" y="21596"/>
                  </a:lnTo>
                  <a:lnTo>
                    <a:pt x="16169" y="21600"/>
                  </a:lnTo>
                  <a:lnTo>
                    <a:pt x="16119" y="21591"/>
                  </a:lnTo>
                  <a:lnTo>
                    <a:pt x="16095" y="21583"/>
                  </a:lnTo>
                  <a:lnTo>
                    <a:pt x="16071" y="21565"/>
                  </a:lnTo>
                  <a:lnTo>
                    <a:pt x="16023" y="21531"/>
                  </a:lnTo>
                  <a:lnTo>
                    <a:pt x="16000" y="21500"/>
                  </a:lnTo>
                  <a:lnTo>
                    <a:pt x="15977" y="21474"/>
                  </a:lnTo>
                  <a:lnTo>
                    <a:pt x="15955" y="21440"/>
                  </a:lnTo>
                  <a:lnTo>
                    <a:pt x="15911" y="21362"/>
                  </a:lnTo>
                  <a:lnTo>
                    <a:pt x="15889" y="21314"/>
                  </a:lnTo>
                  <a:lnTo>
                    <a:pt x="15869" y="21266"/>
                  </a:lnTo>
                  <a:lnTo>
                    <a:pt x="15847" y="21210"/>
                  </a:lnTo>
                  <a:lnTo>
                    <a:pt x="15827" y="21154"/>
                  </a:lnTo>
                  <a:lnTo>
                    <a:pt x="15807" y="21093"/>
                  </a:lnTo>
                  <a:lnTo>
                    <a:pt x="15787" y="21028"/>
                  </a:lnTo>
                  <a:lnTo>
                    <a:pt x="15768" y="20955"/>
                  </a:lnTo>
                  <a:lnTo>
                    <a:pt x="15748" y="20885"/>
                  </a:lnTo>
                  <a:lnTo>
                    <a:pt x="15729" y="20807"/>
                  </a:lnTo>
                  <a:lnTo>
                    <a:pt x="15711" y="20725"/>
                  </a:lnTo>
                  <a:lnTo>
                    <a:pt x="15692" y="20643"/>
                  </a:lnTo>
                  <a:lnTo>
                    <a:pt x="15675" y="20552"/>
                  </a:lnTo>
                  <a:lnTo>
                    <a:pt x="15658" y="20456"/>
                  </a:lnTo>
                  <a:lnTo>
                    <a:pt x="15639" y="20357"/>
                  </a:lnTo>
                  <a:lnTo>
                    <a:pt x="15623" y="20261"/>
                  </a:lnTo>
                  <a:lnTo>
                    <a:pt x="15606" y="20157"/>
                  </a:lnTo>
                  <a:lnTo>
                    <a:pt x="15574" y="19932"/>
                  </a:lnTo>
                  <a:lnTo>
                    <a:pt x="15558" y="19811"/>
                  </a:lnTo>
                  <a:lnTo>
                    <a:pt x="15543" y="19694"/>
                  </a:lnTo>
                  <a:lnTo>
                    <a:pt x="15528" y="19568"/>
                  </a:lnTo>
                  <a:lnTo>
                    <a:pt x="15514" y="19443"/>
                  </a:lnTo>
                  <a:lnTo>
                    <a:pt x="15499" y="19308"/>
                  </a:lnTo>
                  <a:lnTo>
                    <a:pt x="15486" y="19174"/>
                  </a:lnTo>
                  <a:lnTo>
                    <a:pt x="15473" y="19035"/>
                  </a:lnTo>
                  <a:lnTo>
                    <a:pt x="15460" y="18897"/>
                  </a:lnTo>
                  <a:lnTo>
                    <a:pt x="15448" y="18749"/>
                  </a:lnTo>
                  <a:lnTo>
                    <a:pt x="15436" y="18602"/>
                  </a:lnTo>
                  <a:lnTo>
                    <a:pt x="15413" y="18299"/>
                  </a:lnTo>
                  <a:lnTo>
                    <a:pt x="15393" y="17978"/>
                  </a:lnTo>
                  <a:lnTo>
                    <a:pt x="15374" y="17649"/>
                  </a:lnTo>
                  <a:lnTo>
                    <a:pt x="15366" y="17480"/>
                  </a:lnTo>
                  <a:lnTo>
                    <a:pt x="15358" y="17307"/>
                  </a:lnTo>
                  <a:lnTo>
                    <a:pt x="15350" y="17129"/>
                  </a:lnTo>
                  <a:lnTo>
                    <a:pt x="15343" y="16947"/>
                  </a:lnTo>
                  <a:lnTo>
                    <a:pt x="15337" y="16765"/>
                  </a:lnTo>
                  <a:lnTo>
                    <a:pt x="15331" y="16579"/>
                  </a:lnTo>
                  <a:lnTo>
                    <a:pt x="15324" y="16388"/>
                  </a:lnTo>
                  <a:lnTo>
                    <a:pt x="15319" y="16198"/>
                  </a:lnTo>
                  <a:lnTo>
                    <a:pt x="15314" y="16003"/>
                  </a:lnTo>
                  <a:lnTo>
                    <a:pt x="15310" y="15799"/>
                  </a:lnTo>
                  <a:lnTo>
                    <a:pt x="15306" y="15600"/>
                  </a:lnTo>
                  <a:lnTo>
                    <a:pt x="15302" y="15396"/>
                  </a:lnTo>
                  <a:lnTo>
                    <a:pt x="15300" y="15184"/>
                  </a:lnTo>
                  <a:lnTo>
                    <a:pt x="15297" y="14972"/>
                  </a:lnTo>
                  <a:lnTo>
                    <a:pt x="15295" y="14764"/>
                  </a:lnTo>
                  <a:lnTo>
                    <a:pt x="15293" y="14543"/>
                  </a:lnTo>
                  <a:lnTo>
                    <a:pt x="15292" y="14322"/>
                  </a:lnTo>
                  <a:lnTo>
                    <a:pt x="15292" y="14092"/>
                  </a:lnTo>
                  <a:lnTo>
                    <a:pt x="15291" y="13867"/>
                  </a:lnTo>
                  <a:close/>
                  <a:moveTo>
                    <a:pt x="15809" y="13837"/>
                  </a:moveTo>
                  <a:lnTo>
                    <a:pt x="15809" y="14136"/>
                  </a:lnTo>
                  <a:lnTo>
                    <a:pt x="15810" y="14422"/>
                  </a:lnTo>
                  <a:lnTo>
                    <a:pt x="15812" y="14699"/>
                  </a:lnTo>
                  <a:lnTo>
                    <a:pt x="15816" y="14968"/>
                  </a:lnTo>
                  <a:lnTo>
                    <a:pt x="15820" y="15227"/>
                  </a:lnTo>
                  <a:lnTo>
                    <a:pt x="15826" y="15483"/>
                  </a:lnTo>
                  <a:lnTo>
                    <a:pt x="15832" y="15721"/>
                  </a:lnTo>
                  <a:lnTo>
                    <a:pt x="15839" y="15955"/>
                  </a:lnTo>
                  <a:lnTo>
                    <a:pt x="15847" y="16176"/>
                  </a:lnTo>
                  <a:lnTo>
                    <a:pt x="15857" y="16393"/>
                  </a:lnTo>
                  <a:lnTo>
                    <a:pt x="15867" y="16601"/>
                  </a:lnTo>
                  <a:lnTo>
                    <a:pt x="15878" y="16800"/>
                  </a:lnTo>
                  <a:lnTo>
                    <a:pt x="15890" y="16986"/>
                  </a:lnTo>
                  <a:lnTo>
                    <a:pt x="15903" y="17164"/>
                  </a:lnTo>
                  <a:lnTo>
                    <a:pt x="15917" y="17333"/>
                  </a:lnTo>
                  <a:lnTo>
                    <a:pt x="15933" y="17493"/>
                  </a:lnTo>
                  <a:lnTo>
                    <a:pt x="15948" y="17645"/>
                  </a:lnTo>
                  <a:lnTo>
                    <a:pt x="15965" y="17788"/>
                  </a:lnTo>
                  <a:lnTo>
                    <a:pt x="15982" y="17918"/>
                  </a:lnTo>
                  <a:lnTo>
                    <a:pt x="16001" y="18039"/>
                  </a:lnTo>
                  <a:lnTo>
                    <a:pt x="16011" y="18095"/>
                  </a:lnTo>
                  <a:lnTo>
                    <a:pt x="16021" y="18152"/>
                  </a:lnTo>
                  <a:lnTo>
                    <a:pt x="16030" y="18204"/>
                  </a:lnTo>
                  <a:lnTo>
                    <a:pt x="16041" y="18256"/>
                  </a:lnTo>
                  <a:lnTo>
                    <a:pt x="16051" y="18303"/>
                  </a:lnTo>
                  <a:lnTo>
                    <a:pt x="16062" y="18347"/>
                  </a:lnTo>
                  <a:lnTo>
                    <a:pt x="16073" y="18390"/>
                  </a:lnTo>
                  <a:lnTo>
                    <a:pt x="16084" y="18429"/>
                  </a:lnTo>
                  <a:lnTo>
                    <a:pt x="16096" y="18468"/>
                  </a:lnTo>
                  <a:lnTo>
                    <a:pt x="16107" y="18503"/>
                  </a:lnTo>
                  <a:lnTo>
                    <a:pt x="16130" y="18568"/>
                  </a:lnTo>
                  <a:lnTo>
                    <a:pt x="16155" y="18619"/>
                  </a:lnTo>
                  <a:lnTo>
                    <a:pt x="16180" y="18667"/>
                  </a:lnTo>
                  <a:lnTo>
                    <a:pt x="16207" y="18697"/>
                  </a:lnTo>
                  <a:lnTo>
                    <a:pt x="16234" y="18723"/>
                  </a:lnTo>
                  <a:lnTo>
                    <a:pt x="16262" y="18736"/>
                  </a:lnTo>
                  <a:lnTo>
                    <a:pt x="16291" y="18741"/>
                  </a:lnTo>
                  <a:lnTo>
                    <a:pt x="16306" y="18741"/>
                  </a:lnTo>
                  <a:lnTo>
                    <a:pt x="16320" y="18736"/>
                  </a:lnTo>
                  <a:lnTo>
                    <a:pt x="16350" y="18719"/>
                  </a:lnTo>
                  <a:lnTo>
                    <a:pt x="16364" y="18702"/>
                  </a:lnTo>
                  <a:lnTo>
                    <a:pt x="16379" y="18684"/>
                  </a:lnTo>
                  <a:lnTo>
                    <a:pt x="16394" y="18663"/>
                  </a:lnTo>
                  <a:lnTo>
                    <a:pt x="16409" y="18637"/>
                  </a:lnTo>
                  <a:lnTo>
                    <a:pt x="16423" y="18611"/>
                  </a:lnTo>
                  <a:lnTo>
                    <a:pt x="16437" y="18581"/>
                  </a:lnTo>
                  <a:lnTo>
                    <a:pt x="16466" y="18511"/>
                  </a:lnTo>
                  <a:lnTo>
                    <a:pt x="16494" y="18425"/>
                  </a:lnTo>
                  <a:lnTo>
                    <a:pt x="16508" y="18377"/>
                  </a:lnTo>
                  <a:lnTo>
                    <a:pt x="16522" y="18325"/>
                  </a:lnTo>
                  <a:lnTo>
                    <a:pt x="16536" y="18277"/>
                  </a:lnTo>
                  <a:lnTo>
                    <a:pt x="16550" y="18217"/>
                  </a:lnTo>
                  <a:lnTo>
                    <a:pt x="16564" y="18156"/>
                  </a:lnTo>
                  <a:lnTo>
                    <a:pt x="16578" y="18095"/>
                  </a:lnTo>
                  <a:lnTo>
                    <a:pt x="16591" y="18030"/>
                  </a:lnTo>
                  <a:lnTo>
                    <a:pt x="16605" y="17961"/>
                  </a:lnTo>
                  <a:lnTo>
                    <a:pt x="16632" y="17809"/>
                  </a:lnTo>
                  <a:lnTo>
                    <a:pt x="16659" y="17649"/>
                  </a:lnTo>
                  <a:lnTo>
                    <a:pt x="16686" y="17476"/>
                  </a:lnTo>
                  <a:lnTo>
                    <a:pt x="16712" y="17290"/>
                  </a:lnTo>
                  <a:lnTo>
                    <a:pt x="16739" y="17086"/>
                  </a:lnTo>
                  <a:lnTo>
                    <a:pt x="16739" y="10198"/>
                  </a:lnTo>
                  <a:lnTo>
                    <a:pt x="16710" y="10033"/>
                  </a:lnTo>
                  <a:lnTo>
                    <a:pt x="16683" y="9882"/>
                  </a:lnTo>
                  <a:lnTo>
                    <a:pt x="16654" y="9739"/>
                  </a:lnTo>
                  <a:lnTo>
                    <a:pt x="16628" y="9613"/>
                  </a:lnTo>
                  <a:lnTo>
                    <a:pt x="16599" y="9500"/>
                  </a:lnTo>
                  <a:lnTo>
                    <a:pt x="16572" y="9396"/>
                  </a:lnTo>
                  <a:lnTo>
                    <a:pt x="16559" y="9353"/>
                  </a:lnTo>
                  <a:lnTo>
                    <a:pt x="16546" y="9310"/>
                  </a:lnTo>
                  <a:lnTo>
                    <a:pt x="16533" y="9271"/>
                  </a:lnTo>
                  <a:lnTo>
                    <a:pt x="16519" y="9236"/>
                  </a:lnTo>
                  <a:lnTo>
                    <a:pt x="16492" y="9171"/>
                  </a:lnTo>
                  <a:lnTo>
                    <a:pt x="16466" y="9119"/>
                  </a:lnTo>
                  <a:lnTo>
                    <a:pt x="16439" y="9071"/>
                  </a:lnTo>
                  <a:lnTo>
                    <a:pt x="16412" y="9032"/>
                  </a:lnTo>
                  <a:lnTo>
                    <a:pt x="16385" y="9002"/>
                  </a:lnTo>
                  <a:lnTo>
                    <a:pt x="16358" y="8981"/>
                  </a:lnTo>
                  <a:lnTo>
                    <a:pt x="16331" y="8968"/>
                  </a:lnTo>
                  <a:lnTo>
                    <a:pt x="16304" y="8963"/>
                  </a:lnTo>
                  <a:lnTo>
                    <a:pt x="16278" y="8968"/>
                  </a:lnTo>
                  <a:lnTo>
                    <a:pt x="16253" y="8981"/>
                  </a:lnTo>
                  <a:lnTo>
                    <a:pt x="16228" y="9011"/>
                  </a:lnTo>
                  <a:lnTo>
                    <a:pt x="16203" y="9045"/>
                  </a:lnTo>
                  <a:lnTo>
                    <a:pt x="16179" y="9084"/>
                  </a:lnTo>
                  <a:lnTo>
                    <a:pt x="16156" y="9141"/>
                  </a:lnTo>
                  <a:lnTo>
                    <a:pt x="16134" y="9210"/>
                  </a:lnTo>
                  <a:lnTo>
                    <a:pt x="16112" y="9279"/>
                  </a:lnTo>
                  <a:lnTo>
                    <a:pt x="16090" y="9362"/>
                  </a:lnTo>
                  <a:lnTo>
                    <a:pt x="16068" y="9457"/>
                  </a:lnTo>
                  <a:lnTo>
                    <a:pt x="16048" y="9561"/>
                  </a:lnTo>
                  <a:lnTo>
                    <a:pt x="16028" y="9674"/>
                  </a:lnTo>
                  <a:lnTo>
                    <a:pt x="16007" y="9799"/>
                  </a:lnTo>
                  <a:lnTo>
                    <a:pt x="15989" y="9934"/>
                  </a:lnTo>
                  <a:lnTo>
                    <a:pt x="15970" y="10072"/>
                  </a:lnTo>
                  <a:lnTo>
                    <a:pt x="15952" y="10228"/>
                  </a:lnTo>
                  <a:lnTo>
                    <a:pt x="15934" y="10388"/>
                  </a:lnTo>
                  <a:lnTo>
                    <a:pt x="15918" y="10562"/>
                  </a:lnTo>
                  <a:lnTo>
                    <a:pt x="15903" y="10739"/>
                  </a:lnTo>
                  <a:lnTo>
                    <a:pt x="15889" y="10930"/>
                  </a:lnTo>
                  <a:lnTo>
                    <a:pt x="15876" y="11121"/>
                  </a:lnTo>
                  <a:lnTo>
                    <a:pt x="15864" y="11329"/>
                  </a:lnTo>
                  <a:lnTo>
                    <a:pt x="15854" y="11541"/>
                  </a:lnTo>
                  <a:lnTo>
                    <a:pt x="15844" y="11762"/>
                  </a:lnTo>
                  <a:lnTo>
                    <a:pt x="15836" y="11991"/>
                  </a:lnTo>
                  <a:lnTo>
                    <a:pt x="15828" y="12234"/>
                  </a:lnTo>
                  <a:lnTo>
                    <a:pt x="15822" y="12477"/>
                  </a:lnTo>
                  <a:lnTo>
                    <a:pt x="15818" y="12732"/>
                  </a:lnTo>
                  <a:lnTo>
                    <a:pt x="15814" y="12992"/>
                  </a:lnTo>
                  <a:lnTo>
                    <a:pt x="15811" y="13265"/>
                  </a:lnTo>
                  <a:lnTo>
                    <a:pt x="15809" y="13551"/>
                  </a:lnTo>
                  <a:lnTo>
                    <a:pt x="15809" y="13837"/>
                  </a:lnTo>
                  <a:close/>
                  <a:moveTo>
                    <a:pt x="17602" y="19226"/>
                  </a:moveTo>
                  <a:lnTo>
                    <a:pt x="17742" y="18282"/>
                  </a:lnTo>
                  <a:lnTo>
                    <a:pt x="17875" y="17372"/>
                  </a:lnTo>
                  <a:lnTo>
                    <a:pt x="18003" y="16501"/>
                  </a:lnTo>
                  <a:lnTo>
                    <a:pt x="18122" y="15674"/>
                  </a:lnTo>
                  <a:lnTo>
                    <a:pt x="18179" y="15271"/>
                  </a:lnTo>
                  <a:lnTo>
                    <a:pt x="18233" y="14877"/>
                  </a:lnTo>
                  <a:lnTo>
                    <a:pt x="18286" y="14491"/>
                  </a:lnTo>
                  <a:lnTo>
                    <a:pt x="18336" y="14110"/>
                  </a:lnTo>
                  <a:lnTo>
                    <a:pt x="18385" y="13737"/>
                  </a:lnTo>
                  <a:lnTo>
                    <a:pt x="18431" y="13369"/>
                  </a:lnTo>
                  <a:lnTo>
                    <a:pt x="18475" y="13014"/>
                  </a:lnTo>
                  <a:lnTo>
                    <a:pt x="18518" y="12663"/>
                  </a:lnTo>
                  <a:lnTo>
                    <a:pt x="18557" y="12321"/>
                  </a:lnTo>
                  <a:lnTo>
                    <a:pt x="18594" y="11983"/>
                  </a:lnTo>
                  <a:lnTo>
                    <a:pt x="18629" y="11653"/>
                  </a:lnTo>
                  <a:lnTo>
                    <a:pt x="18661" y="11324"/>
                  </a:lnTo>
                  <a:lnTo>
                    <a:pt x="18691" y="11004"/>
                  </a:lnTo>
                  <a:lnTo>
                    <a:pt x="18719" y="10687"/>
                  </a:lnTo>
                  <a:lnTo>
                    <a:pt x="18732" y="10536"/>
                  </a:lnTo>
                  <a:lnTo>
                    <a:pt x="18744" y="10380"/>
                  </a:lnTo>
                  <a:lnTo>
                    <a:pt x="18756" y="10228"/>
                  </a:lnTo>
                  <a:lnTo>
                    <a:pt x="18768" y="10077"/>
                  </a:lnTo>
                  <a:lnTo>
                    <a:pt x="18777" y="9929"/>
                  </a:lnTo>
                  <a:lnTo>
                    <a:pt x="18788" y="9778"/>
                  </a:lnTo>
                  <a:lnTo>
                    <a:pt x="18796" y="9630"/>
                  </a:lnTo>
                  <a:lnTo>
                    <a:pt x="18805" y="9487"/>
                  </a:lnTo>
                  <a:lnTo>
                    <a:pt x="18812" y="9336"/>
                  </a:lnTo>
                  <a:lnTo>
                    <a:pt x="18820" y="9193"/>
                  </a:lnTo>
                  <a:lnTo>
                    <a:pt x="18826" y="9050"/>
                  </a:lnTo>
                  <a:lnTo>
                    <a:pt x="18832" y="8903"/>
                  </a:lnTo>
                  <a:lnTo>
                    <a:pt x="18837" y="8760"/>
                  </a:lnTo>
                  <a:lnTo>
                    <a:pt x="18842" y="8621"/>
                  </a:lnTo>
                  <a:lnTo>
                    <a:pt x="18846" y="8478"/>
                  </a:lnTo>
                  <a:lnTo>
                    <a:pt x="18849" y="8339"/>
                  </a:lnTo>
                  <a:lnTo>
                    <a:pt x="18851" y="8201"/>
                  </a:lnTo>
                  <a:lnTo>
                    <a:pt x="18853" y="8066"/>
                  </a:lnTo>
                  <a:lnTo>
                    <a:pt x="18854" y="7928"/>
                  </a:lnTo>
                  <a:lnTo>
                    <a:pt x="18854" y="7794"/>
                  </a:lnTo>
                  <a:lnTo>
                    <a:pt x="18854" y="7599"/>
                  </a:lnTo>
                  <a:lnTo>
                    <a:pt x="18852" y="7417"/>
                  </a:lnTo>
                  <a:lnTo>
                    <a:pt x="18849" y="7239"/>
                  </a:lnTo>
                  <a:lnTo>
                    <a:pt x="18847" y="7066"/>
                  </a:lnTo>
                  <a:lnTo>
                    <a:pt x="18842" y="6892"/>
                  </a:lnTo>
                  <a:lnTo>
                    <a:pt x="18837" y="6728"/>
                  </a:lnTo>
                  <a:lnTo>
                    <a:pt x="18831" y="6576"/>
                  </a:lnTo>
                  <a:lnTo>
                    <a:pt x="18824" y="6420"/>
                  </a:lnTo>
                  <a:lnTo>
                    <a:pt x="18817" y="6269"/>
                  </a:lnTo>
                  <a:lnTo>
                    <a:pt x="18808" y="6126"/>
                  </a:lnTo>
                  <a:lnTo>
                    <a:pt x="18799" y="5987"/>
                  </a:lnTo>
                  <a:lnTo>
                    <a:pt x="18788" y="5857"/>
                  </a:lnTo>
                  <a:lnTo>
                    <a:pt x="18777" y="5723"/>
                  </a:lnTo>
                  <a:lnTo>
                    <a:pt x="18764" y="5601"/>
                  </a:lnTo>
                  <a:lnTo>
                    <a:pt x="18751" y="5484"/>
                  </a:lnTo>
                  <a:lnTo>
                    <a:pt x="18737" y="5372"/>
                  </a:lnTo>
                  <a:lnTo>
                    <a:pt x="18722" y="5264"/>
                  </a:lnTo>
                  <a:lnTo>
                    <a:pt x="18706" y="5164"/>
                  </a:lnTo>
                  <a:lnTo>
                    <a:pt x="18689" y="5069"/>
                  </a:lnTo>
                  <a:lnTo>
                    <a:pt x="18671" y="4982"/>
                  </a:lnTo>
                  <a:lnTo>
                    <a:pt x="18653" y="4900"/>
                  </a:lnTo>
                  <a:lnTo>
                    <a:pt x="18634" y="4830"/>
                  </a:lnTo>
                  <a:lnTo>
                    <a:pt x="18614" y="4765"/>
                  </a:lnTo>
                  <a:lnTo>
                    <a:pt x="18593" y="4705"/>
                  </a:lnTo>
                  <a:lnTo>
                    <a:pt x="18571" y="4653"/>
                  </a:lnTo>
                  <a:lnTo>
                    <a:pt x="18549" y="4609"/>
                  </a:lnTo>
                  <a:lnTo>
                    <a:pt x="18526" y="4566"/>
                  </a:lnTo>
                  <a:lnTo>
                    <a:pt x="18502" y="4540"/>
                  </a:lnTo>
                  <a:lnTo>
                    <a:pt x="18477" y="4514"/>
                  </a:lnTo>
                  <a:lnTo>
                    <a:pt x="18451" y="4497"/>
                  </a:lnTo>
                  <a:lnTo>
                    <a:pt x="18425" y="4488"/>
                  </a:lnTo>
                  <a:lnTo>
                    <a:pt x="18398" y="4484"/>
                  </a:lnTo>
                  <a:lnTo>
                    <a:pt x="18357" y="4492"/>
                  </a:lnTo>
                  <a:lnTo>
                    <a:pt x="18339" y="4505"/>
                  </a:lnTo>
                  <a:lnTo>
                    <a:pt x="18319" y="4518"/>
                  </a:lnTo>
                  <a:lnTo>
                    <a:pt x="18300" y="4544"/>
                  </a:lnTo>
                  <a:lnTo>
                    <a:pt x="18281" y="4570"/>
                  </a:lnTo>
                  <a:lnTo>
                    <a:pt x="18244" y="4640"/>
                  </a:lnTo>
                  <a:lnTo>
                    <a:pt x="18226" y="4683"/>
                  </a:lnTo>
                  <a:lnTo>
                    <a:pt x="18207" y="4731"/>
                  </a:lnTo>
                  <a:lnTo>
                    <a:pt x="18190" y="4783"/>
                  </a:lnTo>
                  <a:lnTo>
                    <a:pt x="18172" y="4839"/>
                  </a:lnTo>
                  <a:lnTo>
                    <a:pt x="18155" y="4900"/>
                  </a:lnTo>
                  <a:lnTo>
                    <a:pt x="18137" y="4965"/>
                  </a:lnTo>
                  <a:lnTo>
                    <a:pt x="18121" y="5038"/>
                  </a:lnTo>
                  <a:lnTo>
                    <a:pt x="18104" y="5112"/>
                  </a:lnTo>
                  <a:lnTo>
                    <a:pt x="18071" y="5277"/>
                  </a:lnTo>
                  <a:lnTo>
                    <a:pt x="18039" y="5445"/>
                  </a:lnTo>
                  <a:lnTo>
                    <a:pt x="18007" y="5619"/>
                  </a:lnTo>
                  <a:lnTo>
                    <a:pt x="17976" y="5809"/>
                  </a:lnTo>
                  <a:lnTo>
                    <a:pt x="17946" y="5996"/>
                  </a:lnTo>
                  <a:lnTo>
                    <a:pt x="17917" y="6199"/>
                  </a:lnTo>
                  <a:lnTo>
                    <a:pt x="17888" y="6407"/>
                  </a:lnTo>
                  <a:lnTo>
                    <a:pt x="17859" y="6615"/>
                  </a:lnTo>
                  <a:lnTo>
                    <a:pt x="17581" y="4692"/>
                  </a:lnTo>
                  <a:lnTo>
                    <a:pt x="17604" y="4518"/>
                  </a:lnTo>
                  <a:lnTo>
                    <a:pt x="17653" y="4185"/>
                  </a:lnTo>
                  <a:lnTo>
                    <a:pt x="17677" y="4025"/>
                  </a:lnTo>
                  <a:lnTo>
                    <a:pt x="17701" y="3869"/>
                  </a:lnTo>
                  <a:lnTo>
                    <a:pt x="17726" y="3726"/>
                  </a:lnTo>
                  <a:lnTo>
                    <a:pt x="17750" y="3578"/>
                  </a:lnTo>
                  <a:lnTo>
                    <a:pt x="17775" y="3444"/>
                  </a:lnTo>
                  <a:lnTo>
                    <a:pt x="17799" y="3305"/>
                  </a:lnTo>
                  <a:lnTo>
                    <a:pt x="17824" y="3180"/>
                  </a:lnTo>
                  <a:lnTo>
                    <a:pt x="17849" y="3054"/>
                  </a:lnTo>
                  <a:lnTo>
                    <a:pt x="17873" y="2933"/>
                  </a:lnTo>
                  <a:lnTo>
                    <a:pt x="17898" y="2820"/>
                  </a:lnTo>
                  <a:lnTo>
                    <a:pt x="17924" y="2712"/>
                  </a:lnTo>
                  <a:lnTo>
                    <a:pt x="17949" y="2608"/>
                  </a:lnTo>
                  <a:lnTo>
                    <a:pt x="17974" y="2513"/>
                  </a:lnTo>
                  <a:lnTo>
                    <a:pt x="17999" y="2417"/>
                  </a:lnTo>
                  <a:lnTo>
                    <a:pt x="18026" y="2331"/>
                  </a:lnTo>
                  <a:lnTo>
                    <a:pt x="18052" y="2253"/>
                  </a:lnTo>
                  <a:lnTo>
                    <a:pt x="18081" y="2179"/>
                  </a:lnTo>
                  <a:lnTo>
                    <a:pt x="18108" y="2105"/>
                  </a:lnTo>
                  <a:lnTo>
                    <a:pt x="18137" y="2045"/>
                  </a:lnTo>
                  <a:lnTo>
                    <a:pt x="18167" y="1988"/>
                  </a:lnTo>
                  <a:lnTo>
                    <a:pt x="18198" y="1936"/>
                  </a:lnTo>
                  <a:lnTo>
                    <a:pt x="18227" y="1889"/>
                  </a:lnTo>
                  <a:lnTo>
                    <a:pt x="18260" y="1854"/>
                  </a:lnTo>
                  <a:lnTo>
                    <a:pt x="18292" y="1819"/>
                  </a:lnTo>
                  <a:lnTo>
                    <a:pt x="18325" y="1794"/>
                  </a:lnTo>
                  <a:lnTo>
                    <a:pt x="18358" y="1772"/>
                  </a:lnTo>
                  <a:lnTo>
                    <a:pt x="18392" y="1755"/>
                  </a:lnTo>
                  <a:lnTo>
                    <a:pt x="18428" y="1750"/>
                  </a:lnTo>
                  <a:lnTo>
                    <a:pt x="18463" y="1746"/>
                  </a:lnTo>
                  <a:lnTo>
                    <a:pt x="18488" y="1746"/>
                  </a:lnTo>
                  <a:lnTo>
                    <a:pt x="18512" y="1750"/>
                  </a:lnTo>
                  <a:lnTo>
                    <a:pt x="18536" y="1759"/>
                  </a:lnTo>
                  <a:lnTo>
                    <a:pt x="18560" y="1772"/>
                  </a:lnTo>
                  <a:lnTo>
                    <a:pt x="18584" y="1789"/>
                  </a:lnTo>
                  <a:lnTo>
                    <a:pt x="18630" y="1824"/>
                  </a:lnTo>
                  <a:lnTo>
                    <a:pt x="18653" y="1850"/>
                  </a:lnTo>
                  <a:lnTo>
                    <a:pt x="18676" y="1876"/>
                  </a:lnTo>
                  <a:lnTo>
                    <a:pt x="18698" y="1910"/>
                  </a:lnTo>
                  <a:lnTo>
                    <a:pt x="18719" y="1941"/>
                  </a:lnTo>
                  <a:lnTo>
                    <a:pt x="18741" y="1980"/>
                  </a:lnTo>
                  <a:lnTo>
                    <a:pt x="18783" y="2066"/>
                  </a:lnTo>
                  <a:lnTo>
                    <a:pt x="18803" y="2118"/>
                  </a:lnTo>
                  <a:lnTo>
                    <a:pt x="18824" y="2162"/>
                  </a:lnTo>
                  <a:lnTo>
                    <a:pt x="18843" y="2218"/>
                  </a:lnTo>
                  <a:lnTo>
                    <a:pt x="18863" y="2274"/>
                  </a:lnTo>
                  <a:lnTo>
                    <a:pt x="18882" y="2339"/>
                  </a:lnTo>
                  <a:lnTo>
                    <a:pt x="18901" y="2400"/>
                  </a:lnTo>
                  <a:lnTo>
                    <a:pt x="18919" y="2465"/>
                  </a:lnTo>
                  <a:lnTo>
                    <a:pt x="18937" y="2530"/>
                  </a:lnTo>
                  <a:lnTo>
                    <a:pt x="18954" y="2599"/>
                  </a:lnTo>
                  <a:lnTo>
                    <a:pt x="18972" y="2673"/>
                  </a:lnTo>
                  <a:lnTo>
                    <a:pt x="18989" y="2751"/>
                  </a:lnTo>
                  <a:lnTo>
                    <a:pt x="19006" y="2825"/>
                  </a:lnTo>
                  <a:lnTo>
                    <a:pt x="19022" y="2907"/>
                  </a:lnTo>
                  <a:lnTo>
                    <a:pt x="19037" y="2989"/>
                  </a:lnTo>
                  <a:lnTo>
                    <a:pt x="19053" y="3080"/>
                  </a:lnTo>
                  <a:lnTo>
                    <a:pt x="19068" y="3171"/>
                  </a:lnTo>
                  <a:lnTo>
                    <a:pt x="19083" y="3258"/>
                  </a:lnTo>
                  <a:lnTo>
                    <a:pt x="19098" y="3353"/>
                  </a:lnTo>
                  <a:lnTo>
                    <a:pt x="19111" y="3453"/>
                  </a:lnTo>
                  <a:lnTo>
                    <a:pt x="19138" y="3652"/>
                  </a:lnTo>
                  <a:lnTo>
                    <a:pt x="19151" y="3756"/>
                  </a:lnTo>
                  <a:lnTo>
                    <a:pt x="19163" y="3864"/>
                  </a:lnTo>
                  <a:lnTo>
                    <a:pt x="19175" y="3973"/>
                  </a:lnTo>
                  <a:lnTo>
                    <a:pt x="19186" y="4085"/>
                  </a:lnTo>
                  <a:lnTo>
                    <a:pt x="19198" y="4198"/>
                  </a:lnTo>
                  <a:lnTo>
                    <a:pt x="19209" y="4319"/>
                  </a:lnTo>
                  <a:lnTo>
                    <a:pt x="19219" y="4436"/>
                  </a:lnTo>
                  <a:lnTo>
                    <a:pt x="19229" y="4557"/>
                  </a:lnTo>
                  <a:lnTo>
                    <a:pt x="19239" y="4683"/>
                  </a:lnTo>
                  <a:lnTo>
                    <a:pt x="19247" y="4813"/>
                  </a:lnTo>
                  <a:lnTo>
                    <a:pt x="19256" y="4939"/>
                  </a:lnTo>
                  <a:lnTo>
                    <a:pt x="19265" y="5069"/>
                  </a:lnTo>
                  <a:lnTo>
                    <a:pt x="19273" y="5207"/>
                  </a:lnTo>
                  <a:lnTo>
                    <a:pt x="19281" y="5342"/>
                  </a:lnTo>
                  <a:lnTo>
                    <a:pt x="19288" y="5480"/>
                  </a:lnTo>
                  <a:lnTo>
                    <a:pt x="19294" y="5619"/>
                  </a:lnTo>
                  <a:lnTo>
                    <a:pt x="19307" y="5905"/>
                  </a:lnTo>
                  <a:lnTo>
                    <a:pt x="19311" y="6048"/>
                  </a:lnTo>
                  <a:lnTo>
                    <a:pt x="19316" y="6199"/>
                  </a:lnTo>
                  <a:lnTo>
                    <a:pt x="19320" y="6351"/>
                  </a:lnTo>
                  <a:lnTo>
                    <a:pt x="19324" y="6498"/>
                  </a:lnTo>
                  <a:lnTo>
                    <a:pt x="19328" y="6650"/>
                  </a:lnTo>
                  <a:lnTo>
                    <a:pt x="19331" y="6806"/>
                  </a:lnTo>
                  <a:lnTo>
                    <a:pt x="19333" y="6966"/>
                  </a:lnTo>
                  <a:lnTo>
                    <a:pt x="19335" y="7287"/>
                  </a:lnTo>
                  <a:lnTo>
                    <a:pt x="19336" y="7443"/>
                  </a:lnTo>
                  <a:lnTo>
                    <a:pt x="19336" y="7607"/>
                  </a:lnTo>
                  <a:lnTo>
                    <a:pt x="19335" y="7928"/>
                  </a:lnTo>
                  <a:lnTo>
                    <a:pt x="19333" y="8084"/>
                  </a:lnTo>
                  <a:lnTo>
                    <a:pt x="19331" y="8244"/>
                  </a:lnTo>
                  <a:lnTo>
                    <a:pt x="19325" y="8565"/>
                  </a:lnTo>
                  <a:lnTo>
                    <a:pt x="19316" y="8885"/>
                  </a:lnTo>
                  <a:lnTo>
                    <a:pt x="19311" y="9050"/>
                  </a:lnTo>
                  <a:lnTo>
                    <a:pt x="19304" y="9210"/>
                  </a:lnTo>
                  <a:lnTo>
                    <a:pt x="19298" y="9366"/>
                  </a:lnTo>
                  <a:lnTo>
                    <a:pt x="19291" y="9531"/>
                  </a:lnTo>
                  <a:lnTo>
                    <a:pt x="19282" y="9691"/>
                  </a:lnTo>
                  <a:lnTo>
                    <a:pt x="19274" y="9856"/>
                  </a:lnTo>
                  <a:lnTo>
                    <a:pt x="19266" y="10020"/>
                  </a:lnTo>
                  <a:lnTo>
                    <a:pt x="19256" y="10181"/>
                  </a:lnTo>
                  <a:lnTo>
                    <a:pt x="19234" y="10510"/>
                  </a:lnTo>
                  <a:lnTo>
                    <a:pt x="19212" y="10839"/>
                  </a:lnTo>
                  <a:lnTo>
                    <a:pt x="19188" y="11168"/>
                  </a:lnTo>
                  <a:lnTo>
                    <a:pt x="19161" y="11497"/>
                  </a:lnTo>
                  <a:lnTo>
                    <a:pt x="19133" y="11831"/>
                  </a:lnTo>
                  <a:lnTo>
                    <a:pt x="19104" y="12160"/>
                  </a:lnTo>
                  <a:lnTo>
                    <a:pt x="19071" y="12494"/>
                  </a:lnTo>
                  <a:lnTo>
                    <a:pt x="19038" y="12827"/>
                  </a:lnTo>
                  <a:lnTo>
                    <a:pt x="19004" y="13170"/>
                  </a:lnTo>
                  <a:lnTo>
                    <a:pt x="18967" y="13508"/>
                  </a:lnTo>
                  <a:lnTo>
                    <a:pt x="18929" y="13845"/>
                  </a:lnTo>
                  <a:lnTo>
                    <a:pt x="18890" y="14188"/>
                  </a:lnTo>
                  <a:lnTo>
                    <a:pt x="18849" y="14530"/>
                  </a:lnTo>
                  <a:lnTo>
                    <a:pt x="18807" y="14881"/>
                  </a:lnTo>
                  <a:lnTo>
                    <a:pt x="18764" y="15232"/>
                  </a:lnTo>
                  <a:lnTo>
                    <a:pt x="18719" y="15587"/>
                  </a:lnTo>
                  <a:lnTo>
                    <a:pt x="18627" y="16293"/>
                  </a:lnTo>
                  <a:lnTo>
                    <a:pt x="18531" y="17021"/>
                  </a:lnTo>
                  <a:lnTo>
                    <a:pt x="18433" y="17753"/>
                  </a:lnTo>
                  <a:lnTo>
                    <a:pt x="18332" y="18503"/>
                  </a:lnTo>
                  <a:lnTo>
                    <a:pt x="18567" y="18364"/>
                  </a:lnTo>
                  <a:lnTo>
                    <a:pt x="18629" y="18334"/>
                  </a:lnTo>
                  <a:lnTo>
                    <a:pt x="18686" y="18308"/>
                  </a:lnTo>
                  <a:lnTo>
                    <a:pt x="18741" y="18295"/>
                  </a:lnTo>
                  <a:lnTo>
                    <a:pt x="18793" y="18290"/>
                  </a:lnTo>
                  <a:lnTo>
                    <a:pt x="19471" y="18290"/>
                  </a:lnTo>
                  <a:lnTo>
                    <a:pt x="19471" y="21236"/>
                  </a:lnTo>
                  <a:lnTo>
                    <a:pt x="17602" y="21236"/>
                  </a:lnTo>
                  <a:lnTo>
                    <a:pt x="17602" y="19226"/>
                  </a:lnTo>
                  <a:close/>
                  <a:moveTo>
                    <a:pt x="20662" y="21600"/>
                  </a:moveTo>
                  <a:lnTo>
                    <a:pt x="20634" y="21596"/>
                  </a:lnTo>
                  <a:lnTo>
                    <a:pt x="20608" y="21591"/>
                  </a:lnTo>
                  <a:lnTo>
                    <a:pt x="20582" y="21578"/>
                  </a:lnTo>
                  <a:lnTo>
                    <a:pt x="20556" y="21557"/>
                  </a:lnTo>
                  <a:lnTo>
                    <a:pt x="20530" y="21539"/>
                  </a:lnTo>
                  <a:lnTo>
                    <a:pt x="20505" y="21509"/>
                  </a:lnTo>
                  <a:lnTo>
                    <a:pt x="20481" y="21479"/>
                  </a:lnTo>
                  <a:lnTo>
                    <a:pt x="20456" y="21440"/>
                  </a:lnTo>
                  <a:lnTo>
                    <a:pt x="20431" y="21396"/>
                  </a:lnTo>
                  <a:lnTo>
                    <a:pt x="20408" y="21349"/>
                  </a:lnTo>
                  <a:lnTo>
                    <a:pt x="20384" y="21292"/>
                  </a:lnTo>
                  <a:lnTo>
                    <a:pt x="20362" y="21236"/>
                  </a:lnTo>
                  <a:lnTo>
                    <a:pt x="20339" y="21175"/>
                  </a:lnTo>
                  <a:lnTo>
                    <a:pt x="20316" y="21106"/>
                  </a:lnTo>
                  <a:lnTo>
                    <a:pt x="20294" y="21037"/>
                  </a:lnTo>
                  <a:lnTo>
                    <a:pt x="20272" y="20955"/>
                  </a:lnTo>
                  <a:lnTo>
                    <a:pt x="20251" y="20877"/>
                  </a:lnTo>
                  <a:lnTo>
                    <a:pt x="20231" y="20786"/>
                  </a:lnTo>
                  <a:lnTo>
                    <a:pt x="20210" y="20690"/>
                  </a:lnTo>
                  <a:lnTo>
                    <a:pt x="20190" y="20595"/>
                  </a:lnTo>
                  <a:lnTo>
                    <a:pt x="20170" y="20491"/>
                  </a:lnTo>
                  <a:lnTo>
                    <a:pt x="20150" y="20383"/>
                  </a:lnTo>
                  <a:lnTo>
                    <a:pt x="20131" y="20270"/>
                  </a:lnTo>
                  <a:lnTo>
                    <a:pt x="20112" y="20153"/>
                  </a:lnTo>
                  <a:lnTo>
                    <a:pt x="20094" y="20027"/>
                  </a:lnTo>
                  <a:lnTo>
                    <a:pt x="20076" y="19902"/>
                  </a:lnTo>
                  <a:lnTo>
                    <a:pt x="20058" y="19772"/>
                  </a:lnTo>
                  <a:lnTo>
                    <a:pt x="20041" y="19629"/>
                  </a:lnTo>
                  <a:lnTo>
                    <a:pt x="20024" y="19490"/>
                  </a:lnTo>
                  <a:lnTo>
                    <a:pt x="20007" y="19339"/>
                  </a:lnTo>
                  <a:lnTo>
                    <a:pt x="19991" y="19187"/>
                  </a:lnTo>
                  <a:lnTo>
                    <a:pt x="19975" y="19027"/>
                  </a:lnTo>
                  <a:lnTo>
                    <a:pt x="19959" y="18862"/>
                  </a:lnTo>
                  <a:lnTo>
                    <a:pt x="19944" y="18697"/>
                  </a:lnTo>
                  <a:lnTo>
                    <a:pt x="19930" y="18524"/>
                  </a:lnTo>
                  <a:lnTo>
                    <a:pt x="19916" y="18351"/>
                  </a:lnTo>
                  <a:lnTo>
                    <a:pt x="19902" y="18169"/>
                  </a:lnTo>
                  <a:lnTo>
                    <a:pt x="19889" y="17983"/>
                  </a:lnTo>
                  <a:lnTo>
                    <a:pt x="19876" y="17792"/>
                  </a:lnTo>
                  <a:lnTo>
                    <a:pt x="19865" y="17597"/>
                  </a:lnTo>
                  <a:lnTo>
                    <a:pt x="19852" y="17402"/>
                  </a:lnTo>
                  <a:lnTo>
                    <a:pt x="19842" y="17194"/>
                  </a:lnTo>
                  <a:lnTo>
                    <a:pt x="19832" y="16986"/>
                  </a:lnTo>
                  <a:lnTo>
                    <a:pt x="19821" y="16774"/>
                  </a:lnTo>
                  <a:lnTo>
                    <a:pt x="19812" y="16557"/>
                  </a:lnTo>
                  <a:lnTo>
                    <a:pt x="19803" y="16336"/>
                  </a:lnTo>
                  <a:lnTo>
                    <a:pt x="19794" y="16111"/>
                  </a:lnTo>
                  <a:lnTo>
                    <a:pt x="19786" y="15882"/>
                  </a:lnTo>
                  <a:lnTo>
                    <a:pt x="19778" y="15648"/>
                  </a:lnTo>
                  <a:lnTo>
                    <a:pt x="19764" y="15162"/>
                  </a:lnTo>
                  <a:lnTo>
                    <a:pt x="19758" y="14911"/>
                  </a:lnTo>
                  <a:lnTo>
                    <a:pt x="19753" y="14660"/>
                  </a:lnTo>
                  <a:lnTo>
                    <a:pt x="19747" y="14404"/>
                  </a:lnTo>
                  <a:lnTo>
                    <a:pt x="19742" y="14140"/>
                  </a:lnTo>
                  <a:lnTo>
                    <a:pt x="19739" y="13871"/>
                  </a:lnTo>
                  <a:lnTo>
                    <a:pt x="19735" y="13607"/>
                  </a:lnTo>
                  <a:lnTo>
                    <a:pt x="19732" y="13326"/>
                  </a:lnTo>
                  <a:lnTo>
                    <a:pt x="19729" y="13048"/>
                  </a:lnTo>
                  <a:lnTo>
                    <a:pt x="19727" y="12762"/>
                  </a:lnTo>
                  <a:lnTo>
                    <a:pt x="19725" y="12477"/>
                  </a:lnTo>
                  <a:lnTo>
                    <a:pt x="19724" y="12182"/>
                  </a:lnTo>
                  <a:lnTo>
                    <a:pt x="19723" y="11883"/>
                  </a:lnTo>
                  <a:lnTo>
                    <a:pt x="19723" y="11277"/>
                  </a:lnTo>
                  <a:lnTo>
                    <a:pt x="19724" y="10982"/>
                  </a:lnTo>
                  <a:lnTo>
                    <a:pt x="19725" y="10687"/>
                  </a:lnTo>
                  <a:lnTo>
                    <a:pt x="19727" y="10401"/>
                  </a:lnTo>
                  <a:lnTo>
                    <a:pt x="19729" y="10116"/>
                  </a:lnTo>
                  <a:lnTo>
                    <a:pt x="19732" y="9838"/>
                  </a:lnTo>
                  <a:lnTo>
                    <a:pt x="19735" y="9565"/>
                  </a:lnTo>
                  <a:lnTo>
                    <a:pt x="19739" y="9292"/>
                  </a:lnTo>
                  <a:lnTo>
                    <a:pt x="19742" y="9028"/>
                  </a:lnTo>
                  <a:lnTo>
                    <a:pt x="19747" y="8773"/>
                  </a:lnTo>
                  <a:lnTo>
                    <a:pt x="19753" y="8513"/>
                  </a:lnTo>
                  <a:lnTo>
                    <a:pt x="19758" y="8261"/>
                  </a:lnTo>
                  <a:lnTo>
                    <a:pt x="19764" y="8019"/>
                  </a:lnTo>
                  <a:lnTo>
                    <a:pt x="19771" y="7772"/>
                  </a:lnTo>
                  <a:lnTo>
                    <a:pt x="19778" y="7538"/>
                  </a:lnTo>
                  <a:lnTo>
                    <a:pt x="19794" y="7079"/>
                  </a:lnTo>
                  <a:lnTo>
                    <a:pt x="19803" y="6858"/>
                  </a:lnTo>
                  <a:lnTo>
                    <a:pt x="19812" y="6637"/>
                  </a:lnTo>
                  <a:lnTo>
                    <a:pt x="19821" y="6425"/>
                  </a:lnTo>
                  <a:lnTo>
                    <a:pt x="19832" y="6217"/>
                  </a:lnTo>
                  <a:lnTo>
                    <a:pt x="19842" y="6009"/>
                  </a:lnTo>
                  <a:lnTo>
                    <a:pt x="19852" y="5814"/>
                  </a:lnTo>
                  <a:lnTo>
                    <a:pt x="19865" y="5614"/>
                  </a:lnTo>
                  <a:lnTo>
                    <a:pt x="19876" y="5428"/>
                  </a:lnTo>
                  <a:lnTo>
                    <a:pt x="19889" y="5238"/>
                  </a:lnTo>
                  <a:lnTo>
                    <a:pt x="19902" y="5060"/>
                  </a:lnTo>
                  <a:lnTo>
                    <a:pt x="19930" y="4713"/>
                  </a:lnTo>
                  <a:lnTo>
                    <a:pt x="19944" y="4549"/>
                  </a:lnTo>
                  <a:lnTo>
                    <a:pt x="19959" y="4384"/>
                  </a:lnTo>
                  <a:lnTo>
                    <a:pt x="19991" y="4072"/>
                  </a:lnTo>
                  <a:lnTo>
                    <a:pt x="20007" y="3925"/>
                  </a:lnTo>
                  <a:lnTo>
                    <a:pt x="20024" y="3782"/>
                  </a:lnTo>
                  <a:lnTo>
                    <a:pt x="20041" y="3643"/>
                  </a:lnTo>
                  <a:lnTo>
                    <a:pt x="20076" y="3383"/>
                  </a:lnTo>
                  <a:lnTo>
                    <a:pt x="20094" y="3258"/>
                  </a:lnTo>
                  <a:lnTo>
                    <a:pt x="20112" y="3141"/>
                  </a:lnTo>
                  <a:lnTo>
                    <a:pt x="20150" y="2916"/>
                  </a:lnTo>
                  <a:lnTo>
                    <a:pt x="20170" y="2812"/>
                  </a:lnTo>
                  <a:lnTo>
                    <a:pt x="20190" y="2712"/>
                  </a:lnTo>
                  <a:lnTo>
                    <a:pt x="20210" y="2621"/>
                  </a:lnTo>
                  <a:lnTo>
                    <a:pt x="20231" y="2530"/>
                  </a:lnTo>
                  <a:lnTo>
                    <a:pt x="20251" y="2443"/>
                  </a:lnTo>
                  <a:lnTo>
                    <a:pt x="20272" y="2365"/>
                  </a:lnTo>
                  <a:lnTo>
                    <a:pt x="20316" y="2218"/>
                  </a:lnTo>
                  <a:lnTo>
                    <a:pt x="20339" y="2153"/>
                  </a:lnTo>
                  <a:lnTo>
                    <a:pt x="20362" y="2092"/>
                  </a:lnTo>
                  <a:lnTo>
                    <a:pt x="20384" y="2036"/>
                  </a:lnTo>
                  <a:lnTo>
                    <a:pt x="20408" y="1984"/>
                  </a:lnTo>
                  <a:lnTo>
                    <a:pt x="20431" y="1941"/>
                  </a:lnTo>
                  <a:lnTo>
                    <a:pt x="20456" y="1902"/>
                  </a:lnTo>
                  <a:lnTo>
                    <a:pt x="20481" y="1863"/>
                  </a:lnTo>
                  <a:lnTo>
                    <a:pt x="20505" y="1828"/>
                  </a:lnTo>
                  <a:lnTo>
                    <a:pt x="20530" y="1806"/>
                  </a:lnTo>
                  <a:lnTo>
                    <a:pt x="20556" y="1781"/>
                  </a:lnTo>
                  <a:lnTo>
                    <a:pt x="20608" y="1755"/>
                  </a:lnTo>
                  <a:lnTo>
                    <a:pt x="20634" y="1746"/>
                  </a:lnTo>
                  <a:lnTo>
                    <a:pt x="20688" y="1746"/>
                  </a:lnTo>
                  <a:lnTo>
                    <a:pt x="20715" y="1755"/>
                  </a:lnTo>
                  <a:lnTo>
                    <a:pt x="20741" y="1768"/>
                  </a:lnTo>
                  <a:lnTo>
                    <a:pt x="20767" y="1781"/>
                  </a:lnTo>
                  <a:lnTo>
                    <a:pt x="20793" y="1806"/>
                  </a:lnTo>
                  <a:lnTo>
                    <a:pt x="20818" y="1832"/>
                  </a:lnTo>
                  <a:lnTo>
                    <a:pt x="20843" y="1863"/>
                  </a:lnTo>
                  <a:lnTo>
                    <a:pt x="20867" y="1902"/>
                  </a:lnTo>
                  <a:lnTo>
                    <a:pt x="20891" y="1941"/>
                  </a:lnTo>
                  <a:lnTo>
                    <a:pt x="20915" y="1988"/>
                  </a:lnTo>
                  <a:lnTo>
                    <a:pt x="20939" y="2040"/>
                  </a:lnTo>
                  <a:lnTo>
                    <a:pt x="20962" y="2097"/>
                  </a:lnTo>
                  <a:lnTo>
                    <a:pt x="20984" y="2157"/>
                  </a:lnTo>
                  <a:lnTo>
                    <a:pt x="21007" y="2222"/>
                  </a:lnTo>
                  <a:lnTo>
                    <a:pt x="21051" y="2370"/>
                  </a:lnTo>
                  <a:lnTo>
                    <a:pt x="21071" y="2452"/>
                  </a:lnTo>
                  <a:lnTo>
                    <a:pt x="21093" y="2534"/>
                  </a:lnTo>
                  <a:lnTo>
                    <a:pt x="21113" y="2625"/>
                  </a:lnTo>
                  <a:lnTo>
                    <a:pt x="21133" y="2716"/>
                  </a:lnTo>
                  <a:lnTo>
                    <a:pt x="21153" y="2820"/>
                  </a:lnTo>
                  <a:lnTo>
                    <a:pt x="21172" y="2924"/>
                  </a:lnTo>
                  <a:lnTo>
                    <a:pt x="21192" y="3032"/>
                  </a:lnTo>
                  <a:lnTo>
                    <a:pt x="21229" y="3266"/>
                  </a:lnTo>
                  <a:lnTo>
                    <a:pt x="21248" y="3392"/>
                  </a:lnTo>
                  <a:lnTo>
                    <a:pt x="21265" y="3522"/>
                  </a:lnTo>
                  <a:lnTo>
                    <a:pt x="21282" y="3652"/>
                  </a:lnTo>
                  <a:lnTo>
                    <a:pt x="21299" y="3795"/>
                  </a:lnTo>
                  <a:lnTo>
                    <a:pt x="21316" y="3942"/>
                  </a:lnTo>
                  <a:lnTo>
                    <a:pt x="21332" y="4085"/>
                  </a:lnTo>
                  <a:lnTo>
                    <a:pt x="21348" y="4241"/>
                  </a:lnTo>
                  <a:lnTo>
                    <a:pt x="21364" y="4401"/>
                  </a:lnTo>
                  <a:lnTo>
                    <a:pt x="21379" y="4562"/>
                  </a:lnTo>
                  <a:lnTo>
                    <a:pt x="21394" y="4731"/>
                  </a:lnTo>
                  <a:lnTo>
                    <a:pt x="21407" y="4900"/>
                  </a:lnTo>
                  <a:lnTo>
                    <a:pt x="21421" y="5077"/>
                  </a:lnTo>
                  <a:lnTo>
                    <a:pt x="21434" y="5264"/>
                  </a:lnTo>
                  <a:lnTo>
                    <a:pt x="21446" y="5445"/>
                  </a:lnTo>
                  <a:lnTo>
                    <a:pt x="21459" y="5640"/>
                  </a:lnTo>
                  <a:lnTo>
                    <a:pt x="21470" y="5831"/>
                  </a:lnTo>
                  <a:lnTo>
                    <a:pt x="21481" y="6030"/>
                  </a:lnTo>
                  <a:lnTo>
                    <a:pt x="21492" y="6234"/>
                  </a:lnTo>
                  <a:lnTo>
                    <a:pt x="21501" y="6442"/>
                  </a:lnTo>
                  <a:lnTo>
                    <a:pt x="21511" y="6658"/>
                  </a:lnTo>
                  <a:lnTo>
                    <a:pt x="21521" y="6875"/>
                  </a:lnTo>
                  <a:lnTo>
                    <a:pt x="21529" y="7096"/>
                  </a:lnTo>
                  <a:lnTo>
                    <a:pt x="21537" y="7326"/>
                  </a:lnTo>
                  <a:lnTo>
                    <a:pt x="21545" y="7560"/>
                  </a:lnTo>
                  <a:lnTo>
                    <a:pt x="21552" y="7794"/>
                  </a:lnTo>
                  <a:lnTo>
                    <a:pt x="21559" y="8032"/>
                  </a:lnTo>
                  <a:lnTo>
                    <a:pt x="21564" y="8279"/>
                  </a:lnTo>
                  <a:lnTo>
                    <a:pt x="21570" y="8530"/>
                  </a:lnTo>
                  <a:lnTo>
                    <a:pt x="21576" y="8786"/>
                  </a:lnTo>
                  <a:lnTo>
                    <a:pt x="21584" y="9305"/>
                  </a:lnTo>
                  <a:lnTo>
                    <a:pt x="21589" y="9574"/>
                  </a:lnTo>
                  <a:lnTo>
                    <a:pt x="21591" y="9847"/>
                  </a:lnTo>
                  <a:lnTo>
                    <a:pt x="21594" y="10124"/>
                  </a:lnTo>
                  <a:lnTo>
                    <a:pt x="21597" y="10406"/>
                  </a:lnTo>
                  <a:lnTo>
                    <a:pt x="21599" y="10986"/>
                  </a:lnTo>
                  <a:lnTo>
                    <a:pt x="21600" y="11281"/>
                  </a:lnTo>
                  <a:lnTo>
                    <a:pt x="21600" y="11883"/>
                  </a:lnTo>
                  <a:lnTo>
                    <a:pt x="21599" y="12182"/>
                  </a:lnTo>
                  <a:lnTo>
                    <a:pt x="21598" y="12477"/>
                  </a:lnTo>
                  <a:lnTo>
                    <a:pt x="21597" y="12762"/>
                  </a:lnTo>
                  <a:lnTo>
                    <a:pt x="21594" y="13048"/>
                  </a:lnTo>
                  <a:lnTo>
                    <a:pt x="21591" y="13326"/>
                  </a:lnTo>
                  <a:lnTo>
                    <a:pt x="21589" y="13607"/>
                  </a:lnTo>
                  <a:lnTo>
                    <a:pt x="21584" y="13871"/>
                  </a:lnTo>
                  <a:lnTo>
                    <a:pt x="21580" y="14140"/>
                  </a:lnTo>
                  <a:lnTo>
                    <a:pt x="21576" y="14404"/>
                  </a:lnTo>
                  <a:lnTo>
                    <a:pt x="21570" y="14660"/>
                  </a:lnTo>
                  <a:lnTo>
                    <a:pt x="21559" y="15162"/>
                  </a:lnTo>
                  <a:lnTo>
                    <a:pt x="21545" y="15648"/>
                  </a:lnTo>
                  <a:lnTo>
                    <a:pt x="21537" y="15882"/>
                  </a:lnTo>
                  <a:lnTo>
                    <a:pt x="21529" y="16111"/>
                  </a:lnTo>
                  <a:lnTo>
                    <a:pt x="21521" y="16336"/>
                  </a:lnTo>
                  <a:lnTo>
                    <a:pt x="21511" y="16557"/>
                  </a:lnTo>
                  <a:lnTo>
                    <a:pt x="21501" y="16774"/>
                  </a:lnTo>
                  <a:lnTo>
                    <a:pt x="21492" y="16986"/>
                  </a:lnTo>
                  <a:lnTo>
                    <a:pt x="21481" y="17194"/>
                  </a:lnTo>
                  <a:lnTo>
                    <a:pt x="21470" y="17402"/>
                  </a:lnTo>
                  <a:lnTo>
                    <a:pt x="21459" y="17597"/>
                  </a:lnTo>
                  <a:lnTo>
                    <a:pt x="21446" y="17792"/>
                  </a:lnTo>
                  <a:lnTo>
                    <a:pt x="21434" y="17983"/>
                  </a:lnTo>
                  <a:lnTo>
                    <a:pt x="21421" y="18169"/>
                  </a:lnTo>
                  <a:lnTo>
                    <a:pt x="21407" y="18351"/>
                  </a:lnTo>
                  <a:lnTo>
                    <a:pt x="21394" y="18524"/>
                  </a:lnTo>
                  <a:lnTo>
                    <a:pt x="21379" y="18697"/>
                  </a:lnTo>
                  <a:lnTo>
                    <a:pt x="21364" y="18862"/>
                  </a:lnTo>
                  <a:lnTo>
                    <a:pt x="21348" y="19027"/>
                  </a:lnTo>
                  <a:lnTo>
                    <a:pt x="21332" y="19187"/>
                  </a:lnTo>
                  <a:lnTo>
                    <a:pt x="21316" y="19339"/>
                  </a:lnTo>
                  <a:lnTo>
                    <a:pt x="21299" y="19490"/>
                  </a:lnTo>
                  <a:lnTo>
                    <a:pt x="21282" y="19629"/>
                  </a:lnTo>
                  <a:lnTo>
                    <a:pt x="21265" y="19772"/>
                  </a:lnTo>
                  <a:lnTo>
                    <a:pt x="21248" y="19902"/>
                  </a:lnTo>
                  <a:lnTo>
                    <a:pt x="21229" y="20027"/>
                  </a:lnTo>
                  <a:lnTo>
                    <a:pt x="21211" y="20153"/>
                  </a:lnTo>
                  <a:lnTo>
                    <a:pt x="21192" y="20270"/>
                  </a:lnTo>
                  <a:lnTo>
                    <a:pt x="21172" y="20383"/>
                  </a:lnTo>
                  <a:lnTo>
                    <a:pt x="21153" y="20491"/>
                  </a:lnTo>
                  <a:lnTo>
                    <a:pt x="21133" y="20595"/>
                  </a:lnTo>
                  <a:lnTo>
                    <a:pt x="21113" y="20690"/>
                  </a:lnTo>
                  <a:lnTo>
                    <a:pt x="21093" y="20786"/>
                  </a:lnTo>
                  <a:lnTo>
                    <a:pt x="21071" y="20877"/>
                  </a:lnTo>
                  <a:lnTo>
                    <a:pt x="21051" y="20955"/>
                  </a:lnTo>
                  <a:lnTo>
                    <a:pt x="21029" y="21037"/>
                  </a:lnTo>
                  <a:lnTo>
                    <a:pt x="21007" y="21106"/>
                  </a:lnTo>
                  <a:lnTo>
                    <a:pt x="20984" y="21175"/>
                  </a:lnTo>
                  <a:lnTo>
                    <a:pt x="20962" y="21236"/>
                  </a:lnTo>
                  <a:lnTo>
                    <a:pt x="20939" y="21292"/>
                  </a:lnTo>
                  <a:lnTo>
                    <a:pt x="20915" y="21349"/>
                  </a:lnTo>
                  <a:lnTo>
                    <a:pt x="20891" y="21396"/>
                  </a:lnTo>
                  <a:lnTo>
                    <a:pt x="20867" y="21440"/>
                  </a:lnTo>
                  <a:lnTo>
                    <a:pt x="20843" y="21479"/>
                  </a:lnTo>
                  <a:lnTo>
                    <a:pt x="20793" y="21539"/>
                  </a:lnTo>
                  <a:lnTo>
                    <a:pt x="20767" y="21557"/>
                  </a:lnTo>
                  <a:lnTo>
                    <a:pt x="20741" y="21578"/>
                  </a:lnTo>
                  <a:lnTo>
                    <a:pt x="20715" y="21591"/>
                  </a:lnTo>
                  <a:lnTo>
                    <a:pt x="20688" y="21596"/>
                  </a:lnTo>
                  <a:lnTo>
                    <a:pt x="20662" y="21600"/>
                  </a:lnTo>
                  <a:close/>
                  <a:moveTo>
                    <a:pt x="20662" y="18892"/>
                  </a:moveTo>
                  <a:lnTo>
                    <a:pt x="20674" y="18892"/>
                  </a:lnTo>
                  <a:lnTo>
                    <a:pt x="20686" y="18888"/>
                  </a:lnTo>
                  <a:lnTo>
                    <a:pt x="20699" y="18875"/>
                  </a:lnTo>
                  <a:lnTo>
                    <a:pt x="20711" y="18866"/>
                  </a:lnTo>
                  <a:lnTo>
                    <a:pt x="20734" y="18840"/>
                  </a:lnTo>
                  <a:lnTo>
                    <a:pt x="20746" y="18819"/>
                  </a:lnTo>
                  <a:lnTo>
                    <a:pt x="20758" y="18797"/>
                  </a:lnTo>
                  <a:lnTo>
                    <a:pt x="20769" y="18775"/>
                  </a:lnTo>
                  <a:lnTo>
                    <a:pt x="20781" y="18745"/>
                  </a:lnTo>
                  <a:lnTo>
                    <a:pt x="20792" y="18710"/>
                  </a:lnTo>
                  <a:lnTo>
                    <a:pt x="20803" y="18680"/>
                  </a:lnTo>
                  <a:lnTo>
                    <a:pt x="20814" y="18641"/>
                  </a:lnTo>
                  <a:lnTo>
                    <a:pt x="20825" y="18602"/>
                  </a:lnTo>
                  <a:lnTo>
                    <a:pt x="20836" y="18563"/>
                  </a:lnTo>
                  <a:lnTo>
                    <a:pt x="20857" y="18468"/>
                  </a:lnTo>
                  <a:lnTo>
                    <a:pt x="20867" y="18416"/>
                  </a:lnTo>
                  <a:lnTo>
                    <a:pt x="20878" y="18360"/>
                  </a:lnTo>
                  <a:lnTo>
                    <a:pt x="20887" y="18299"/>
                  </a:lnTo>
                  <a:lnTo>
                    <a:pt x="20897" y="18234"/>
                  </a:lnTo>
                  <a:lnTo>
                    <a:pt x="20906" y="18160"/>
                  </a:lnTo>
                  <a:lnTo>
                    <a:pt x="20916" y="18091"/>
                  </a:lnTo>
                  <a:lnTo>
                    <a:pt x="20925" y="18017"/>
                  </a:lnTo>
                  <a:lnTo>
                    <a:pt x="20934" y="17935"/>
                  </a:lnTo>
                  <a:lnTo>
                    <a:pt x="20943" y="17853"/>
                  </a:lnTo>
                  <a:lnTo>
                    <a:pt x="20951" y="17762"/>
                  </a:lnTo>
                  <a:lnTo>
                    <a:pt x="20960" y="17675"/>
                  </a:lnTo>
                  <a:lnTo>
                    <a:pt x="20968" y="17580"/>
                  </a:lnTo>
                  <a:lnTo>
                    <a:pt x="20976" y="17480"/>
                  </a:lnTo>
                  <a:lnTo>
                    <a:pt x="20984" y="17376"/>
                  </a:lnTo>
                  <a:lnTo>
                    <a:pt x="20992" y="17268"/>
                  </a:lnTo>
                  <a:lnTo>
                    <a:pt x="21007" y="17043"/>
                  </a:lnTo>
                  <a:lnTo>
                    <a:pt x="21021" y="16800"/>
                  </a:lnTo>
                  <a:lnTo>
                    <a:pt x="21034" y="16540"/>
                  </a:lnTo>
                  <a:lnTo>
                    <a:pt x="21046" y="16267"/>
                  </a:lnTo>
                  <a:lnTo>
                    <a:pt x="21058" y="15977"/>
                  </a:lnTo>
                  <a:lnTo>
                    <a:pt x="21068" y="15669"/>
                  </a:lnTo>
                  <a:lnTo>
                    <a:pt x="21078" y="15349"/>
                  </a:lnTo>
                  <a:lnTo>
                    <a:pt x="21087" y="15011"/>
                  </a:lnTo>
                  <a:lnTo>
                    <a:pt x="21095" y="14656"/>
                  </a:lnTo>
                  <a:lnTo>
                    <a:pt x="21102" y="14279"/>
                  </a:lnTo>
                  <a:lnTo>
                    <a:pt x="21109" y="13884"/>
                  </a:lnTo>
                  <a:lnTo>
                    <a:pt x="21114" y="13464"/>
                  </a:lnTo>
                  <a:lnTo>
                    <a:pt x="21117" y="13022"/>
                  </a:lnTo>
                  <a:lnTo>
                    <a:pt x="21120" y="12563"/>
                  </a:lnTo>
                  <a:lnTo>
                    <a:pt x="21122" y="12082"/>
                  </a:lnTo>
                  <a:lnTo>
                    <a:pt x="21122" y="11584"/>
                  </a:lnTo>
                  <a:lnTo>
                    <a:pt x="21122" y="11090"/>
                  </a:lnTo>
                  <a:lnTo>
                    <a:pt x="21120" y="10614"/>
                  </a:lnTo>
                  <a:lnTo>
                    <a:pt x="21117" y="10163"/>
                  </a:lnTo>
                  <a:lnTo>
                    <a:pt x="21114" y="9730"/>
                  </a:lnTo>
                  <a:lnTo>
                    <a:pt x="21109" y="9318"/>
                  </a:lnTo>
                  <a:lnTo>
                    <a:pt x="21102" y="8920"/>
                  </a:lnTo>
                  <a:lnTo>
                    <a:pt x="21095" y="8552"/>
                  </a:lnTo>
                  <a:lnTo>
                    <a:pt x="21087" y="8196"/>
                  </a:lnTo>
                  <a:lnTo>
                    <a:pt x="21078" y="7863"/>
                  </a:lnTo>
                  <a:lnTo>
                    <a:pt x="21068" y="7547"/>
                  </a:lnTo>
                  <a:lnTo>
                    <a:pt x="21058" y="7248"/>
                  </a:lnTo>
                  <a:lnTo>
                    <a:pt x="21046" y="6962"/>
                  </a:lnTo>
                  <a:lnTo>
                    <a:pt x="21034" y="6693"/>
                  </a:lnTo>
                  <a:lnTo>
                    <a:pt x="21021" y="6438"/>
                  </a:lnTo>
                  <a:lnTo>
                    <a:pt x="21007" y="6204"/>
                  </a:lnTo>
                  <a:lnTo>
                    <a:pt x="20992" y="5987"/>
                  </a:lnTo>
                  <a:lnTo>
                    <a:pt x="20984" y="5883"/>
                  </a:lnTo>
                  <a:lnTo>
                    <a:pt x="20976" y="5783"/>
                  </a:lnTo>
                  <a:lnTo>
                    <a:pt x="20968" y="5684"/>
                  </a:lnTo>
                  <a:lnTo>
                    <a:pt x="20960" y="5597"/>
                  </a:lnTo>
                  <a:lnTo>
                    <a:pt x="20951" y="5506"/>
                  </a:lnTo>
                  <a:lnTo>
                    <a:pt x="20943" y="5424"/>
                  </a:lnTo>
                  <a:lnTo>
                    <a:pt x="20934" y="5342"/>
                  </a:lnTo>
                  <a:lnTo>
                    <a:pt x="20925" y="5268"/>
                  </a:lnTo>
                  <a:lnTo>
                    <a:pt x="20916" y="5199"/>
                  </a:lnTo>
                  <a:lnTo>
                    <a:pt x="20906" y="5125"/>
                  </a:lnTo>
                  <a:lnTo>
                    <a:pt x="20887" y="5004"/>
                  </a:lnTo>
                  <a:lnTo>
                    <a:pt x="20878" y="4947"/>
                  </a:lnTo>
                  <a:lnTo>
                    <a:pt x="20867" y="4891"/>
                  </a:lnTo>
                  <a:lnTo>
                    <a:pt x="20857" y="4843"/>
                  </a:lnTo>
                  <a:lnTo>
                    <a:pt x="20846" y="4796"/>
                  </a:lnTo>
                  <a:lnTo>
                    <a:pt x="20825" y="4718"/>
                  </a:lnTo>
                  <a:lnTo>
                    <a:pt x="20803" y="4648"/>
                  </a:lnTo>
                  <a:lnTo>
                    <a:pt x="20781" y="4583"/>
                  </a:lnTo>
                  <a:lnTo>
                    <a:pt x="20758" y="4540"/>
                  </a:lnTo>
                  <a:lnTo>
                    <a:pt x="20734" y="4501"/>
                  </a:lnTo>
                  <a:lnTo>
                    <a:pt x="20711" y="4471"/>
                  </a:lnTo>
                  <a:lnTo>
                    <a:pt x="20686" y="4458"/>
                  </a:lnTo>
                  <a:lnTo>
                    <a:pt x="20662" y="4453"/>
                  </a:lnTo>
                  <a:lnTo>
                    <a:pt x="20637" y="4458"/>
                  </a:lnTo>
                  <a:lnTo>
                    <a:pt x="20613" y="4471"/>
                  </a:lnTo>
                  <a:lnTo>
                    <a:pt x="20589" y="4501"/>
                  </a:lnTo>
                  <a:lnTo>
                    <a:pt x="20566" y="4540"/>
                  </a:lnTo>
                  <a:lnTo>
                    <a:pt x="20554" y="4562"/>
                  </a:lnTo>
                  <a:lnTo>
                    <a:pt x="20543" y="4583"/>
                  </a:lnTo>
                  <a:lnTo>
                    <a:pt x="20520" y="4648"/>
                  </a:lnTo>
                  <a:lnTo>
                    <a:pt x="20498" y="4718"/>
                  </a:lnTo>
                  <a:lnTo>
                    <a:pt x="20477" y="4796"/>
                  </a:lnTo>
                  <a:lnTo>
                    <a:pt x="20466" y="4843"/>
                  </a:lnTo>
                  <a:lnTo>
                    <a:pt x="20456" y="4891"/>
                  </a:lnTo>
                  <a:lnTo>
                    <a:pt x="20446" y="4947"/>
                  </a:lnTo>
                  <a:lnTo>
                    <a:pt x="20436" y="5004"/>
                  </a:lnTo>
                  <a:lnTo>
                    <a:pt x="20426" y="5064"/>
                  </a:lnTo>
                  <a:lnTo>
                    <a:pt x="20417" y="5125"/>
                  </a:lnTo>
                  <a:lnTo>
                    <a:pt x="20407" y="5199"/>
                  </a:lnTo>
                  <a:lnTo>
                    <a:pt x="20398" y="5268"/>
                  </a:lnTo>
                  <a:lnTo>
                    <a:pt x="20389" y="5342"/>
                  </a:lnTo>
                  <a:lnTo>
                    <a:pt x="20381" y="5424"/>
                  </a:lnTo>
                  <a:lnTo>
                    <a:pt x="20372" y="5506"/>
                  </a:lnTo>
                  <a:lnTo>
                    <a:pt x="20363" y="5597"/>
                  </a:lnTo>
                  <a:lnTo>
                    <a:pt x="20355" y="5684"/>
                  </a:lnTo>
                  <a:lnTo>
                    <a:pt x="20347" y="5783"/>
                  </a:lnTo>
                  <a:lnTo>
                    <a:pt x="20339" y="5883"/>
                  </a:lnTo>
                  <a:lnTo>
                    <a:pt x="20331" y="5987"/>
                  </a:lnTo>
                  <a:lnTo>
                    <a:pt x="20324" y="6095"/>
                  </a:lnTo>
                  <a:lnTo>
                    <a:pt x="20317" y="6204"/>
                  </a:lnTo>
                  <a:lnTo>
                    <a:pt x="20309" y="6321"/>
                  </a:lnTo>
                  <a:lnTo>
                    <a:pt x="20303" y="6438"/>
                  </a:lnTo>
                  <a:lnTo>
                    <a:pt x="20289" y="6693"/>
                  </a:lnTo>
                  <a:lnTo>
                    <a:pt x="20277" y="6962"/>
                  </a:lnTo>
                  <a:lnTo>
                    <a:pt x="20265" y="7248"/>
                  </a:lnTo>
                  <a:lnTo>
                    <a:pt x="20255" y="7547"/>
                  </a:lnTo>
                  <a:lnTo>
                    <a:pt x="20245" y="7863"/>
                  </a:lnTo>
                  <a:lnTo>
                    <a:pt x="20236" y="8196"/>
                  </a:lnTo>
                  <a:lnTo>
                    <a:pt x="20228" y="8552"/>
                  </a:lnTo>
                  <a:lnTo>
                    <a:pt x="20220" y="8920"/>
                  </a:lnTo>
                  <a:lnTo>
                    <a:pt x="20214" y="9318"/>
                  </a:lnTo>
                  <a:lnTo>
                    <a:pt x="20209" y="9730"/>
                  </a:lnTo>
                  <a:lnTo>
                    <a:pt x="20206" y="10163"/>
                  </a:lnTo>
                  <a:lnTo>
                    <a:pt x="20203" y="10614"/>
                  </a:lnTo>
                  <a:lnTo>
                    <a:pt x="20201" y="11090"/>
                  </a:lnTo>
                  <a:lnTo>
                    <a:pt x="20201" y="12082"/>
                  </a:lnTo>
                  <a:lnTo>
                    <a:pt x="20203" y="12563"/>
                  </a:lnTo>
                  <a:lnTo>
                    <a:pt x="20206" y="13022"/>
                  </a:lnTo>
                  <a:lnTo>
                    <a:pt x="20209" y="13464"/>
                  </a:lnTo>
                  <a:lnTo>
                    <a:pt x="20214" y="13884"/>
                  </a:lnTo>
                  <a:lnTo>
                    <a:pt x="20220" y="14279"/>
                  </a:lnTo>
                  <a:lnTo>
                    <a:pt x="20228" y="14656"/>
                  </a:lnTo>
                  <a:lnTo>
                    <a:pt x="20236" y="15011"/>
                  </a:lnTo>
                  <a:lnTo>
                    <a:pt x="20245" y="15349"/>
                  </a:lnTo>
                  <a:lnTo>
                    <a:pt x="20255" y="15669"/>
                  </a:lnTo>
                  <a:lnTo>
                    <a:pt x="20265" y="15977"/>
                  </a:lnTo>
                  <a:lnTo>
                    <a:pt x="20277" y="16267"/>
                  </a:lnTo>
                  <a:lnTo>
                    <a:pt x="20289" y="16540"/>
                  </a:lnTo>
                  <a:lnTo>
                    <a:pt x="20303" y="16800"/>
                  </a:lnTo>
                  <a:lnTo>
                    <a:pt x="20317" y="17043"/>
                  </a:lnTo>
                  <a:lnTo>
                    <a:pt x="20324" y="17155"/>
                  </a:lnTo>
                  <a:lnTo>
                    <a:pt x="20331" y="17268"/>
                  </a:lnTo>
                  <a:lnTo>
                    <a:pt x="20339" y="17376"/>
                  </a:lnTo>
                  <a:lnTo>
                    <a:pt x="20347" y="17480"/>
                  </a:lnTo>
                  <a:lnTo>
                    <a:pt x="20355" y="17580"/>
                  </a:lnTo>
                  <a:lnTo>
                    <a:pt x="20363" y="17675"/>
                  </a:lnTo>
                  <a:lnTo>
                    <a:pt x="20372" y="17762"/>
                  </a:lnTo>
                  <a:lnTo>
                    <a:pt x="20381" y="17853"/>
                  </a:lnTo>
                  <a:lnTo>
                    <a:pt x="20389" y="17935"/>
                  </a:lnTo>
                  <a:lnTo>
                    <a:pt x="20398" y="18017"/>
                  </a:lnTo>
                  <a:lnTo>
                    <a:pt x="20407" y="18091"/>
                  </a:lnTo>
                  <a:lnTo>
                    <a:pt x="20417" y="18160"/>
                  </a:lnTo>
                  <a:lnTo>
                    <a:pt x="20426" y="18234"/>
                  </a:lnTo>
                  <a:lnTo>
                    <a:pt x="20436" y="18299"/>
                  </a:lnTo>
                  <a:lnTo>
                    <a:pt x="20446" y="18360"/>
                  </a:lnTo>
                  <a:lnTo>
                    <a:pt x="20456" y="18416"/>
                  </a:lnTo>
                  <a:lnTo>
                    <a:pt x="20466" y="18468"/>
                  </a:lnTo>
                  <a:lnTo>
                    <a:pt x="20487" y="18563"/>
                  </a:lnTo>
                  <a:lnTo>
                    <a:pt x="20509" y="18641"/>
                  </a:lnTo>
                  <a:lnTo>
                    <a:pt x="20520" y="18680"/>
                  </a:lnTo>
                  <a:lnTo>
                    <a:pt x="20531" y="18710"/>
                  </a:lnTo>
                  <a:lnTo>
                    <a:pt x="20543" y="18745"/>
                  </a:lnTo>
                  <a:lnTo>
                    <a:pt x="20554" y="18775"/>
                  </a:lnTo>
                  <a:lnTo>
                    <a:pt x="20566" y="18797"/>
                  </a:lnTo>
                  <a:lnTo>
                    <a:pt x="20577" y="18819"/>
                  </a:lnTo>
                  <a:lnTo>
                    <a:pt x="20589" y="18840"/>
                  </a:lnTo>
                  <a:lnTo>
                    <a:pt x="20613" y="18866"/>
                  </a:lnTo>
                  <a:lnTo>
                    <a:pt x="20624" y="18875"/>
                  </a:lnTo>
                  <a:lnTo>
                    <a:pt x="20637" y="18888"/>
                  </a:lnTo>
                  <a:lnTo>
                    <a:pt x="20649" y="18892"/>
                  </a:lnTo>
                  <a:lnTo>
                    <a:pt x="20662" y="18892"/>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sp>
          <p:nvSpPr>
            <p:cNvPr id="10" name="Freeform 5"/>
            <p:cNvSpPr/>
            <p:nvPr/>
          </p:nvSpPr>
          <p:spPr>
            <a:xfrm>
              <a:off x="0" y="9156"/>
              <a:ext cx="912592" cy="1280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23" y="6090"/>
                  </a:moveTo>
                  <a:lnTo>
                    <a:pt x="2222" y="6320"/>
                  </a:lnTo>
                  <a:lnTo>
                    <a:pt x="2221" y="6544"/>
                  </a:lnTo>
                  <a:lnTo>
                    <a:pt x="2218" y="6758"/>
                  </a:lnTo>
                  <a:lnTo>
                    <a:pt x="2214" y="6972"/>
                  </a:lnTo>
                  <a:lnTo>
                    <a:pt x="2209" y="7170"/>
                  </a:lnTo>
                  <a:lnTo>
                    <a:pt x="2203" y="7368"/>
                  </a:lnTo>
                  <a:lnTo>
                    <a:pt x="2197" y="7560"/>
                  </a:lnTo>
                  <a:lnTo>
                    <a:pt x="2189" y="7747"/>
                  </a:lnTo>
                  <a:lnTo>
                    <a:pt x="2180" y="7924"/>
                  </a:lnTo>
                  <a:lnTo>
                    <a:pt x="2170" y="8100"/>
                  </a:lnTo>
                  <a:lnTo>
                    <a:pt x="2161" y="8260"/>
                  </a:lnTo>
                  <a:lnTo>
                    <a:pt x="2149" y="8426"/>
                  </a:lnTo>
                  <a:lnTo>
                    <a:pt x="2137" y="8581"/>
                  </a:lnTo>
                  <a:lnTo>
                    <a:pt x="2125" y="8731"/>
                  </a:lnTo>
                  <a:lnTo>
                    <a:pt x="2113" y="8875"/>
                  </a:lnTo>
                  <a:lnTo>
                    <a:pt x="2098" y="9014"/>
                  </a:lnTo>
                  <a:lnTo>
                    <a:pt x="2084" y="9148"/>
                  </a:lnTo>
                  <a:lnTo>
                    <a:pt x="2069" y="9282"/>
                  </a:lnTo>
                  <a:lnTo>
                    <a:pt x="2053" y="9405"/>
                  </a:lnTo>
                  <a:lnTo>
                    <a:pt x="2037" y="9528"/>
                  </a:lnTo>
                  <a:lnTo>
                    <a:pt x="2020" y="9640"/>
                  </a:lnTo>
                  <a:lnTo>
                    <a:pt x="2003" y="9752"/>
                  </a:lnTo>
                  <a:lnTo>
                    <a:pt x="1985" y="9859"/>
                  </a:lnTo>
                  <a:lnTo>
                    <a:pt x="1968" y="9966"/>
                  </a:lnTo>
                  <a:lnTo>
                    <a:pt x="1949" y="10062"/>
                  </a:lnTo>
                  <a:lnTo>
                    <a:pt x="1931" y="10158"/>
                  </a:lnTo>
                  <a:lnTo>
                    <a:pt x="1912" y="10244"/>
                  </a:lnTo>
                  <a:lnTo>
                    <a:pt x="1893" y="10335"/>
                  </a:lnTo>
                  <a:lnTo>
                    <a:pt x="1873" y="10420"/>
                  </a:lnTo>
                  <a:lnTo>
                    <a:pt x="1854" y="10501"/>
                  </a:lnTo>
                  <a:lnTo>
                    <a:pt x="1814" y="10656"/>
                  </a:lnTo>
                  <a:lnTo>
                    <a:pt x="1876" y="10816"/>
                  </a:lnTo>
                  <a:lnTo>
                    <a:pt x="1906" y="10896"/>
                  </a:lnTo>
                  <a:lnTo>
                    <a:pt x="1935" y="10987"/>
                  </a:lnTo>
                  <a:lnTo>
                    <a:pt x="1963" y="11078"/>
                  </a:lnTo>
                  <a:lnTo>
                    <a:pt x="1991" y="11180"/>
                  </a:lnTo>
                  <a:lnTo>
                    <a:pt x="2017" y="11281"/>
                  </a:lnTo>
                  <a:lnTo>
                    <a:pt x="2044" y="11383"/>
                  </a:lnTo>
                  <a:lnTo>
                    <a:pt x="2070" y="11495"/>
                  </a:lnTo>
                  <a:lnTo>
                    <a:pt x="2094" y="11607"/>
                  </a:lnTo>
                  <a:lnTo>
                    <a:pt x="2118" y="11730"/>
                  </a:lnTo>
                  <a:lnTo>
                    <a:pt x="2140" y="11853"/>
                  </a:lnTo>
                  <a:lnTo>
                    <a:pt x="2163" y="11982"/>
                  </a:lnTo>
                  <a:lnTo>
                    <a:pt x="2205" y="12260"/>
                  </a:lnTo>
                  <a:lnTo>
                    <a:pt x="2224" y="12404"/>
                  </a:lnTo>
                  <a:lnTo>
                    <a:pt x="2242" y="12559"/>
                  </a:lnTo>
                  <a:lnTo>
                    <a:pt x="2259" y="12714"/>
                  </a:lnTo>
                  <a:lnTo>
                    <a:pt x="2275" y="12874"/>
                  </a:lnTo>
                  <a:lnTo>
                    <a:pt x="2290" y="13046"/>
                  </a:lnTo>
                  <a:lnTo>
                    <a:pt x="2305" y="13222"/>
                  </a:lnTo>
                  <a:lnTo>
                    <a:pt x="2317" y="13404"/>
                  </a:lnTo>
                  <a:lnTo>
                    <a:pt x="2329" y="13596"/>
                  </a:lnTo>
                  <a:lnTo>
                    <a:pt x="2341" y="13794"/>
                  </a:lnTo>
                  <a:lnTo>
                    <a:pt x="2350" y="13997"/>
                  </a:lnTo>
                  <a:lnTo>
                    <a:pt x="2359" y="14211"/>
                  </a:lnTo>
                  <a:lnTo>
                    <a:pt x="2365" y="14425"/>
                  </a:lnTo>
                  <a:lnTo>
                    <a:pt x="2371" y="14655"/>
                  </a:lnTo>
                  <a:lnTo>
                    <a:pt x="2376" y="14885"/>
                  </a:lnTo>
                  <a:lnTo>
                    <a:pt x="2379" y="15125"/>
                  </a:lnTo>
                  <a:lnTo>
                    <a:pt x="2381" y="15377"/>
                  </a:lnTo>
                  <a:lnTo>
                    <a:pt x="2382" y="15639"/>
                  </a:lnTo>
                  <a:lnTo>
                    <a:pt x="2381" y="15804"/>
                  </a:lnTo>
                  <a:lnTo>
                    <a:pt x="2380" y="15975"/>
                  </a:lnTo>
                  <a:lnTo>
                    <a:pt x="2379" y="16136"/>
                  </a:lnTo>
                  <a:lnTo>
                    <a:pt x="2377" y="16302"/>
                  </a:lnTo>
                  <a:lnTo>
                    <a:pt x="2371" y="16622"/>
                  </a:lnTo>
                  <a:lnTo>
                    <a:pt x="2367" y="16777"/>
                  </a:lnTo>
                  <a:lnTo>
                    <a:pt x="2362" y="16927"/>
                  </a:lnTo>
                  <a:lnTo>
                    <a:pt x="2358" y="17082"/>
                  </a:lnTo>
                  <a:lnTo>
                    <a:pt x="2346" y="17371"/>
                  </a:lnTo>
                  <a:lnTo>
                    <a:pt x="2338" y="17515"/>
                  </a:lnTo>
                  <a:lnTo>
                    <a:pt x="2332" y="17654"/>
                  </a:lnTo>
                  <a:lnTo>
                    <a:pt x="2315" y="17932"/>
                  </a:lnTo>
                  <a:lnTo>
                    <a:pt x="2297" y="18189"/>
                  </a:lnTo>
                  <a:lnTo>
                    <a:pt x="2287" y="18317"/>
                  </a:lnTo>
                  <a:lnTo>
                    <a:pt x="2276" y="18440"/>
                  </a:lnTo>
                  <a:lnTo>
                    <a:pt x="2265" y="18563"/>
                  </a:lnTo>
                  <a:lnTo>
                    <a:pt x="2254" y="18681"/>
                  </a:lnTo>
                  <a:lnTo>
                    <a:pt x="2241" y="18798"/>
                  </a:lnTo>
                  <a:lnTo>
                    <a:pt x="2228" y="18911"/>
                  </a:lnTo>
                  <a:lnTo>
                    <a:pt x="2215" y="19028"/>
                  </a:lnTo>
                  <a:lnTo>
                    <a:pt x="2201" y="19130"/>
                  </a:lnTo>
                  <a:lnTo>
                    <a:pt x="2187" y="19237"/>
                  </a:lnTo>
                  <a:lnTo>
                    <a:pt x="2173" y="19338"/>
                  </a:lnTo>
                  <a:lnTo>
                    <a:pt x="2158" y="19440"/>
                  </a:lnTo>
                  <a:lnTo>
                    <a:pt x="2141" y="19542"/>
                  </a:lnTo>
                  <a:lnTo>
                    <a:pt x="2125" y="19638"/>
                  </a:lnTo>
                  <a:lnTo>
                    <a:pt x="2109" y="19729"/>
                  </a:lnTo>
                  <a:lnTo>
                    <a:pt x="2074" y="19910"/>
                  </a:lnTo>
                  <a:lnTo>
                    <a:pt x="2056" y="19991"/>
                  </a:lnTo>
                  <a:lnTo>
                    <a:pt x="2038" y="20076"/>
                  </a:lnTo>
                  <a:lnTo>
                    <a:pt x="2019" y="20156"/>
                  </a:lnTo>
                  <a:lnTo>
                    <a:pt x="1999" y="20226"/>
                  </a:lnTo>
                  <a:lnTo>
                    <a:pt x="1980" y="20301"/>
                  </a:lnTo>
                  <a:lnTo>
                    <a:pt x="1960" y="20376"/>
                  </a:lnTo>
                  <a:lnTo>
                    <a:pt x="1939" y="20440"/>
                  </a:lnTo>
                  <a:lnTo>
                    <a:pt x="1918" y="20509"/>
                  </a:lnTo>
                  <a:lnTo>
                    <a:pt x="1896" y="20573"/>
                  </a:lnTo>
                  <a:lnTo>
                    <a:pt x="1852" y="20691"/>
                  </a:lnTo>
                  <a:lnTo>
                    <a:pt x="1829" y="20745"/>
                  </a:lnTo>
                  <a:lnTo>
                    <a:pt x="1805" y="20798"/>
                  </a:lnTo>
                  <a:lnTo>
                    <a:pt x="1782" y="20846"/>
                  </a:lnTo>
                  <a:lnTo>
                    <a:pt x="1758" y="20894"/>
                  </a:lnTo>
                  <a:lnTo>
                    <a:pt x="1709" y="20974"/>
                  </a:lnTo>
                  <a:lnTo>
                    <a:pt x="1658" y="21049"/>
                  </a:lnTo>
                  <a:lnTo>
                    <a:pt x="1606" y="21113"/>
                  </a:lnTo>
                  <a:lnTo>
                    <a:pt x="1552" y="21162"/>
                  </a:lnTo>
                  <a:lnTo>
                    <a:pt x="1497" y="21199"/>
                  </a:lnTo>
                  <a:lnTo>
                    <a:pt x="1441" y="21231"/>
                  </a:lnTo>
                  <a:lnTo>
                    <a:pt x="1384" y="21247"/>
                  </a:lnTo>
                  <a:lnTo>
                    <a:pt x="1324" y="21258"/>
                  </a:lnTo>
                  <a:lnTo>
                    <a:pt x="0" y="21258"/>
                  </a:lnTo>
                  <a:lnTo>
                    <a:pt x="0" y="871"/>
                  </a:lnTo>
                  <a:lnTo>
                    <a:pt x="1282" y="871"/>
                  </a:lnTo>
                  <a:lnTo>
                    <a:pt x="1336" y="877"/>
                  </a:lnTo>
                  <a:lnTo>
                    <a:pt x="1388" y="893"/>
                  </a:lnTo>
                  <a:lnTo>
                    <a:pt x="1438" y="920"/>
                  </a:lnTo>
                  <a:lnTo>
                    <a:pt x="1489" y="962"/>
                  </a:lnTo>
                  <a:lnTo>
                    <a:pt x="1537" y="1016"/>
                  </a:lnTo>
                  <a:lnTo>
                    <a:pt x="1584" y="1080"/>
                  </a:lnTo>
                  <a:lnTo>
                    <a:pt x="1629" y="1155"/>
                  </a:lnTo>
                  <a:lnTo>
                    <a:pt x="1673" y="1235"/>
                  </a:lnTo>
                  <a:lnTo>
                    <a:pt x="1716" y="1331"/>
                  </a:lnTo>
                  <a:lnTo>
                    <a:pt x="1756" y="1433"/>
                  </a:lnTo>
                  <a:lnTo>
                    <a:pt x="1777" y="1492"/>
                  </a:lnTo>
                  <a:lnTo>
                    <a:pt x="1795" y="1550"/>
                  </a:lnTo>
                  <a:lnTo>
                    <a:pt x="1815" y="1615"/>
                  </a:lnTo>
                  <a:lnTo>
                    <a:pt x="1833" y="1673"/>
                  </a:lnTo>
                  <a:lnTo>
                    <a:pt x="1852" y="1743"/>
                  </a:lnTo>
                  <a:lnTo>
                    <a:pt x="1870" y="1812"/>
                  </a:lnTo>
                  <a:lnTo>
                    <a:pt x="1888" y="1882"/>
                  </a:lnTo>
                  <a:lnTo>
                    <a:pt x="1904" y="1957"/>
                  </a:lnTo>
                  <a:lnTo>
                    <a:pt x="1921" y="2037"/>
                  </a:lnTo>
                  <a:lnTo>
                    <a:pt x="1937" y="2112"/>
                  </a:lnTo>
                  <a:lnTo>
                    <a:pt x="1954" y="2192"/>
                  </a:lnTo>
                  <a:lnTo>
                    <a:pt x="1999" y="2449"/>
                  </a:lnTo>
                  <a:lnTo>
                    <a:pt x="2013" y="2540"/>
                  </a:lnTo>
                  <a:lnTo>
                    <a:pt x="2053" y="2828"/>
                  </a:lnTo>
                  <a:lnTo>
                    <a:pt x="2065" y="2930"/>
                  </a:lnTo>
                  <a:lnTo>
                    <a:pt x="2077" y="3031"/>
                  </a:lnTo>
                  <a:lnTo>
                    <a:pt x="2089" y="3133"/>
                  </a:lnTo>
                  <a:lnTo>
                    <a:pt x="2100" y="3240"/>
                  </a:lnTo>
                  <a:lnTo>
                    <a:pt x="2110" y="3347"/>
                  </a:lnTo>
                  <a:lnTo>
                    <a:pt x="2121" y="3459"/>
                  </a:lnTo>
                  <a:lnTo>
                    <a:pt x="2131" y="3571"/>
                  </a:lnTo>
                  <a:lnTo>
                    <a:pt x="2140" y="3689"/>
                  </a:lnTo>
                  <a:lnTo>
                    <a:pt x="2149" y="3801"/>
                  </a:lnTo>
                  <a:lnTo>
                    <a:pt x="2158" y="3919"/>
                  </a:lnTo>
                  <a:lnTo>
                    <a:pt x="2173" y="4165"/>
                  </a:lnTo>
                  <a:lnTo>
                    <a:pt x="2179" y="4288"/>
                  </a:lnTo>
                  <a:lnTo>
                    <a:pt x="2185" y="4416"/>
                  </a:lnTo>
                  <a:lnTo>
                    <a:pt x="2191" y="4539"/>
                  </a:lnTo>
                  <a:lnTo>
                    <a:pt x="2197" y="4678"/>
                  </a:lnTo>
                  <a:lnTo>
                    <a:pt x="2201" y="4807"/>
                  </a:lnTo>
                  <a:lnTo>
                    <a:pt x="2206" y="4940"/>
                  </a:lnTo>
                  <a:lnTo>
                    <a:pt x="2210" y="5079"/>
                  </a:lnTo>
                  <a:lnTo>
                    <a:pt x="2219" y="5496"/>
                  </a:lnTo>
                  <a:lnTo>
                    <a:pt x="2221" y="5641"/>
                  </a:lnTo>
                  <a:lnTo>
                    <a:pt x="2222" y="5790"/>
                  </a:lnTo>
                  <a:lnTo>
                    <a:pt x="2223" y="5935"/>
                  </a:lnTo>
                  <a:lnTo>
                    <a:pt x="2223" y="6090"/>
                  </a:lnTo>
                  <a:close/>
                  <a:moveTo>
                    <a:pt x="1720" y="6672"/>
                  </a:moveTo>
                  <a:lnTo>
                    <a:pt x="1720" y="6512"/>
                  </a:lnTo>
                  <a:lnTo>
                    <a:pt x="1718" y="6368"/>
                  </a:lnTo>
                  <a:lnTo>
                    <a:pt x="1716" y="6223"/>
                  </a:lnTo>
                  <a:lnTo>
                    <a:pt x="1711" y="6079"/>
                  </a:lnTo>
                  <a:lnTo>
                    <a:pt x="1707" y="5940"/>
                  </a:lnTo>
                  <a:lnTo>
                    <a:pt x="1702" y="5812"/>
                  </a:lnTo>
                  <a:lnTo>
                    <a:pt x="1695" y="5683"/>
                  </a:lnTo>
                  <a:lnTo>
                    <a:pt x="1687" y="5560"/>
                  </a:lnTo>
                  <a:lnTo>
                    <a:pt x="1678" y="5443"/>
                  </a:lnTo>
                  <a:lnTo>
                    <a:pt x="1669" y="5325"/>
                  </a:lnTo>
                  <a:lnTo>
                    <a:pt x="1658" y="5218"/>
                  </a:lnTo>
                  <a:lnTo>
                    <a:pt x="1646" y="5111"/>
                  </a:lnTo>
                  <a:lnTo>
                    <a:pt x="1633" y="5010"/>
                  </a:lnTo>
                  <a:lnTo>
                    <a:pt x="1620" y="4913"/>
                  </a:lnTo>
                  <a:lnTo>
                    <a:pt x="1590" y="4732"/>
                  </a:lnTo>
                  <a:lnTo>
                    <a:pt x="1573" y="4651"/>
                  </a:lnTo>
                  <a:lnTo>
                    <a:pt x="1556" y="4577"/>
                  </a:lnTo>
                  <a:lnTo>
                    <a:pt x="1537" y="4502"/>
                  </a:lnTo>
                  <a:lnTo>
                    <a:pt x="1519" y="4432"/>
                  </a:lnTo>
                  <a:lnTo>
                    <a:pt x="1498" y="4373"/>
                  </a:lnTo>
                  <a:lnTo>
                    <a:pt x="1477" y="4315"/>
                  </a:lnTo>
                  <a:lnTo>
                    <a:pt x="1432" y="4218"/>
                  </a:lnTo>
                  <a:lnTo>
                    <a:pt x="1408" y="4181"/>
                  </a:lnTo>
                  <a:lnTo>
                    <a:pt x="1384" y="4144"/>
                  </a:lnTo>
                  <a:lnTo>
                    <a:pt x="1358" y="4117"/>
                  </a:lnTo>
                  <a:lnTo>
                    <a:pt x="1331" y="4090"/>
                  </a:lnTo>
                  <a:lnTo>
                    <a:pt x="1305" y="4069"/>
                  </a:lnTo>
                  <a:lnTo>
                    <a:pt x="1276" y="4058"/>
                  </a:lnTo>
                  <a:lnTo>
                    <a:pt x="1247" y="4047"/>
                  </a:lnTo>
                  <a:lnTo>
                    <a:pt x="494" y="4047"/>
                  </a:lnTo>
                  <a:lnTo>
                    <a:pt x="494" y="9463"/>
                  </a:lnTo>
                  <a:lnTo>
                    <a:pt x="1180" y="9463"/>
                  </a:lnTo>
                  <a:lnTo>
                    <a:pt x="1210" y="9458"/>
                  </a:lnTo>
                  <a:lnTo>
                    <a:pt x="1240" y="9453"/>
                  </a:lnTo>
                  <a:lnTo>
                    <a:pt x="1269" y="9437"/>
                  </a:lnTo>
                  <a:lnTo>
                    <a:pt x="1297" y="9421"/>
                  </a:lnTo>
                  <a:lnTo>
                    <a:pt x="1324" y="9399"/>
                  </a:lnTo>
                  <a:lnTo>
                    <a:pt x="1351" y="9367"/>
                  </a:lnTo>
                  <a:lnTo>
                    <a:pt x="1402" y="9292"/>
                  </a:lnTo>
                  <a:lnTo>
                    <a:pt x="1426" y="9244"/>
                  </a:lnTo>
                  <a:lnTo>
                    <a:pt x="1449" y="9196"/>
                  </a:lnTo>
                  <a:lnTo>
                    <a:pt x="1472" y="9137"/>
                  </a:lnTo>
                  <a:lnTo>
                    <a:pt x="1493" y="9078"/>
                  </a:lnTo>
                  <a:lnTo>
                    <a:pt x="1514" y="9009"/>
                  </a:lnTo>
                  <a:lnTo>
                    <a:pt x="1534" y="8939"/>
                  </a:lnTo>
                  <a:lnTo>
                    <a:pt x="1553" y="8859"/>
                  </a:lnTo>
                  <a:lnTo>
                    <a:pt x="1571" y="8774"/>
                  </a:lnTo>
                  <a:lnTo>
                    <a:pt x="1588" y="8683"/>
                  </a:lnTo>
                  <a:lnTo>
                    <a:pt x="1605" y="8587"/>
                  </a:lnTo>
                  <a:lnTo>
                    <a:pt x="1620" y="8490"/>
                  </a:lnTo>
                  <a:lnTo>
                    <a:pt x="1634" y="8383"/>
                  </a:lnTo>
                  <a:lnTo>
                    <a:pt x="1648" y="8271"/>
                  </a:lnTo>
                  <a:lnTo>
                    <a:pt x="1660" y="8153"/>
                  </a:lnTo>
                  <a:lnTo>
                    <a:pt x="1672" y="8030"/>
                  </a:lnTo>
                  <a:lnTo>
                    <a:pt x="1681" y="7902"/>
                  </a:lnTo>
                  <a:lnTo>
                    <a:pt x="1690" y="7769"/>
                  </a:lnTo>
                  <a:lnTo>
                    <a:pt x="1698" y="7630"/>
                  </a:lnTo>
                  <a:lnTo>
                    <a:pt x="1705" y="7480"/>
                  </a:lnTo>
                  <a:lnTo>
                    <a:pt x="1710" y="7335"/>
                  </a:lnTo>
                  <a:lnTo>
                    <a:pt x="1714" y="7175"/>
                  </a:lnTo>
                  <a:lnTo>
                    <a:pt x="1718" y="7015"/>
                  </a:lnTo>
                  <a:lnTo>
                    <a:pt x="1720" y="6844"/>
                  </a:lnTo>
                  <a:lnTo>
                    <a:pt x="1720" y="6672"/>
                  </a:lnTo>
                  <a:close/>
                  <a:moveTo>
                    <a:pt x="1879" y="15254"/>
                  </a:moveTo>
                  <a:lnTo>
                    <a:pt x="1879" y="15093"/>
                  </a:lnTo>
                  <a:lnTo>
                    <a:pt x="1877" y="14933"/>
                  </a:lnTo>
                  <a:lnTo>
                    <a:pt x="1875" y="14783"/>
                  </a:lnTo>
                  <a:lnTo>
                    <a:pt x="1871" y="14633"/>
                  </a:lnTo>
                  <a:lnTo>
                    <a:pt x="1865" y="14489"/>
                  </a:lnTo>
                  <a:lnTo>
                    <a:pt x="1859" y="14350"/>
                  </a:lnTo>
                  <a:lnTo>
                    <a:pt x="1852" y="14216"/>
                  </a:lnTo>
                  <a:lnTo>
                    <a:pt x="1843" y="14083"/>
                  </a:lnTo>
                  <a:lnTo>
                    <a:pt x="1834" y="13960"/>
                  </a:lnTo>
                  <a:lnTo>
                    <a:pt x="1823" y="13842"/>
                  </a:lnTo>
                  <a:lnTo>
                    <a:pt x="1811" y="13725"/>
                  </a:lnTo>
                  <a:lnTo>
                    <a:pt x="1798" y="13612"/>
                  </a:lnTo>
                  <a:lnTo>
                    <a:pt x="1784" y="13505"/>
                  </a:lnTo>
                  <a:lnTo>
                    <a:pt x="1768" y="13404"/>
                  </a:lnTo>
                  <a:lnTo>
                    <a:pt x="1752" y="13308"/>
                  </a:lnTo>
                  <a:lnTo>
                    <a:pt x="1735" y="13222"/>
                  </a:lnTo>
                  <a:lnTo>
                    <a:pt x="1716" y="13136"/>
                  </a:lnTo>
                  <a:lnTo>
                    <a:pt x="1695" y="13051"/>
                  </a:lnTo>
                  <a:lnTo>
                    <a:pt x="1674" y="12976"/>
                  </a:lnTo>
                  <a:lnTo>
                    <a:pt x="1651" y="12907"/>
                  </a:lnTo>
                  <a:lnTo>
                    <a:pt x="1628" y="12842"/>
                  </a:lnTo>
                  <a:lnTo>
                    <a:pt x="1603" y="12784"/>
                  </a:lnTo>
                  <a:lnTo>
                    <a:pt x="1577" y="12725"/>
                  </a:lnTo>
                  <a:lnTo>
                    <a:pt x="1551" y="12682"/>
                  </a:lnTo>
                  <a:lnTo>
                    <a:pt x="1522" y="12634"/>
                  </a:lnTo>
                  <a:lnTo>
                    <a:pt x="1493" y="12596"/>
                  </a:lnTo>
                  <a:lnTo>
                    <a:pt x="1462" y="12570"/>
                  </a:lnTo>
                  <a:lnTo>
                    <a:pt x="1431" y="12538"/>
                  </a:lnTo>
                  <a:lnTo>
                    <a:pt x="1398" y="12516"/>
                  </a:lnTo>
                  <a:lnTo>
                    <a:pt x="1363" y="12506"/>
                  </a:lnTo>
                  <a:lnTo>
                    <a:pt x="1328" y="12495"/>
                  </a:lnTo>
                  <a:lnTo>
                    <a:pt x="494" y="12495"/>
                  </a:lnTo>
                  <a:lnTo>
                    <a:pt x="494" y="18082"/>
                  </a:lnTo>
                  <a:lnTo>
                    <a:pt x="1327" y="18082"/>
                  </a:lnTo>
                  <a:lnTo>
                    <a:pt x="1390" y="18071"/>
                  </a:lnTo>
                  <a:lnTo>
                    <a:pt x="1420" y="18055"/>
                  </a:lnTo>
                  <a:lnTo>
                    <a:pt x="1450" y="18034"/>
                  </a:lnTo>
                  <a:lnTo>
                    <a:pt x="1507" y="17980"/>
                  </a:lnTo>
                  <a:lnTo>
                    <a:pt x="1533" y="17943"/>
                  </a:lnTo>
                  <a:lnTo>
                    <a:pt x="1558" y="17900"/>
                  </a:lnTo>
                  <a:lnTo>
                    <a:pt x="1584" y="17852"/>
                  </a:lnTo>
                  <a:lnTo>
                    <a:pt x="1609" y="17799"/>
                  </a:lnTo>
                  <a:lnTo>
                    <a:pt x="1631" y="17740"/>
                  </a:lnTo>
                  <a:lnTo>
                    <a:pt x="1675" y="17611"/>
                  </a:lnTo>
                  <a:lnTo>
                    <a:pt x="1695" y="17531"/>
                  </a:lnTo>
                  <a:lnTo>
                    <a:pt x="1714" y="17451"/>
                  </a:lnTo>
                  <a:lnTo>
                    <a:pt x="1733" y="17366"/>
                  </a:lnTo>
                  <a:lnTo>
                    <a:pt x="1750" y="17275"/>
                  </a:lnTo>
                  <a:lnTo>
                    <a:pt x="1766" y="17178"/>
                  </a:lnTo>
                  <a:lnTo>
                    <a:pt x="1782" y="17077"/>
                  </a:lnTo>
                  <a:lnTo>
                    <a:pt x="1796" y="16970"/>
                  </a:lnTo>
                  <a:lnTo>
                    <a:pt x="1809" y="16858"/>
                  </a:lnTo>
                  <a:lnTo>
                    <a:pt x="1821" y="16740"/>
                  </a:lnTo>
                  <a:lnTo>
                    <a:pt x="1832" y="16606"/>
                  </a:lnTo>
                  <a:lnTo>
                    <a:pt x="1842" y="16478"/>
                  </a:lnTo>
                  <a:lnTo>
                    <a:pt x="1850" y="16344"/>
                  </a:lnTo>
                  <a:lnTo>
                    <a:pt x="1858" y="16205"/>
                  </a:lnTo>
                  <a:lnTo>
                    <a:pt x="1864" y="16066"/>
                  </a:lnTo>
                  <a:lnTo>
                    <a:pt x="1870" y="15911"/>
                  </a:lnTo>
                  <a:lnTo>
                    <a:pt x="1874" y="15756"/>
                  </a:lnTo>
                  <a:lnTo>
                    <a:pt x="1877" y="15590"/>
                  </a:lnTo>
                  <a:lnTo>
                    <a:pt x="1879" y="15430"/>
                  </a:lnTo>
                  <a:lnTo>
                    <a:pt x="1879" y="15254"/>
                  </a:lnTo>
                  <a:close/>
                  <a:moveTo>
                    <a:pt x="2716" y="21258"/>
                  </a:moveTo>
                  <a:lnTo>
                    <a:pt x="2716" y="0"/>
                  </a:lnTo>
                  <a:lnTo>
                    <a:pt x="3211" y="0"/>
                  </a:lnTo>
                  <a:lnTo>
                    <a:pt x="3211" y="21258"/>
                  </a:lnTo>
                  <a:lnTo>
                    <a:pt x="2716" y="21258"/>
                  </a:lnTo>
                  <a:close/>
                  <a:moveTo>
                    <a:pt x="4972" y="21258"/>
                  </a:moveTo>
                  <a:lnTo>
                    <a:pt x="4972" y="19365"/>
                  </a:lnTo>
                  <a:lnTo>
                    <a:pt x="4958" y="19477"/>
                  </a:lnTo>
                  <a:lnTo>
                    <a:pt x="4944" y="19595"/>
                  </a:lnTo>
                  <a:lnTo>
                    <a:pt x="4929" y="19707"/>
                  </a:lnTo>
                  <a:lnTo>
                    <a:pt x="4913" y="19820"/>
                  </a:lnTo>
                  <a:lnTo>
                    <a:pt x="4897" y="19927"/>
                  </a:lnTo>
                  <a:lnTo>
                    <a:pt x="4881" y="20033"/>
                  </a:lnTo>
                  <a:lnTo>
                    <a:pt x="4864" y="20135"/>
                  </a:lnTo>
                  <a:lnTo>
                    <a:pt x="4847" y="20237"/>
                  </a:lnTo>
                  <a:lnTo>
                    <a:pt x="4811" y="20429"/>
                  </a:lnTo>
                  <a:lnTo>
                    <a:pt x="4792" y="20520"/>
                  </a:lnTo>
                  <a:lnTo>
                    <a:pt x="4773" y="20611"/>
                  </a:lnTo>
                  <a:lnTo>
                    <a:pt x="4753" y="20702"/>
                  </a:lnTo>
                  <a:lnTo>
                    <a:pt x="4711" y="20862"/>
                  </a:lnTo>
                  <a:lnTo>
                    <a:pt x="4690" y="20937"/>
                  </a:lnTo>
                  <a:lnTo>
                    <a:pt x="4668" y="21012"/>
                  </a:lnTo>
                  <a:lnTo>
                    <a:pt x="4646" y="21076"/>
                  </a:lnTo>
                  <a:lnTo>
                    <a:pt x="4623" y="21146"/>
                  </a:lnTo>
                  <a:lnTo>
                    <a:pt x="4600" y="21204"/>
                  </a:lnTo>
                  <a:lnTo>
                    <a:pt x="4576" y="21263"/>
                  </a:lnTo>
                  <a:lnTo>
                    <a:pt x="4551" y="21311"/>
                  </a:lnTo>
                  <a:lnTo>
                    <a:pt x="4525" y="21365"/>
                  </a:lnTo>
                  <a:lnTo>
                    <a:pt x="4500" y="21402"/>
                  </a:lnTo>
                  <a:lnTo>
                    <a:pt x="4474" y="21445"/>
                  </a:lnTo>
                  <a:lnTo>
                    <a:pt x="4447" y="21477"/>
                  </a:lnTo>
                  <a:lnTo>
                    <a:pt x="4420" y="21504"/>
                  </a:lnTo>
                  <a:lnTo>
                    <a:pt x="4391" y="21530"/>
                  </a:lnTo>
                  <a:lnTo>
                    <a:pt x="4363" y="21552"/>
                  </a:lnTo>
                  <a:lnTo>
                    <a:pt x="4333" y="21568"/>
                  </a:lnTo>
                  <a:lnTo>
                    <a:pt x="4303" y="21573"/>
                  </a:lnTo>
                  <a:lnTo>
                    <a:pt x="4236" y="21573"/>
                  </a:lnTo>
                  <a:lnTo>
                    <a:pt x="4198" y="21557"/>
                  </a:lnTo>
                  <a:lnTo>
                    <a:pt x="4160" y="21530"/>
                  </a:lnTo>
                  <a:lnTo>
                    <a:pt x="4123" y="21498"/>
                  </a:lnTo>
                  <a:lnTo>
                    <a:pt x="4087" y="21456"/>
                  </a:lnTo>
                  <a:lnTo>
                    <a:pt x="4051" y="21402"/>
                  </a:lnTo>
                  <a:lnTo>
                    <a:pt x="4015" y="21338"/>
                  </a:lnTo>
                  <a:lnTo>
                    <a:pt x="3981" y="21269"/>
                  </a:lnTo>
                  <a:lnTo>
                    <a:pt x="3947" y="21183"/>
                  </a:lnTo>
                  <a:lnTo>
                    <a:pt x="3914" y="21092"/>
                  </a:lnTo>
                  <a:lnTo>
                    <a:pt x="3883" y="20990"/>
                  </a:lnTo>
                  <a:lnTo>
                    <a:pt x="3851" y="20884"/>
                  </a:lnTo>
                  <a:lnTo>
                    <a:pt x="3821" y="20766"/>
                  </a:lnTo>
                  <a:lnTo>
                    <a:pt x="3792" y="20638"/>
                  </a:lnTo>
                  <a:lnTo>
                    <a:pt x="3763" y="20504"/>
                  </a:lnTo>
                  <a:lnTo>
                    <a:pt x="3736" y="20360"/>
                  </a:lnTo>
                  <a:lnTo>
                    <a:pt x="3710" y="20205"/>
                  </a:lnTo>
                  <a:lnTo>
                    <a:pt x="3686" y="20039"/>
                  </a:lnTo>
                  <a:lnTo>
                    <a:pt x="3662" y="19868"/>
                  </a:lnTo>
                  <a:lnTo>
                    <a:pt x="3641" y="19686"/>
                  </a:lnTo>
                  <a:lnTo>
                    <a:pt x="3630" y="19595"/>
                  </a:lnTo>
                  <a:lnTo>
                    <a:pt x="3621" y="19493"/>
                  </a:lnTo>
                  <a:lnTo>
                    <a:pt x="3610" y="19397"/>
                  </a:lnTo>
                  <a:lnTo>
                    <a:pt x="3592" y="19194"/>
                  </a:lnTo>
                  <a:lnTo>
                    <a:pt x="3576" y="18980"/>
                  </a:lnTo>
                  <a:lnTo>
                    <a:pt x="3568" y="18868"/>
                  </a:lnTo>
                  <a:lnTo>
                    <a:pt x="3561" y="18761"/>
                  </a:lnTo>
                  <a:lnTo>
                    <a:pt x="3553" y="18643"/>
                  </a:lnTo>
                  <a:lnTo>
                    <a:pt x="3547" y="18531"/>
                  </a:lnTo>
                  <a:lnTo>
                    <a:pt x="3541" y="18413"/>
                  </a:lnTo>
                  <a:lnTo>
                    <a:pt x="3536" y="18290"/>
                  </a:lnTo>
                  <a:lnTo>
                    <a:pt x="3531" y="18173"/>
                  </a:lnTo>
                  <a:lnTo>
                    <a:pt x="3526" y="18045"/>
                  </a:lnTo>
                  <a:lnTo>
                    <a:pt x="3518" y="17788"/>
                  </a:lnTo>
                  <a:lnTo>
                    <a:pt x="3515" y="17660"/>
                  </a:lnTo>
                  <a:lnTo>
                    <a:pt x="3511" y="17526"/>
                  </a:lnTo>
                  <a:lnTo>
                    <a:pt x="3509" y="17392"/>
                  </a:lnTo>
                  <a:lnTo>
                    <a:pt x="3508" y="17253"/>
                  </a:lnTo>
                  <a:lnTo>
                    <a:pt x="3506" y="16975"/>
                  </a:lnTo>
                  <a:lnTo>
                    <a:pt x="3505" y="16826"/>
                  </a:lnTo>
                  <a:lnTo>
                    <a:pt x="3505" y="16767"/>
                  </a:lnTo>
                  <a:lnTo>
                    <a:pt x="3506" y="16617"/>
                  </a:lnTo>
                  <a:lnTo>
                    <a:pt x="3507" y="16462"/>
                  </a:lnTo>
                  <a:lnTo>
                    <a:pt x="3508" y="16312"/>
                  </a:lnTo>
                  <a:lnTo>
                    <a:pt x="3510" y="16163"/>
                  </a:lnTo>
                  <a:lnTo>
                    <a:pt x="3512" y="16024"/>
                  </a:lnTo>
                  <a:lnTo>
                    <a:pt x="3515" y="15879"/>
                  </a:lnTo>
                  <a:lnTo>
                    <a:pt x="3519" y="15746"/>
                  </a:lnTo>
                  <a:lnTo>
                    <a:pt x="3523" y="15601"/>
                  </a:lnTo>
                  <a:lnTo>
                    <a:pt x="3526" y="15468"/>
                  </a:lnTo>
                  <a:lnTo>
                    <a:pt x="3532" y="15339"/>
                  </a:lnTo>
                  <a:lnTo>
                    <a:pt x="3537" y="15211"/>
                  </a:lnTo>
                  <a:lnTo>
                    <a:pt x="3543" y="15083"/>
                  </a:lnTo>
                  <a:lnTo>
                    <a:pt x="3550" y="14954"/>
                  </a:lnTo>
                  <a:lnTo>
                    <a:pt x="3556" y="14831"/>
                  </a:lnTo>
                  <a:lnTo>
                    <a:pt x="3571" y="14596"/>
                  </a:lnTo>
                  <a:lnTo>
                    <a:pt x="3588" y="14371"/>
                  </a:lnTo>
                  <a:lnTo>
                    <a:pt x="3598" y="14259"/>
                  </a:lnTo>
                  <a:lnTo>
                    <a:pt x="3617" y="14045"/>
                  </a:lnTo>
                  <a:lnTo>
                    <a:pt x="3628" y="13944"/>
                  </a:lnTo>
                  <a:lnTo>
                    <a:pt x="3639" y="13842"/>
                  </a:lnTo>
                  <a:lnTo>
                    <a:pt x="3649" y="13746"/>
                  </a:lnTo>
                  <a:lnTo>
                    <a:pt x="3661" y="13655"/>
                  </a:lnTo>
                  <a:lnTo>
                    <a:pt x="3673" y="13559"/>
                  </a:lnTo>
                  <a:lnTo>
                    <a:pt x="3686" y="13468"/>
                  </a:lnTo>
                  <a:lnTo>
                    <a:pt x="3699" y="13382"/>
                  </a:lnTo>
                  <a:lnTo>
                    <a:pt x="3712" y="13297"/>
                  </a:lnTo>
                  <a:lnTo>
                    <a:pt x="3725" y="13217"/>
                  </a:lnTo>
                  <a:lnTo>
                    <a:pt x="3739" y="13131"/>
                  </a:lnTo>
                  <a:lnTo>
                    <a:pt x="3754" y="13051"/>
                  </a:lnTo>
                  <a:lnTo>
                    <a:pt x="3769" y="12976"/>
                  </a:lnTo>
                  <a:lnTo>
                    <a:pt x="3784" y="12907"/>
                  </a:lnTo>
                  <a:lnTo>
                    <a:pt x="3799" y="12832"/>
                  </a:lnTo>
                  <a:lnTo>
                    <a:pt x="3815" y="12762"/>
                  </a:lnTo>
                  <a:lnTo>
                    <a:pt x="3848" y="12634"/>
                  </a:lnTo>
                  <a:lnTo>
                    <a:pt x="3883" y="12516"/>
                  </a:lnTo>
                  <a:lnTo>
                    <a:pt x="3918" y="12404"/>
                  </a:lnTo>
                  <a:lnTo>
                    <a:pt x="3954" y="12302"/>
                  </a:lnTo>
                  <a:lnTo>
                    <a:pt x="3992" y="12211"/>
                  </a:lnTo>
                  <a:lnTo>
                    <a:pt x="4031" y="12131"/>
                  </a:lnTo>
                  <a:lnTo>
                    <a:pt x="4071" y="12056"/>
                  </a:lnTo>
                  <a:lnTo>
                    <a:pt x="4113" y="11992"/>
                  </a:lnTo>
                  <a:lnTo>
                    <a:pt x="4155" y="11944"/>
                  </a:lnTo>
                  <a:lnTo>
                    <a:pt x="4198" y="11901"/>
                  </a:lnTo>
                  <a:lnTo>
                    <a:pt x="4242" y="11864"/>
                  </a:lnTo>
                  <a:lnTo>
                    <a:pt x="4287" y="11843"/>
                  </a:lnTo>
                  <a:lnTo>
                    <a:pt x="4333" y="11827"/>
                  </a:lnTo>
                  <a:lnTo>
                    <a:pt x="4427" y="11827"/>
                  </a:lnTo>
                  <a:lnTo>
                    <a:pt x="4473" y="11837"/>
                  </a:lnTo>
                  <a:lnTo>
                    <a:pt x="4517" y="11848"/>
                  </a:lnTo>
                  <a:lnTo>
                    <a:pt x="4560" y="11869"/>
                  </a:lnTo>
                  <a:lnTo>
                    <a:pt x="4600" y="11891"/>
                  </a:lnTo>
                  <a:lnTo>
                    <a:pt x="4639" y="11928"/>
                  </a:lnTo>
                  <a:lnTo>
                    <a:pt x="4677" y="11960"/>
                  </a:lnTo>
                  <a:lnTo>
                    <a:pt x="4713" y="11998"/>
                  </a:lnTo>
                  <a:lnTo>
                    <a:pt x="4749" y="12046"/>
                  </a:lnTo>
                  <a:lnTo>
                    <a:pt x="4783" y="12094"/>
                  </a:lnTo>
                  <a:lnTo>
                    <a:pt x="4849" y="12201"/>
                  </a:lnTo>
                  <a:lnTo>
                    <a:pt x="4882" y="12260"/>
                  </a:lnTo>
                  <a:lnTo>
                    <a:pt x="4913" y="12324"/>
                  </a:lnTo>
                  <a:lnTo>
                    <a:pt x="4976" y="12463"/>
                  </a:lnTo>
                  <a:lnTo>
                    <a:pt x="4976" y="12083"/>
                  </a:lnTo>
                  <a:lnTo>
                    <a:pt x="4975" y="11885"/>
                  </a:lnTo>
                  <a:lnTo>
                    <a:pt x="4974" y="11698"/>
                  </a:lnTo>
                  <a:lnTo>
                    <a:pt x="4972" y="11511"/>
                  </a:lnTo>
                  <a:lnTo>
                    <a:pt x="4968" y="11329"/>
                  </a:lnTo>
                  <a:lnTo>
                    <a:pt x="4963" y="11158"/>
                  </a:lnTo>
                  <a:lnTo>
                    <a:pt x="4957" y="10987"/>
                  </a:lnTo>
                  <a:lnTo>
                    <a:pt x="4950" y="10832"/>
                  </a:lnTo>
                  <a:lnTo>
                    <a:pt x="4942" y="10672"/>
                  </a:lnTo>
                  <a:lnTo>
                    <a:pt x="4933" y="10522"/>
                  </a:lnTo>
                  <a:lnTo>
                    <a:pt x="4923" y="10378"/>
                  </a:lnTo>
                  <a:lnTo>
                    <a:pt x="4911" y="10239"/>
                  </a:lnTo>
                  <a:lnTo>
                    <a:pt x="4899" y="10105"/>
                  </a:lnTo>
                  <a:lnTo>
                    <a:pt x="4886" y="9982"/>
                  </a:lnTo>
                  <a:lnTo>
                    <a:pt x="4872" y="9864"/>
                  </a:lnTo>
                  <a:lnTo>
                    <a:pt x="4856" y="9752"/>
                  </a:lnTo>
                  <a:lnTo>
                    <a:pt x="4839" y="9640"/>
                  </a:lnTo>
                  <a:lnTo>
                    <a:pt x="4822" y="9538"/>
                  </a:lnTo>
                  <a:lnTo>
                    <a:pt x="4804" y="9447"/>
                  </a:lnTo>
                  <a:lnTo>
                    <a:pt x="4785" y="9356"/>
                  </a:lnTo>
                  <a:lnTo>
                    <a:pt x="4765" y="9276"/>
                  </a:lnTo>
                  <a:lnTo>
                    <a:pt x="4743" y="9201"/>
                  </a:lnTo>
                  <a:lnTo>
                    <a:pt x="4720" y="9127"/>
                  </a:lnTo>
                  <a:lnTo>
                    <a:pt x="4697" y="9068"/>
                  </a:lnTo>
                  <a:lnTo>
                    <a:pt x="4673" y="9009"/>
                  </a:lnTo>
                  <a:lnTo>
                    <a:pt x="4648" y="8961"/>
                  </a:lnTo>
                  <a:lnTo>
                    <a:pt x="4621" y="8918"/>
                  </a:lnTo>
                  <a:lnTo>
                    <a:pt x="4594" y="8881"/>
                  </a:lnTo>
                  <a:lnTo>
                    <a:pt x="4567" y="8854"/>
                  </a:lnTo>
                  <a:lnTo>
                    <a:pt x="4537" y="8822"/>
                  </a:lnTo>
                  <a:lnTo>
                    <a:pt x="4508" y="8806"/>
                  </a:lnTo>
                  <a:lnTo>
                    <a:pt x="4445" y="8795"/>
                  </a:lnTo>
                  <a:lnTo>
                    <a:pt x="4401" y="8800"/>
                  </a:lnTo>
                  <a:lnTo>
                    <a:pt x="4357" y="8811"/>
                  </a:lnTo>
                  <a:lnTo>
                    <a:pt x="4315" y="8838"/>
                  </a:lnTo>
                  <a:lnTo>
                    <a:pt x="4274" y="8865"/>
                  </a:lnTo>
                  <a:lnTo>
                    <a:pt x="4235" y="8897"/>
                  </a:lnTo>
                  <a:lnTo>
                    <a:pt x="4195" y="8945"/>
                  </a:lnTo>
                  <a:lnTo>
                    <a:pt x="4158" y="8998"/>
                  </a:lnTo>
                  <a:lnTo>
                    <a:pt x="4120" y="9057"/>
                  </a:lnTo>
                  <a:lnTo>
                    <a:pt x="4083" y="9121"/>
                  </a:lnTo>
                  <a:lnTo>
                    <a:pt x="4046" y="9196"/>
                  </a:lnTo>
                  <a:lnTo>
                    <a:pt x="4010" y="9271"/>
                  </a:lnTo>
                  <a:lnTo>
                    <a:pt x="3974" y="9356"/>
                  </a:lnTo>
                  <a:lnTo>
                    <a:pt x="3937" y="9447"/>
                  </a:lnTo>
                  <a:lnTo>
                    <a:pt x="3901" y="9544"/>
                  </a:lnTo>
                  <a:lnTo>
                    <a:pt x="3865" y="9645"/>
                  </a:lnTo>
                  <a:lnTo>
                    <a:pt x="3829" y="9752"/>
                  </a:lnTo>
                  <a:lnTo>
                    <a:pt x="3693" y="6929"/>
                  </a:lnTo>
                  <a:lnTo>
                    <a:pt x="3738" y="6790"/>
                  </a:lnTo>
                  <a:lnTo>
                    <a:pt x="3782" y="6656"/>
                  </a:lnTo>
                  <a:lnTo>
                    <a:pt x="3827" y="6533"/>
                  </a:lnTo>
                  <a:lnTo>
                    <a:pt x="3872" y="6405"/>
                  </a:lnTo>
                  <a:lnTo>
                    <a:pt x="3918" y="6293"/>
                  </a:lnTo>
                  <a:lnTo>
                    <a:pt x="3965" y="6191"/>
                  </a:lnTo>
                  <a:lnTo>
                    <a:pt x="4012" y="6095"/>
                  </a:lnTo>
                  <a:lnTo>
                    <a:pt x="4061" y="6004"/>
                  </a:lnTo>
                  <a:lnTo>
                    <a:pt x="4111" y="5924"/>
                  </a:lnTo>
                  <a:lnTo>
                    <a:pt x="4163" y="5854"/>
                  </a:lnTo>
                  <a:lnTo>
                    <a:pt x="4217" y="5796"/>
                  </a:lnTo>
                  <a:lnTo>
                    <a:pt x="4272" y="5742"/>
                  </a:lnTo>
                  <a:lnTo>
                    <a:pt x="4329" y="5705"/>
                  </a:lnTo>
                  <a:lnTo>
                    <a:pt x="4389" y="5673"/>
                  </a:lnTo>
                  <a:lnTo>
                    <a:pt x="4450" y="5657"/>
                  </a:lnTo>
                  <a:lnTo>
                    <a:pt x="4515" y="5651"/>
                  </a:lnTo>
                  <a:lnTo>
                    <a:pt x="4544" y="5657"/>
                  </a:lnTo>
                  <a:lnTo>
                    <a:pt x="4573" y="5657"/>
                  </a:lnTo>
                  <a:lnTo>
                    <a:pt x="4603" y="5667"/>
                  </a:lnTo>
                  <a:lnTo>
                    <a:pt x="4631" y="5678"/>
                  </a:lnTo>
                  <a:lnTo>
                    <a:pt x="4659" y="5694"/>
                  </a:lnTo>
                  <a:lnTo>
                    <a:pt x="4685" y="5710"/>
                  </a:lnTo>
                  <a:lnTo>
                    <a:pt x="4712" y="5731"/>
                  </a:lnTo>
                  <a:lnTo>
                    <a:pt x="4738" y="5764"/>
                  </a:lnTo>
                  <a:lnTo>
                    <a:pt x="4765" y="5790"/>
                  </a:lnTo>
                  <a:lnTo>
                    <a:pt x="4789" y="5822"/>
                  </a:lnTo>
                  <a:lnTo>
                    <a:pt x="4815" y="5854"/>
                  </a:lnTo>
                  <a:lnTo>
                    <a:pt x="4863" y="5940"/>
                  </a:lnTo>
                  <a:lnTo>
                    <a:pt x="4887" y="5988"/>
                  </a:lnTo>
                  <a:lnTo>
                    <a:pt x="4909" y="6036"/>
                  </a:lnTo>
                  <a:lnTo>
                    <a:pt x="4932" y="6090"/>
                  </a:lnTo>
                  <a:lnTo>
                    <a:pt x="4954" y="6143"/>
                  </a:lnTo>
                  <a:lnTo>
                    <a:pt x="4975" y="6202"/>
                  </a:lnTo>
                  <a:lnTo>
                    <a:pt x="4996" y="6261"/>
                  </a:lnTo>
                  <a:lnTo>
                    <a:pt x="5017" y="6330"/>
                  </a:lnTo>
                  <a:lnTo>
                    <a:pt x="5037" y="6394"/>
                  </a:lnTo>
                  <a:lnTo>
                    <a:pt x="5057" y="6469"/>
                  </a:lnTo>
                  <a:lnTo>
                    <a:pt x="5095" y="6619"/>
                  </a:lnTo>
                  <a:lnTo>
                    <a:pt x="5113" y="6699"/>
                  </a:lnTo>
                  <a:lnTo>
                    <a:pt x="5131" y="6785"/>
                  </a:lnTo>
                  <a:lnTo>
                    <a:pt x="5149" y="6876"/>
                  </a:lnTo>
                  <a:lnTo>
                    <a:pt x="5182" y="7057"/>
                  </a:lnTo>
                  <a:lnTo>
                    <a:pt x="5197" y="7154"/>
                  </a:lnTo>
                  <a:lnTo>
                    <a:pt x="5213" y="7255"/>
                  </a:lnTo>
                  <a:lnTo>
                    <a:pt x="5228" y="7357"/>
                  </a:lnTo>
                  <a:lnTo>
                    <a:pt x="5257" y="7571"/>
                  </a:lnTo>
                  <a:lnTo>
                    <a:pt x="5284" y="7795"/>
                  </a:lnTo>
                  <a:lnTo>
                    <a:pt x="5308" y="8030"/>
                  </a:lnTo>
                  <a:lnTo>
                    <a:pt x="5320" y="8153"/>
                  </a:lnTo>
                  <a:lnTo>
                    <a:pt x="5331" y="8287"/>
                  </a:lnTo>
                  <a:lnTo>
                    <a:pt x="5352" y="8544"/>
                  </a:lnTo>
                  <a:lnTo>
                    <a:pt x="5362" y="8677"/>
                  </a:lnTo>
                  <a:lnTo>
                    <a:pt x="5371" y="8816"/>
                  </a:lnTo>
                  <a:lnTo>
                    <a:pt x="5380" y="8961"/>
                  </a:lnTo>
                  <a:lnTo>
                    <a:pt x="5388" y="9100"/>
                  </a:lnTo>
                  <a:lnTo>
                    <a:pt x="5397" y="9244"/>
                  </a:lnTo>
                  <a:lnTo>
                    <a:pt x="5404" y="9399"/>
                  </a:lnTo>
                  <a:lnTo>
                    <a:pt x="5418" y="9699"/>
                  </a:lnTo>
                  <a:lnTo>
                    <a:pt x="5424" y="9859"/>
                  </a:lnTo>
                  <a:lnTo>
                    <a:pt x="5430" y="10014"/>
                  </a:lnTo>
                  <a:lnTo>
                    <a:pt x="5435" y="10180"/>
                  </a:lnTo>
                  <a:lnTo>
                    <a:pt x="5444" y="10511"/>
                  </a:lnTo>
                  <a:lnTo>
                    <a:pt x="5448" y="10682"/>
                  </a:lnTo>
                  <a:lnTo>
                    <a:pt x="5452" y="10859"/>
                  </a:lnTo>
                  <a:lnTo>
                    <a:pt x="5455" y="11035"/>
                  </a:lnTo>
                  <a:lnTo>
                    <a:pt x="5457" y="11212"/>
                  </a:lnTo>
                  <a:lnTo>
                    <a:pt x="5459" y="11393"/>
                  </a:lnTo>
                  <a:lnTo>
                    <a:pt x="5461" y="11575"/>
                  </a:lnTo>
                  <a:lnTo>
                    <a:pt x="5461" y="11762"/>
                  </a:lnTo>
                  <a:lnTo>
                    <a:pt x="5462" y="12142"/>
                  </a:lnTo>
                  <a:lnTo>
                    <a:pt x="5462" y="21258"/>
                  </a:lnTo>
                  <a:lnTo>
                    <a:pt x="4972" y="21258"/>
                  </a:lnTo>
                  <a:close/>
                  <a:moveTo>
                    <a:pt x="4984" y="14730"/>
                  </a:moveTo>
                  <a:lnTo>
                    <a:pt x="4935" y="14601"/>
                  </a:lnTo>
                  <a:lnTo>
                    <a:pt x="4909" y="14548"/>
                  </a:lnTo>
                  <a:lnTo>
                    <a:pt x="4881" y="14489"/>
                  </a:lnTo>
                  <a:lnTo>
                    <a:pt x="4852" y="14436"/>
                  </a:lnTo>
                  <a:lnTo>
                    <a:pt x="4823" y="14382"/>
                  </a:lnTo>
                  <a:lnTo>
                    <a:pt x="4762" y="14297"/>
                  </a:lnTo>
                  <a:lnTo>
                    <a:pt x="4730" y="14259"/>
                  </a:lnTo>
                  <a:lnTo>
                    <a:pt x="4698" y="14222"/>
                  </a:lnTo>
                  <a:lnTo>
                    <a:pt x="4665" y="14190"/>
                  </a:lnTo>
                  <a:lnTo>
                    <a:pt x="4631" y="14168"/>
                  </a:lnTo>
                  <a:lnTo>
                    <a:pt x="4597" y="14147"/>
                  </a:lnTo>
                  <a:lnTo>
                    <a:pt x="4526" y="14126"/>
                  </a:lnTo>
                  <a:lnTo>
                    <a:pt x="4491" y="14120"/>
                  </a:lnTo>
                  <a:lnTo>
                    <a:pt x="4462" y="14126"/>
                  </a:lnTo>
                  <a:lnTo>
                    <a:pt x="4434" y="14131"/>
                  </a:lnTo>
                  <a:lnTo>
                    <a:pt x="4406" y="14147"/>
                  </a:lnTo>
                  <a:lnTo>
                    <a:pt x="4380" y="14163"/>
                  </a:lnTo>
                  <a:lnTo>
                    <a:pt x="4354" y="14184"/>
                  </a:lnTo>
                  <a:lnTo>
                    <a:pt x="4305" y="14249"/>
                  </a:lnTo>
                  <a:lnTo>
                    <a:pt x="4282" y="14286"/>
                  </a:lnTo>
                  <a:lnTo>
                    <a:pt x="4259" y="14334"/>
                  </a:lnTo>
                  <a:lnTo>
                    <a:pt x="4238" y="14377"/>
                  </a:lnTo>
                  <a:lnTo>
                    <a:pt x="4218" y="14436"/>
                  </a:lnTo>
                  <a:lnTo>
                    <a:pt x="4197" y="14489"/>
                  </a:lnTo>
                  <a:lnTo>
                    <a:pt x="4178" y="14553"/>
                  </a:lnTo>
                  <a:lnTo>
                    <a:pt x="4160" y="14617"/>
                  </a:lnTo>
                  <a:lnTo>
                    <a:pt x="4143" y="14692"/>
                  </a:lnTo>
                  <a:lnTo>
                    <a:pt x="4127" y="14772"/>
                  </a:lnTo>
                  <a:lnTo>
                    <a:pt x="4111" y="14847"/>
                  </a:lnTo>
                  <a:lnTo>
                    <a:pt x="4083" y="15029"/>
                  </a:lnTo>
                  <a:lnTo>
                    <a:pt x="4070" y="15125"/>
                  </a:lnTo>
                  <a:lnTo>
                    <a:pt x="4059" y="15222"/>
                  </a:lnTo>
                  <a:lnTo>
                    <a:pt x="4048" y="15329"/>
                  </a:lnTo>
                  <a:lnTo>
                    <a:pt x="4039" y="15435"/>
                  </a:lnTo>
                  <a:lnTo>
                    <a:pt x="4030" y="15548"/>
                  </a:lnTo>
                  <a:lnTo>
                    <a:pt x="4015" y="15783"/>
                  </a:lnTo>
                  <a:lnTo>
                    <a:pt x="4009" y="15911"/>
                  </a:lnTo>
                  <a:lnTo>
                    <a:pt x="4000" y="16168"/>
                  </a:lnTo>
                  <a:lnTo>
                    <a:pt x="3998" y="16312"/>
                  </a:lnTo>
                  <a:lnTo>
                    <a:pt x="3997" y="16451"/>
                  </a:lnTo>
                  <a:lnTo>
                    <a:pt x="3996" y="16596"/>
                  </a:lnTo>
                  <a:lnTo>
                    <a:pt x="3996" y="16654"/>
                  </a:lnTo>
                  <a:lnTo>
                    <a:pt x="3997" y="16788"/>
                  </a:lnTo>
                  <a:lnTo>
                    <a:pt x="3998" y="16916"/>
                  </a:lnTo>
                  <a:lnTo>
                    <a:pt x="4000" y="17045"/>
                  </a:lnTo>
                  <a:lnTo>
                    <a:pt x="4005" y="17173"/>
                  </a:lnTo>
                  <a:lnTo>
                    <a:pt x="4009" y="17291"/>
                  </a:lnTo>
                  <a:lnTo>
                    <a:pt x="4014" y="17403"/>
                  </a:lnTo>
                  <a:lnTo>
                    <a:pt x="4021" y="17515"/>
                  </a:lnTo>
                  <a:lnTo>
                    <a:pt x="4028" y="17622"/>
                  </a:lnTo>
                  <a:lnTo>
                    <a:pt x="4036" y="17729"/>
                  </a:lnTo>
                  <a:lnTo>
                    <a:pt x="4045" y="17825"/>
                  </a:lnTo>
                  <a:lnTo>
                    <a:pt x="4066" y="18007"/>
                  </a:lnTo>
                  <a:lnTo>
                    <a:pt x="4078" y="18098"/>
                  </a:lnTo>
                  <a:lnTo>
                    <a:pt x="4090" y="18184"/>
                  </a:lnTo>
                  <a:lnTo>
                    <a:pt x="4103" y="18264"/>
                  </a:lnTo>
                  <a:lnTo>
                    <a:pt x="4117" y="18333"/>
                  </a:lnTo>
                  <a:lnTo>
                    <a:pt x="4132" y="18403"/>
                  </a:lnTo>
                  <a:lnTo>
                    <a:pt x="4147" y="18467"/>
                  </a:lnTo>
                  <a:lnTo>
                    <a:pt x="4162" y="18531"/>
                  </a:lnTo>
                  <a:lnTo>
                    <a:pt x="4178" y="18590"/>
                  </a:lnTo>
                  <a:lnTo>
                    <a:pt x="4195" y="18643"/>
                  </a:lnTo>
                  <a:lnTo>
                    <a:pt x="4213" y="18686"/>
                  </a:lnTo>
                  <a:lnTo>
                    <a:pt x="4231" y="18734"/>
                  </a:lnTo>
                  <a:lnTo>
                    <a:pt x="4249" y="18772"/>
                  </a:lnTo>
                  <a:lnTo>
                    <a:pt x="4268" y="18809"/>
                  </a:lnTo>
                  <a:lnTo>
                    <a:pt x="4288" y="18841"/>
                  </a:lnTo>
                  <a:lnTo>
                    <a:pt x="4328" y="18884"/>
                  </a:lnTo>
                  <a:lnTo>
                    <a:pt x="4348" y="18900"/>
                  </a:lnTo>
                  <a:lnTo>
                    <a:pt x="4370" y="18911"/>
                  </a:lnTo>
                  <a:lnTo>
                    <a:pt x="4391" y="18921"/>
                  </a:lnTo>
                  <a:lnTo>
                    <a:pt x="4412" y="18927"/>
                  </a:lnTo>
                  <a:lnTo>
                    <a:pt x="4443" y="18921"/>
                  </a:lnTo>
                  <a:lnTo>
                    <a:pt x="4473" y="18905"/>
                  </a:lnTo>
                  <a:lnTo>
                    <a:pt x="4502" y="18889"/>
                  </a:lnTo>
                  <a:lnTo>
                    <a:pt x="4531" y="18863"/>
                  </a:lnTo>
                  <a:lnTo>
                    <a:pt x="4559" y="18830"/>
                  </a:lnTo>
                  <a:lnTo>
                    <a:pt x="4587" y="18788"/>
                  </a:lnTo>
                  <a:lnTo>
                    <a:pt x="4614" y="18745"/>
                  </a:lnTo>
                  <a:lnTo>
                    <a:pt x="4639" y="18686"/>
                  </a:lnTo>
                  <a:lnTo>
                    <a:pt x="4666" y="18627"/>
                  </a:lnTo>
                  <a:lnTo>
                    <a:pt x="4690" y="18558"/>
                  </a:lnTo>
                  <a:lnTo>
                    <a:pt x="4714" y="18488"/>
                  </a:lnTo>
                  <a:lnTo>
                    <a:pt x="4738" y="18408"/>
                  </a:lnTo>
                  <a:lnTo>
                    <a:pt x="4759" y="18323"/>
                  </a:lnTo>
                  <a:lnTo>
                    <a:pt x="4781" y="18226"/>
                  </a:lnTo>
                  <a:lnTo>
                    <a:pt x="4801" y="18130"/>
                  </a:lnTo>
                  <a:lnTo>
                    <a:pt x="4821" y="18029"/>
                  </a:lnTo>
                  <a:lnTo>
                    <a:pt x="4840" y="17916"/>
                  </a:lnTo>
                  <a:lnTo>
                    <a:pt x="4858" y="17804"/>
                  </a:lnTo>
                  <a:lnTo>
                    <a:pt x="4874" y="17681"/>
                  </a:lnTo>
                  <a:lnTo>
                    <a:pt x="4890" y="17558"/>
                  </a:lnTo>
                  <a:lnTo>
                    <a:pt x="4904" y="17430"/>
                  </a:lnTo>
                  <a:lnTo>
                    <a:pt x="4918" y="17296"/>
                  </a:lnTo>
                  <a:lnTo>
                    <a:pt x="4930" y="17152"/>
                  </a:lnTo>
                  <a:lnTo>
                    <a:pt x="4941" y="17007"/>
                  </a:lnTo>
                  <a:lnTo>
                    <a:pt x="4951" y="16858"/>
                  </a:lnTo>
                  <a:lnTo>
                    <a:pt x="4960" y="16703"/>
                  </a:lnTo>
                  <a:lnTo>
                    <a:pt x="4967" y="16542"/>
                  </a:lnTo>
                  <a:lnTo>
                    <a:pt x="4973" y="16376"/>
                  </a:lnTo>
                  <a:lnTo>
                    <a:pt x="4978" y="16216"/>
                  </a:lnTo>
                  <a:lnTo>
                    <a:pt x="4981" y="16040"/>
                  </a:lnTo>
                  <a:lnTo>
                    <a:pt x="4984" y="15869"/>
                  </a:lnTo>
                  <a:lnTo>
                    <a:pt x="4984" y="15687"/>
                  </a:lnTo>
                  <a:lnTo>
                    <a:pt x="4984" y="14730"/>
                  </a:lnTo>
                  <a:close/>
                  <a:moveTo>
                    <a:pt x="6844" y="21600"/>
                  </a:moveTo>
                  <a:lnTo>
                    <a:pt x="6814" y="21600"/>
                  </a:lnTo>
                  <a:lnTo>
                    <a:pt x="6784" y="21595"/>
                  </a:lnTo>
                  <a:lnTo>
                    <a:pt x="6754" y="21579"/>
                  </a:lnTo>
                  <a:lnTo>
                    <a:pt x="6725" y="21563"/>
                  </a:lnTo>
                  <a:lnTo>
                    <a:pt x="6697" y="21536"/>
                  </a:lnTo>
                  <a:lnTo>
                    <a:pt x="6667" y="21509"/>
                  </a:lnTo>
                  <a:lnTo>
                    <a:pt x="6640" y="21477"/>
                  </a:lnTo>
                  <a:lnTo>
                    <a:pt x="6612" y="21440"/>
                  </a:lnTo>
                  <a:lnTo>
                    <a:pt x="6556" y="21354"/>
                  </a:lnTo>
                  <a:lnTo>
                    <a:pt x="6529" y="21295"/>
                  </a:lnTo>
                  <a:lnTo>
                    <a:pt x="6503" y="21242"/>
                  </a:lnTo>
                  <a:lnTo>
                    <a:pt x="6476" y="21183"/>
                  </a:lnTo>
                  <a:lnTo>
                    <a:pt x="6450" y="21119"/>
                  </a:lnTo>
                  <a:lnTo>
                    <a:pt x="6424" y="21049"/>
                  </a:lnTo>
                  <a:lnTo>
                    <a:pt x="6399" y="20974"/>
                  </a:lnTo>
                  <a:lnTo>
                    <a:pt x="6373" y="20900"/>
                  </a:lnTo>
                  <a:lnTo>
                    <a:pt x="6349" y="20814"/>
                  </a:lnTo>
                  <a:lnTo>
                    <a:pt x="6325" y="20729"/>
                  </a:lnTo>
                  <a:lnTo>
                    <a:pt x="6301" y="20638"/>
                  </a:lnTo>
                  <a:lnTo>
                    <a:pt x="6277" y="20541"/>
                  </a:lnTo>
                  <a:lnTo>
                    <a:pt x="6254" y="20440"/>
                  </a:lnTo>
                  <a:lnTo>
                    <a:pt x="6232" y="20344"/>
                  </a:lnTo>
                  <a:lnTo>
                    <a:pt x="6208" y="20242"/>
                  </a:lnTo>
                  <a:lnTo>
                    <a:pt x="6187" y="20130"/>
                  </a:lnTo>
                  <a:lnTo>
                    <a:pt x="6165" y="20017"/>
                  </a:lnTo>
                  <a:lnTo>
                    <a:pt x="6145" y="19894"/>
                  </a:lnTo>
                  <a:lnTo>
                    <a:pt x="6124" y="19777"/>
                  </a:lnTo>
                  <a:lnTo>
                    <a:pt x="6103" y="19654"/>
                  </a:lnTo>
                  <a:lnTo>
                    <a:pt x="6064" y="19397"/>
                  </a:lnTo>
                  <a:lnTo>
                    <a:pt x="6046" y="19264"/>
                  </a:lnTo>
                  <a:lnTo>
                    <a:pt x="6027" y="19125"/>
                  </a:lnTo>
                  <a:lnTo>
                    <a:pt x="6009" y="18986"/>
                  </a:lnTo>
                  <a:lnTo>
                    <a:pt x="5992" y="18841"/>
                  </a:lnTo>
                  <a:lnTo>
                    <a:pt x="5975" y="18691"/>
                  </a:lnTo>
                  <a:lnTo>
                    <a:pt x="5959" y="18547"/>
                  </a:lnTo>
                  <a:lnTo>
                    <a:pt x="5943" y="18397"/>
                  </a:lnTo>
                  <a:lnTo>
                    <a:pt x="5927" y="18237"/>
                  </a:lnTo>
                  <a:lnTo>
                    <a:pt x="5912" y="18082"/>
                  </a:lnTo>
                  <a:lnTo>
                    <a:pt x="5898" y="17916"/>
                  </a:lnTo>
                  <a:lnTo>
                    <a:pt x="5884" y="17756"/>
                  </a:lnTo>
                  <a:lnTo>
                    <a:pt x="5871" y="17590"/>
                  </a:lnTo>
                  <a:lnTo>
                    <a:pt x="5857" y="17424"/>
                  </a:lnTo>
                  <a:lnTo>
                    <a:pt x="5846" y="17253"/>
                  </a:lnTo>
                  <a:lnTo>
                    <a:pt x="5834" y="17082"/>
                  </a:lnTo>
                  <a:lnTo>
                    <a:pt x="5823" y="16906"/>
                  </a:lnTo>
                  <a:lnTo>
                    <a:pt x="5812" y="16729"/>
                  </a:lnTo>
                  <a:lnTo>
                    <a:pt x="5793" y="16366"/>
                  </a:lnTo>
                  <a:lnTo>
                    <a:pt x="5784" y="16184"/>
                  </a:lnTo>
                  <a:lnTo>
                    <a:pt x="5776" y="15997"/>
                  </a:lnTo>
                  <a:lnTo>
                    <a:pt x="5769" y="15804"/>
                  </a:lnTo>
                  <a:lnTo>
                    <a:pt x="5762" y="15612"/>
                  </a:lnTo>
                  <a:lnTo>
                    <a:pt x="5756" y="15425"/>
                  </a:lnTo>
                  <a:lnTo>
                    <a:pt x="5750" y="15232"/>
                  </a:lnTo>
                  <a:lnTo>
                    <a:pt x="5745" y="15034"/>
                  </a:lnTo>
                  <a:lnTo>
                    <a:pt x="5741" y="14837"/>
                  </a:lnTo>
                  <a:lnTo>
                    <a:pt x="5737" y="14644"/>
                  </a:lnTo>
                  <a:lnTo>
                    <a:pt x="5734" y="14441"/>
                  </a:lnTo>
                  <a:lnTo>
                    <a:pt x="5731" y="14243"/>
                  </a:lnTo>
                  <a:lnTo>
                    <a:pt x="5730" y="14035"/>
                  </a:lnTo>
                  <a:lnTo>
                    <a:pt x="5728" y="13628"/>
                  </a:lnTo>
                  <a:lnTo>
                    <a:pt x="5729" y="13420"/>
                  </a:lnTo>
                  <a:lnTo>
                    <a:pt x="5730" y="13222"/>
                  </a:lnTo>
                  <a:lnTo>
                    <a:pt x="5731" y="13019"/>
                  </a:lnTo>
                  <a:lnTo>
                    <a:pt x="5734" y="12816"/>
                  </a:lnTo>
                  <a:lnTo>
                    <a:pt x="5737" y="12612"/>
                  </a:lnTo>
                  <a:lnTo>
                    <a:pt x="5741" y="12409"/>
                  </a:lnTo>
                  <a:lnTo>
                    <a:pt x="5745" y="12211"/>
                  </a:lnTo>
                  <a:lnTo>
                    <a:pt x="5750" y="12019"/>
                  </a:lnTo>
                  <a:lnTo>
                    <a:pt x="5756" y="11827"/>
                  </a:lnTo>
                  <a:lnTo>
                    <a:pt x="5762" y="11629"/>
                  </a:lnTo>
                  <a:lnTo>
                    <a:pt x="5769" y="11436"/>
                  </a:lnTo>
                  <a:lnTo>
                    <a:pt x="5776" y="11254"/>
                  </a:lnTo>
                  <a:lnTo>
                    <a:pt x="5784" y="11062"/>
                  </a:lnTo>
                  <a:lnTo>
                    <a:pt x="5794" y="10875"/>
                  </a:lnTo>
                  <a:lnTo>
                    <a:pt x="5803" y="10698"/>
                  </a:lnTo>
                  <a:lnTo>
                    <a:pt x="5812" y="10511"/>
                  </a:lnTo>
                  <a:lnTo>
                    <a:pt x="5823" y="10330"/>
                  </a:lnTo>
                  <a:lnTo>
                    <a:pt x="5834" y="10158"/>
                  </a:lnTo>
                  <a:lnTo>
                    <a:pt x="5858" y="9806"/>
                  </a:lnTo>
                  <a:lnTo>
                    <a:pt x="5871" y="9640"/>
                  </a:lnTo>
                  <a:lnTo>
                    <a:pt x="5884" y="9469"/>
                  </a:lnTo>
                  <a:lnTo>
                    <a:pt x="5898" y="9308"/>
                  </a:lnTo>
                  <a:lnTo>
                    <a:pt x="5912" y="9143"/>
                  </a:lnTo>
                  <a:lnTo>
                    <a:pt x="5927" y="8982"/>
                  </a:lnTo>
                  <a:lnTo>
                    <a:pt x="5943" y="8822"/>
                  </a:lnTo>
                  <a:lnTo>
                    <a:pt x="5959" y="8672"/>
                  </a:lnTo>
                  <a:lnTo>
                    <a:pt x="5975" y="8522"/>
                  </a:lnTo>
                  <a:lnTo>
                    <a:pt x="5992" y="8373"/>
                  </a:lnTo>
                  <a:lnTo>
                    <a:pt x="6027" y="8084"/>
                  </a:lnTo>
                  <a:lnTo>
                    <a:pt x="6084" y="7678"/>
                  </a:lnTo>
                  <a:lnTo>
                    <a:pt x="6103" y="7549"/>
                  </a:lnTo>
                  <a:lnTo>
                    <a:pt x="6124" y="7426"/>
                  </a:lnTo>
                  <a:lnTo>
                    <a:pt x="6145" y="7303"/>
                  </a:lnTo>
                  <a:lnTo>
                    <a:pt x="6166" y="7186"/>
                  </a:lnTo>
                  <a:lnTo>
                    <a:pt x="6188" y="7063"/>
                  </a:lnTo>
                  <a:lnTo>
                    <a:pt x="6210" y="6950"/>
                  </a:lnTo>
                  <a:lnTo>
                    <a:pt x="6232" y="6844"/>
                  </a:lnTo>
                  <a:lnTo>
                    <a:pt x="6255" y="6747"/>
                  </a:lnTo>
                  <a:lnTo>
                    <a:pt x="6278" y="6646"/>
                  </a:lnTo>
                  <a:lnTo>
                    <a:pt x="6301" y="6550"/>
                  </a:lnTo>
                  <a:lnTo>
                    <a:pt x="6326" y="6453"/>
                  </a:lnTo>
                  <a:lnTo>
                    <a:pt x="6351" y="6368"/>
                  </a:lnTo>
                  <a:lnTo>
                    <a:pt x="6375" y="6282"/>
                  </a:lnTo>
                  <a:lnTo>
                    <a:pt x="6400" y="6207"/>
                  </a:lnTo>
                  <a:lnTo>
                    <a:pt x="6427" y="6127"/>
                  </a:lnTo>
                  <a:lnTo>
                    <a:pt x="6451" y="6058"/>
                  </a:lnTo>
                  <a:lnTo>
                    <a:pt x="6478" y="5993"/>
                  </a:lnTo>
                  <a:lnTo>
                    <a:pt x="6505" y="5929"/>
                  </a:lnTo>
                  <a:lnTo>
                    <a:pt x="6531" y="5876"/>
                  </a:lnTo>
                  <a:lnTo>
                    <a:pt x="6559" y="5817"/>
                  </a:lnTo>
                  <a:lnTo>
                    <a:pt x="6586" y="5774"/>
                  </a:lnTo>
                  <a:lnTo>
                    <a:pt x="6614" y="5726"/>
                  </a:lnTo>
                  <a:lnTo>
                    <a:pt x="6643" y="5689"/>
                  </a:lnTo>
                  <a:lnTo>
                    <a:pt x="6671" y="5657"/>
                  </a:lnTo>
                  <a:lnTo>
                    <a:pt x="6699" y="5625"/>
                  </a:lnTo>
                  <a:lnTo>
                    <a:pt x="6728" y="5603"/>
                  </a:lnTo>
                  <a:lnTo>
                    <a:pt x="6757" y="5587"/>
                  </a:lnTo>
                  <a:lnTo>
                    <a:pt x="6817" y="5566"/>
                  </a:lnTo>
                  <a:lnTo>
                    <a:pt x="6886" y="5566"/>
                  </a:lnTo>
                  <a:lnTo>
                    <a:pt x="6922" y="5576"/>
                  </a:lnTo>
                  <a:lnTo>
                    <a:pt x="6959" y="5592"/>
                  </a:lnTo>
                  <a:lnTo>
                    <a:pt x="6994" y="5609"/>
                  </a:lnTo>
                  <a:lnTo>
                    <a:pt x="7028" y="5635"/>
                  </a:lnTo>
                  <a:lnTo>
                    <a:pt x="7062" y="5673"/>
                  </a:lnTo>
                  <a:lnTo>
                    <a:pt x="7094" y="5710"/>
                  </a:lnTo>
                  <a:lnTo>
                    <a:pt x="7127" y="5753"/>
                  </a:lnTo>
                  <a:lnTo>
                    <a:pt x="7189" y="5860"/>
                  </a:lnTo>
                  <a:lnTo>
                    <a:pt x="7219" y="5919"/>
                  </a:lnTo>
                  <a:lnTo>
                    <a:pt x="7276" y="6058"/>
                  </a:lnTo>
                  <a:lnTo>
                    <a:pt x="7303" y="6132"/>
                  </a:lnTo>
                  <a:lnTo>
                    <a:pt x="7357" y="6293"/>
                  </a:lnTo>
                  <a:lnTo>
                    <a:pt x="7382" y="6384"/>
                  </a:lnTo>
                  <a:lnTo>
                    <a:pt x="7408" y="6480"/>
                  </a:lnTo>
                  <a:lnTo>
                    <a:pt x="7433" y="6582"/>
                  </a:lnTo>
                  <a:lnTo>
                    <a:pt x="7457" y="6683"/>
                  </a:lnTo>
                  <a:lnTo>
                    <a:pt x="7480" y="6790"/>
                  </a:lnTo>
                  <a:lnTo>
                    <a:pt x="7503" y="6902"/>
                  </a:lnTo>
                  <a:lnTo>
                    <a:pt x="7526" y="7015"/>
                  </a:lnTo>
                  <a:lnTo>
                    <a:pt x="7548" y="7132"/>
                  </a:lnTo>
                  <a:lnTo>
                    <a:pt x="7570" y="7255"/>
                  </a:lnTo>
                  <a:lnTo>
                    <a:pt x="7591" y="7384"/>
                  </a:lnTo>
                  <a:lnTo>
                    <a:pt x="7611" y="7517"/>
                  </a:lnTo>
                  <a:lnTo>
                    <a:pt x="7632" y="7651"/>
                  </a:lnTo>
                  <a:lnTo>
                    <a:pt x="7652" y="7785"/>
                  </a:lnTo>
                  <a:lnTo>
                    <a:pt x="7691" y="8068"/>
                  </a:lnTo>
                  <a:lnTo>
                    <a:pt x="7710" y="8212"/>
                  </a:lnTo>
                  <a:lnTo>
                    <a:pt x="7403" y="10565"/>
                  </a:lnTo>
                  <a:lnTo>
                    <a:pt x="7375" y="10356"/>
                  </a:lnTo>
                  <a:lnTo>
                    <a:pt x="7346" y="10158"/>
                  </a:lnTo>
                  <a:lnTo>
                    <a:pt x="7317" y="9971"/>
                  </a:lnTo>
                  <a:lnTo>
                    <a:pt x="7287" y="9784"/>
                  </a:lnTo>
                  <a:lnTo>
                    <a:pt x="7256" y="9618"/>
                  </a:lnTo>
                  <a:lnTo>
                    <a:pt x="7226" y="9458"/>
                  </a:lnTo>
                  <a:lnTo>
                    <a:pt x="7210" y="9389"/>
                  </a:lnTo>
                  <a:lnTo>
                    <a:pt x="7193" y="9314"/>
                  </a:lnTo>
                  <a:lnTo>
                    <a:pt x="7177" y="9244"/>
                  </a:lnTo>
                  <a:lnTo>
                    <a:pt x="7144" y="9116"/>
                  </a:lnTo>
                  <a:lnTo>
                    <a:pt x="7126" y="9062"/>
                  </a:lnTo>
                  <a:lnTo>
                    <a:pt x="7108" y="9004"/>
                  </a:lnTo>
                  <a:lnTo>
                    <a:pt x="7090" y="8955"/>
                  </a:lnTo>
                  <a:lnTo>
                    <a:pt x="7072" y="8907"/>
                  </a:lnTo>
                  <a:lnTo>
                    <a:pt x="7054" y="8865"/>
                  </a:lnTo>
                  <a:lnTo>
                    <a:pt x="7034" y="8822"/>
                  </a:lnTo>
                  <a:lnTo>
                    <a:pt x="7015" y="8784"/>
                  </a:lnTo>
                  <a:lnTo>
                    <a:pt x="6995" y="8752"/>
                  </a:lnTo>
                  <a:lnTo>
                    <a:pt x="6975" y="8726"/>
                  </a:lnTo>
                  <a:lnTo>
                    <a:pt x="6954" y="8699"/>
                  </a:lnTo>
                  <a:lnTo>
                    <a:pt x="6933" y="8677"/>
                  </a:lnTo>
                  <a:lnTo>
                    <a:pt x="6889" y="8656"/>
                  </a:lnTo>
                  <a:lnTo>
                    <a:pt x="6866" y="8645"/>
                  </a:lnTo>
                  <a:lnTo>
                    <a:pt x="6844" y="8645"/>
                  </a:lnTo>
                  <a:lnTo>
                    <a:pt x="6811" y="8651"/>
                  </a:lnTo>
                  <a:lnTo>
                    <a:pt x="6778" y="8672"/>
                  </a:lnTo>
                  <a:lnTo>
                    <a:pt x="6745" y="8699"/>
                  </a:lnTo>
                  <a:lnTo>
                    <a:pt x="6713" y="8747"/>
                  </a:lnTo>
                  <a:lnTo>
                    <a:pt x="6682" y="8800"/>
                  </a:lnTo>
                  <a:lnTo>
                    <a:pt x="6652" y="8870"/>
                  </a:lnTo>
                  <a:lnTo>
                    <a:pt x="6624" y="8945"/>
                  </a:lnTo>
                  <a:lnTo>
                    <a:pt x="6595" y="9030"/>
                  </a:lnTo>
                  <a:lnTo>
                    <a:pt x="6567" y="9132"/>
                  </a:lnTo>
                  <a:lnTo>
                    <a:pt x="6540" y="9239"/>
                  </a:lnTo>
                  <a:lnTo>
                    <a:pt x="6514" y="9356"/>
                  </a:lnTo>
                  <a:lnTo>
                    <a:pt x="6490" y="9490"/>
                  </a:lnTo>
                  <a:lnTo>
                    <a:pt x="6465" y="9629"/>
                  </a:lnTo>
                  <a:lnTo>
                    <a:pt x="6442" y="9773"/>
                  </a:lnTo>
                  <a:lnTo>
                    <a:pt x="6419" y="9929"/>
                  </a:lnTo>
                  <a:lnTo>
                    <a:pt x="6398" y="10089"/>
                  </a:lnTo>
                  <a:lnTo>
                    <a:pt x="6378" y="10265"/>
                  </a:lnTo>
                  <a:lnTo>
                    <a:pt x="6359" y="10442"/>
                  </a:lnTo>
                  <a:lnTo>
                    <a:pt x="6341" y="10629"/>
                  </a:lnTo>
                  <a:lnTo>
                    <a:pt x="6325" y="10821"/>
                  </a:lnTo>
                  <a:lnTo>
                    <a:pt x="6309" y="11025"/>
                  </a:lnTo>
                  <a:lnTo>
                    <a:pt x="6294" y="11222"/>
                  </a:lnTo>
                  <a:lnTo>
                    <a:pt x="6281" y="11436"/>
                  </a:lnTo>
                  <a:lnTo>
                    <a:pt x="6269" y="11655"/>
                  </a:lnTo>
                  <a:lnTo>
                    <a:pt x="6259" y="11880"/>
                  </a:lnTo>
                  <a:lnTo>
                    <a:pt x="6249" y="12105"/>
                  </a:lnTo>
                  <a:lnTo>
                    <a:pt x="6241" y="12345"/>
                  </a:lnTo>
                  <a:lnTo>
                    <a:pt x="6235" y="12580"/>
                  </a:lnTo>
                  <a:lnTo>
                    <a:pt x="6229" y="12821"/>
                  </a:lnTo>
                  <a:lnTo>
                    <a:pt x="6225" y="13067"/>
                  </a:lnTo>
                  <a:lnTo>
                    <a:pt x="6223" y="13313"/>
                  </a:lnTo>
                  <a:lnTo>
                    <a:pt x="6223" y="13570"/>
                  </a:lnTo>
                  <a:lnTo>
                    <a:pt x="6223" y="13826"/>
                  </a:lnTo>
                  <a:lnTo>
                    <a:pt x="6226" y="14077"/>
                  </a:lnTo>
                  <a:lnTo>
                    <a:pt x="6229" y="14334"/>
                  </a:lnTo>
                  <a:lnTo>
                    <a:pt x="6235" y="14575"/>
                  </a:lnTo>
                  <a:lnTo>
                    <a:pt x="6241" y="14815"/>
                  </a:lnTo>
                  <a:lnTo>
                    <a:pt x="6250" y="15056"/>
                  </a:lnTo>
                  <a:lnTo>
                    <a:pt x="6259" y="15286"/>
                  </a:lnTo>
                  <a:lnTo>
                    <a:pt x="6270" y="15510"/>
                  </a:lnTo>
                  <a:lnTo>
                    <a:pt x="6282" y="15730"/>
                  </a:lnTo>
                  <a:lnTo>
                    <a:pt x="6295" y="15949"/>
                  </a:lnTo>
                  <a:lnTo>
                    <a:pt x="6310" y="16157"/>
                  </a:lnTo>
                  <a:lnTo>
                    <a:pt x="6326" y="16355"/>
                  </a:lnTo>
                  <a:lnTo>
                    <a:pt x="6343" y="16553"/>
                  </a:lnTo>
                  <a:lnTo>
                    <a:pt x="6362" y="16745"/>
                  </a:lnTo>
                  <a:lnTo>
                    <a:pt x="6382" y="16922"/>
                  </a:lnTo>
                  <a:lnTo>
                    <a:pt x="6403" y="17093"/>
                  </a:lnTo>
                  <a:lnTo>
                    <a:pt x="6424" y="17259"/>
                  </a:lnTo>
                  <a:lnTo>
                    <a:pt x="6448" y="17414"/>
                  </a:lnTo>
                  <a:lnTo>
                    <a:pt x="6472" y="17563"/>
                  </a:lnTo>
                  <a:lnTo>
                    <a:pt x="6496" y="17697"/>
                  </a:lnTo>
                  <a:lnTo>
                    <a:pt x="6523" y="17831"/>
                  </a:lnTo>
                  <a:lnTo>
                    <a:pt x="6550" y="17948"/>
                  </a:lnTo>
                  <a:lnTo>
                    <a:pt x="6578" y="18061"/>
                  </a:lnTo>
                  <a:lnTo>
                    <a:pt x="6607" y="18157"/>
                  </a:lnTo>
                  <a:lnTo>
                    <a:pt x="6637" y="18242"/>
                  </a:lnTo>
                  <a:lnTo>
                    <a:pt x="6667" y="18323"/>
                  </a:lnTo>
                  <a:lnTo>
                    <a:pt x="6698" y="18392"/>
                  </a:lnTo>
                  <a:lnTo>
                    <a:pt x="6731" y="18446"/>
                  </a:lnTo>
                  <a:lnTo>
                    <a:pt x="6764" y="18488"/>
                  </a:lnTo>
                  <a:lnTo>
                    <a:pt x="6798" y="18520"/>
                  </a:lnTo>
                  <a:lnTo>
                    <a:pt x="6832" y="18536"/>
                  </a:lnTo>
                  <a:lnTo>
                    <a:pt x="6868" y="18547"/>
                  </a:lnTo>
                  <a:lnTo>
                    <a:pt x="6910" y="18536"/>
                  </a:lnTo>
                  <a:lnTo>
                    <a:pt x="6932" y="18526"/>
                  </a:lnTo>
                  <a:lnTo>
                    <a:pt x="6973" y="18494"/>
                  </a:lnTo>
                  <a:lnTo>
                    <a:pt x="6993" y="18462"/>
                  </a:lnTo>
                  <a:lnTo>
                    <a:pt x="7032" y="18408"/>
                  </a:lnTo>
                  <a:lnTo>
                    <a:pt x="7051" y="18371"/>
                  </a:lnTo>
                  <a:lnTo>
                    <a:pt x="7070" y="18328"/>
                  </a:lnTo>
                  <a:lnTo>
                    <a:pt x="7088" y="18285"/>
                  </a:lnTo>
                  <a:lnTo>
                    <a:pt x="7124" y="18189"/>
                  </a:lnTo>
                  <a:lnTo>
                    <a:pt x="7143" y="18130"/>
                  </a:lnTo>
                  <a:lnTo>
                    <a:pt x="7160" y="18071"/>
                  </a:lnTo>
                  <a:lnTo>
                    <a:pt x="7177" y="18007"/>
                  </a:lnTo>
                  <a:lnTo>
                    <a:pt x="7194" y="17948"/>
                  </a:lnTo>
                  <a:lnTo>
                    <a:pt x="7211" y="17879"/>
                  </a:lnTo>
                  <a:lnTo>
                    <a:pt x="7228" y="17804"/>
                  </a:lnTo>
                  <a:lnTo>
                    <a:pt x="7244" y="17734"/>
                  </a:lnTo>
                  <a:lnTo>
                    <a:pt x="7276" y="17574"/>
                  </a:lnTo>
                  <a:lnTo>
                    <a:pt x="7307" y="17403"/>
                  </a:lnTo>
                  <a:lnTo>
                    <a:pt x="7338" y="17221"/>
                  </a:lnTo>
                  <a:lnTo>
                    <a:pt x="7369" y="17034"/>
                  </a:lnTo>
                  <a:lnTo>
                    <a:pt x="7399" y="16836"/>
                  </a:lnTo>
                  <a:lnTo>
                    <a:pt x="7428" y="16628"/>
                  </a:lnTo>
                  <a:lnTo>
                    <a:pt x="7726" y="18724"/>
                  </a:lnTo>
                  <a:lnTo>
                    <a:pt x="7686" y="19034"/>
                  </a:lnTo>
                  <a:lnTo>
                    <a:pt x="7666" y="19183"/>
                  </a:lnTo>
                  <a:lnTo>
                    <a:pt x="7644" y="19328"/>
                  </a:lnTo>
                  <a:lnTo>
                    <a:pt x="7623" y="19477"/>
                  </a:lnTo>
                  <a:lnTo>
                    <a:pt x="7602" y="19616"/>
                  </a:lnTo>
                  <a:lnTo>
                    <a:pt x="7579" y="19750"/>
                  </a:lnTo>
                  <a:lnTo>
                    <a:pt x="7558" y="19878"/>
                  </a:lnTo>
                  <a:lnTo>
                    <a:pt x="7535" y="20007"/>
                  </a:lnTo>
                  <a:lnTo>
                    <a:pt x="7512" y="20140"/>
                  </a:lnTo>
                  <a:lnTo>
                    <a:pt x="7489" y="20258"/>
                  </a:lnTo>
                  <a:lnTo>
                    <a:pt x="7465" y="20376"/>
                  </a:lnTo>
                  <a:lnTo>
                    <a:pt x="7440" y="20488"/>
                  </a:lnTo>
                  <a:lnTo>
                    <a:pt x="7414" y="20595"/>
                  </a:lnTo>
                  <a:lnTo>
                    <a:pt x="7390" y="20696"/>
                  </a:lnTo>
                  <a:lnTo>
                    <a:pt x="7363" y="20798"/>
                  </a:lnTo>
                  <a:lnTo>
                    <a:pt x="7336" y="20884"/>
                  </a:lnTo>
                  <a:lnTo>
                    <a:pt x="7309" y="20974"/>
                  </a:lnTo>
                  <a:lnTo>
                    <a:pt x="7281" y="21060"/>
                  </a:lnTo>
                  <a:lnTo>
                    <a:pt x="7252" y="21135"/>
                  </a:lnTo>
                  <a:lnTo>
                    <a:pt x="7222" y="21204"/>
                  </a:lnTo>
                  <a:lnTo>
                    <a:pt x="7192" y="21274"/>
                  </a:lnTo>
                  <a:lnTo>
                    <a:pt x="7161" y="21338"/>
                  </a:lnTo>
                  <a:lnTo>
                    <a:pt x="7129" y="21391"/>
                  </a:lnTo>
                  <a:lnTo>
                    <a:pt x="7097" y="21440"/>
                  </a:lnTo>
                  <a:lnTo>
                    <a:pt x="7063" y="21482"/>
                  </a:lnTo>
                  <a:lnTo>
                    <a:pt x="7029" y="21514"/>
                  </a:lnTo>
                  <a:lnTo>
                    <a:pt x="6994" y="21552"/>
                  </a:lnTo>
                  <a:lnTo>
                    <a:pt x="6958" y="21573"/>
                  </a:lnTo>
                  <a:lnTo>
                    <a:pt x="6921" y="21589"/>
                  </a:lnTo>
                  <a:lnTo>
                    <a:pt x="6882" y="21600"/>
                  </a:lnTo>
                  <a:lnTo>
                    <a:pt x="6844" y="21600"/>
                  </a:lnTo>
                  <a:close/>
                  <a:moveTo>
                    <a:pt x="9994" y="21258"/>
                  </a:moveTo>
                  <a:lnTo>
                    <a:pt x="9421" y="21258"/>
                  </a:lnTo>
                  <a:lnTo>
                    <a:pt x="8772" y="14612"/>
                  </a:lnTo>
                  <a:lnTo>
                    <a:pt x="8470" y="16858"/>
                  </a:lnTo>
                  <a:lnTo>
                    <a:pt x="8470" y="21258"/>
                  </a:lnTo>
                  <a:lnTo>
                    <a:pt x="7975" y="21258"/>
                  </a:lnTo>
                  <a:lnTo>
                    <a:pt x="7975" y="0"/>
                  </a:lnTo>
                  <a:lnTo>
                    <a:pt x="8470" y="0"/>
                  </a:lnTo>
                  <a:lnTo>
                    <a:pt x="8470" y="12698"/>
                  </a:lnTo>
                  <a:lnTo>
                    <a:pt x="9364" y="5887"/>
                  </a:lnTo>
                  <a:lnTo>
                    <a:pt x="9965" y="5887"/>
                  </a:lnTo>
                  <a:lnTo>
                    <a:pt x="9106" y="12142"/>
                  </a:lnTo>
                  <a:lnTo>
                    <a:pt x="9994" y="21258"/>
                  </a:lnTo>
                  <a:close/>
                  <a:moveTo>
                    <a:pt x="11485" y="21573"/>
                  </a:moveTo>
                  <a:lnTo>
                    <a:pt x="11452" y="21573"/>
                  </a:lnTo>
                  <a:lnTo>
                    <a:pt x="11419" y="21563"/>
                  </a:lnTo>
                  <a:lnTo>
                    <a:pt x="11389" y="21541"/>
                  </a:lnTo>
                  <a:lnTo>
                    <a:pt x="11358" y="21514"/>
                  </a:lnTo>
                  <a:lnTo>
                    <a:pt x="11328" y="21488"/>
                  </a:lnTo>
                  <a:lnTo>
                    <a:pt x="11299" y="21450"/>
                  </a:lnTo>
                  <a:lnTo>
                    <a:pt x="11270" y="21402"/>
                  </a:lnTo>
                  <a:lnTo>
                    <a:pt x="11242" y="21354"/>
                  </a:lnTo>
                  <a:lnTo>
                    <a:pt x="11215" y="21295"/>
                  </a:lnTo>
                  <a:lnTo>
                    <a:pt x="11189" y="21236"/>
                  </a:lnTo>
                  <a:lnTo>
                    <a:pt x="11162" y="21167"/>
                  </a:lnTo>
                  <a:lnTo>
                    <a:pt x="11113" y="21017"/>
                  </a:lnTo>
                  <a:lnTo>
                    <a:pt x="11089" y="20932"/>
                  </a:lnTo>
                  <a:lnTo>
                    <a:pt x="11065" y="20846"/>
                  </a:lnTo>
                  <a:lnTo>
                    <a:pt x="11042" y="20755"/>
                  </a:lnTo>
                  <a:lnTo>
                    <a:pt x="11021" y="20659"/>
                  </a:lnTo>
                  <a:lnTo>
                    <a:pt x="11000" y="20563"/>
                  </a:lnTo>
                  <a:lnTo>
                    <a:pt x="10978" y="20461"/>
                  </a:lnTo>
                  <a:lnTo>
                    <a:pt x="10957" y="20354"/>
                  </a:lnTo>
                  <a:lnTo>
                    <a:pt x="10918" y="20130"/>
                  </a:lnTo>
                  <a:lnTo>
                    <a:pt x="10900" y="20007"/>
                  </a:lnTo>
                  <a:lnTo>
                    <a:pt x="10882" y="19889"/>
                  </a:lnTo>
                  <a:lnTo>
                    <a:pt x="10830" y="19520"/>
                  </a:lnTo>
                  <a:lnTo>
                    <a:pt x="10813" y="19392"/>
                  </a:lnTo>
                  <a:lnTo>
                    <a:pt x="10798" y="19264"/>
                  </a:lnTo>
                  <a:lnTo>
                    <a:pt x="10783" y="19130"/>
                  </a:lnTo>
                  <a:lnTo>
                    <a:pt x="10753" y="18868"/>
                  </a:lnTo>
                  <a:lnTo>
                    <a:pt x="10753" y="21258"/>
                  </a:lnTo>
                  <a:lnTo>
                    <a:pt x="10259" y="21258"/>
                  </a:lnTo>
                  <a:lnTo>
                    <a:pt x="10259" y="0"/>
                  </a:lnTo>
                  <a:lnTo>
                    <a:pt x="10753" y="0"/>
                  </a:lnTo>
                  <a:lnTo>
                    <a:pt x="10753" y="8442"/>
                  </a:lnTo>
                  <a:lnTo>
                    <a:pt x="10768" y="8298"/>
                  </a:lnTo>
                  <a:lnTo>
                    <a:pt x="10784" y="8148"/>
                  </a:lnTo>
                  <a:lnTo>
                    <a:pt x="10817" y="7859"/>
                  </a:lnTo>
                  <a:lnTo>
                    <a:pt x="10834" y="7720"/>
                  </a:lnTo>
                  <a:lnTo>
                    <a:pt x="10851" y="7581"/>
                  </a:lnTo>
                  <a:lnTo>
                    <a:pt x="10868" y="7448"/>
                  </a:lnTo>
                  <a:lnTo>
                    <a:pt x="10904" y="7191"/>
                  </a:lnTo>
                  <a:lnTo>
                    <a:pt x="10924" y="7063"/>
                  </a:lnTo>
                  <a:lnTo>
                    <a:pt x="10943" y="6945"/>
                  </a:lnTo>
                  <a:lnTo>
                    <a:pt x="10964" y="6828"/>
                  </a:lnTo>
                  <a:lnTo>
                    <a:pt x="10984" y="6715"/>
                  </a:lnTo>
                  <a:lnTo>
                    <a:pt x="11005" y="6603"/>
                  </a:lnTo>
                  <a:lnTo>
                    <a:pt x="11026" y="6501"/>
                  </a:lnTo>
                  <a:lnTo>
                    <a:pt x="11049" y="6400"/>
                  </a:lnTo>
                  <a:lnTo>
                    <a:pt x="11072" y="6309"/>
                  </a:lnTo>
                  <a:lnTo>
                    <a:pt x="11095" y="6218"/>
                  </a:lnTo>
                  <a:lnTo>
                    <a:pt x="11118" y="6132"/>
                  </a:lnTo>
                  <a:lnTo>
                    <a:pt x="11143" y="6052"/>
                  </a:lnTo>
                  <a:lnTo>
                    <a:pt x="11168" y="5972"/>
                  </a:lnTo>
                  <a:lnTo>
                    <a:pt x="11193" y="5908"/>
                  </a:lnTo>
                  <a:lnTo>
                    <a:pt x="11220" y="5844"/>
                  </a:lnTo>
                  <a:lnTo>
                    <a:pt x="11274" y="5737"/>
                  </a:lnTo>
                  <a:lnTo>
                    <a:pt x="11302" y="5689"/>
                  </a:lnTo>
                  <a:lnTo>
                    <a:pt x="11331" y="5657"/>
                  </a:lnTo>
                  <a:lnTo>
                    <a:pt x="11360" y="5619"/>
                  </a:lnTo>
                  <a:lnTo>
                    <a:pt x="11390" y="5592"/>
                  </a:lnTo>
                  <a:lnTo>
                    <a:pt x="11421" y="5576"/>
                  </a:lnTo>
                  <a:lnTo>
                    <a:pt x="11452" y="5566"/>
                  </a:lnTo>
                  <a:lnTo>
                    <a:pt x="11509" y="5566"/>
                  </a:lnTo>
                  <a:lnTo>
                    <a:pt x="11534" y="5571"/>
                  </a:lnTo>
                  <a:lnTo>
                    <a:pt x="11557" y="5582"/>
                  </a:lnTo>
                  <a:lnTo>
                    <a:pt x="11581" y="5598"/>
                  </a:lnTo>
                  <a:lnTo>
                    <a:pt x="11604" y="5614"/>
                  </a:lnTo>
                  <a:lnTo>
                    <a:pt x="11628" y="5635"/>
                  </a:lnTo>
                  <a:lnTo>
                    <a:pt x="11651" y="5667"/>
                  </a:lnTo>
                  <a:lnTo>
                    <a:pt x="11675" y="5694"/>
                  </a:lnTo>
                  <a:lnTo>
                    <a:pt x="11698" y="5731"/>
                  </a:lnTo>
                  <a:lnTo>
                    <a:pt x="11722" y="5774"/>
                  </a:lnTo>
                  <a:lnTo>
                    <a:pt x="11744" y="5812"/>
                  </a:lnTo>
                  <a:lnTo>
                    <a:pt x="11768" y="5860"/>
                  </a:lnTo>
                  <a:lnTo>
                    <a:pt x="11790" y="5913"/>
                  </a:lnTo>
                  <a:lnTo>
                    <a:pt x="11813" y="5967"/>
                  </a:lnTo>
                  <a:lnTo>
                    <a:pt x="11835" y="6031"/>
                  </a:lnTo>
                  <a:lnTo>
                    <a:pt x="11857" y="6095"/>
                  </a:lnTo>
                  <a:lnTo>
                    <a:pt x="11879" y="6159"/>
                  </a:lnTo>
                  <a:lnTo>
                    <a:pt x="11902" y="6234"/>
                  </a:lnTo>
                  <a:lnTo>
                    <a:pt x="11923" y="6309"/>
                  </a:lnTo>
                  <a:lnTo>
                    <a:pt x="11945" y="6384"/>
                  </a:lnTo>
                  <a:lnTo>
                    <a:pt x="11965" y="6469"/>
                  </a:lnTo>
                  <a:lnTo>
                    <a:pt x="12007" y="6651"/>
                  </a:lnTo>
                  <a:lnTo>
                    <a:pt x="12028" y="6747"/>
                  </a:lnTo>
                  <a:lnTo>
                    <a:pt x="12047" y="6844"/>
                  </a:lnTo>
                  <a:lnTo>
                    <a:pt x="12067" y="6945"/>
                  </a:lnTo>
                  <a:lnTo>
                    <a:pt x="12087" y="7052"/>
                  </a:lnTo>
                  <a:lnTo>
                    <a:pt x="12106" y="7159"/>
                  </a:lnTo>
                  <a:lnTo>
                    <a:pt x="12125" y="7277"/>
                  </a:lnTo>
                  <a:lnTo>
                    <a:pt x="12144" y="7394"/>
                  </a:lnTo>
                  <a:lnTo>
                    <a:pt x="12179" y="7646"/>
                  </a:lnTo>
                  <a:lnTo>
                    <a:pt x="12197" y="7774"/>
                  </a:lnTo>
                  <a:lnTo>
                    <a:pt x="12214" y="7908"/>
                  </a:lnTo>
                  <a:lnTo>
                    <a:pt x="12230" y="8041"/>
                  </a:lnTo>
                  <a:lnTo>
                    <a:pt x="12278" y="8474"/>
                  </a:lnTo>
                  <a:lnTo>
                    <a:pt x="12292" y="8629"/>
                  </a:lnTo>
                  <a:lnTo>
                    <a:pt x="12307" y="8784"/>
                  </a:lnTo>
                  <a:lnTo>
                    <a:pt x="12321" y="8945"/>
                  </a:lnTo>
                  <a:lnTo>
                    <a:pt x="12335" y="9105"/>
                  </a:lnTo>
                  <a:lnTo>
                    <a:pt x="12347" y="9271"/>
                  </a:lnTo>
                  <a:lnTo>
                    <a:pt x="12373" y="9613"/>
                  </a:lnTo>
                  <a:lnTo>
                    <a:pt x="12383" y="9790"/>
                  </a:lnTo>
                  <a:lnTo>
                    <a:pt x="12395" y="9971"/>
                  </a:lnTo>
                  <a:lnTo>
                    <a:pt x="12405" y="10158"/>
                  </a:lnTo>
                  <a:lnTo>
                    <a:pt x="12415" y="10340"/>
                  </a:lnTo>
                  <a:lnTo>
                    <a:pt x="12424" y="10533"/>
                  </a:lnTo>
                  <a:lnTo>
                    <a:pt x="12433" y="10730"/>
                  </a:lnTo>
                  <a:lnTo>
                    <a:pt x="12441" y="10928"/>
                  </a:lnTo>
                  <a:lnTo>
                    <a:pt x="12449" y="11126"/>
                  </a:lnTo>
                  <a:lnTo>
                    <a:pt x="12456" y="11329"/>
                  </a:lnTo>
                  <a:lnTo>
                    <a:pt x="12463" y="11538"/>
                  </a:lnTo>
                  <a:lnTo>
                    <a:pt x="12473" y="11966"/>
                  </a:lnTo>
                  <a:lnTo>
                    <a:pt x="12478" y="12185"/>
                  </a:lnTo>
                  <a:lnTo>
                    <a:pt x="12481" y="12409"/>
                  </a:lnTo>
                  <a:lnTo>
                    <a:pt x="12484" y="12634"/>
                  </a:lnTo>
                  <a:lnTo>
                    <a:pt x="12487" y="12858"/>
                  </a:lnTo>
                  <a:lnTo>
                    <a:pt x="12489" y="13094"/>
                  </a:lnTo>
                  <a:lnTo>
                    <a:pt x="12490" y="13334"/>
                  </a:lnTo>
                  <a:lnTo>
                    <a:pt x="12490" y="13805"/>
                  </a:lnTo>
                  <a:lnTo>
                    <a:pt x="12489" y="14040"/>
                  </a:lnTo>
                  <a:lnTo>
                    <a:pt x="12487" y="14275"/>
                  </a:lnTo>
                  <a:lnTo>
                    <a:pt x="12484" y="14500"/>
                  </a:lnTo>
                  <a:lnTo>
                    <a:pt x="12479" y="14949"/>
                  </a:lnTo>
                  <a:lnTo>
                    <a:pt x="12473" y="15168"/>
                  </a:lnTo>
                  <a:lnTo>
                    <a:pt x="12463" y="15596"/>
                  </a:lnTo>
                  <a:lnTo>
                    <a:pt x="12456" y="15804"/>
                  </a:lnTo>
                  <a:lnTo>
                    <a:pt x="12449" y="16008"/>
                  </a:lnTo>
                  <a:lnTo>
                    <a:pt x="12442" y="16211"/>
                  </a:lnTo>
                  <a:lnTo>
                    <a:pt x="12433" y="16409"/>
                  </a:lnTo>
                  <a:lnTo>
                    <a:pt x="12424" y="16601"/>
                  </a:lnTo>
                  <a:lnTo>
                    <a:pt x="12416" y="16793"/>
                  </a:lnTo>
                  <a:lnTo>
                    <a:pt x="12395" y="17168"/>
                  </a:lnTo>
                  <a:lnTo>
                    <a:pt x="12373" y="17521"/>
                  </a:lnTo>
                  <a:lnTo>
                    <a:pt x="12361" y="17692"/>
                  </a:lnTo>
                  <a:lnTo>
                    <a:pt x="12348" y="17863"/>
                  </a:lnTo>
                  <a:lnTo>
                    <a:pt x="12335" y="18029"/>
                  </a:lnTo>
                  <a:lnTo>
                    <a:pt x="12322" y="18194"/>
                  </a:lnTo>
                  <a:lnTo>
                    <a:pt x="12307" y="18349"/>
                  </a:lnTo>
                  <a:lnTo>
                    <a:pt x="12293" y="18510"/>
                  </a:lnTo>
                  <a:lnTo>
                    <a:pt x="12279" y="18659"/>
                  </a:lnTo>
                  <a:lnTo>
                    <a:pt x="12264" y="18809"/>
                  </a:lnTo>
                  <a:lnTo>
                    <a:pt x="12247" y="18953"/>
                  </a:lnTo>
                  <a:lnTo>
                    <a:pt x="12231" y="19092"/>
                  </a:lnTo>
                  <a:lnTo>
                    <a:pt x="12214" y="19226"/>
                  </a:lnTo>
                  <a:lnTo>
                    <a:pt x="12198" y="19365"/>
                  </a:lnTo>
                  <a:lnTo>
                    <a:pt x="12181" y="19493"/>
                  </a:lnTo>
                  <a:lnTo>
                    <a:pt x="12163" y="19616"/>
                  </a:lnTo>
                  <a:lnTo>
                    <a:pt x="12146" y="19739"/>
                  </a:lnTo>
                  <a:lnTo>
                    <a:pt x="12127" y="19857"/>
                  </a:lnTo>
                  <a:lnTo>
                    <a:pt x="12107" y="19969"/>
                  </a:lnTo>
                  <a:lnTo>
                    <a:pt x="12089" y="20082"/>
                  </a:lnTo>
                  <a:lnTo>
                    <a:pt x="12070" y="20189"/>
                  </a:lnTo>
                  <a:lnTo>
                    <a:pt x="12049" y="20290"/>
                  </a:lnTo>
                  <a:lnTo>
                    <a:pt x="12029" y="20392"/>
                  </a:lnTo>
                  <a:lnTo>
                    <a:pt x="12009" y="20488"/>
                  </a:lnTo>
                  <a:lnTo>
                    <a:pt x="11988" y="20579"/>
                  </a:lnTo>
                  <a:lnTo>
                    <a:pt x="11968" y="20664"/>
                  </a:lnTo>
                  <a:lnTo>
                    <a:pt x="11947" y="20750"/>
                  </a:lnTo>
                  <a:lnTo>
                    <a:pt x="11925" y="20830"/>
                  </a:lnTo>
                  <a:lnTo>
                    <a:pt x="11903" y="20905"/>
                  </a:lnTo>
                  <a:lnTo>
                    <a:pt x="11881" y="20974"/>
                  </a:lnTo>
                  <a:lnTo>
                    <a:pt x="11859" y="21044"/>
                  </a:lnTo>
                  <a:lnTo>
                    <a:pt x="11837" y="21103"/>
                  </a:lnTo>
                  <a:lnTo>
                    <a:pt x="11815" y="21167"/>
                  </a:lnTo>
                  <a:lnTo>
                    <a:pt x="11792" y="21226"/>
                  </a:lnTo>
                  <a:lnTo>
                    <a:pt x="11769" y="21274"/>
                  </a:lnTo>
                  <a:lnTo>
                    <a:pt x="11747" y="21322"/>
                  </a:lnTo>
                  <a:lnTo>
                    <a:pt x="11723" y="21365"/>
                  </a:lnTo>
                  <a:lnTo>
                    <a:pt x="11700" y="21402"/>
                  </a:lnTo>
                  <a:lnTo>
                    <a:pt x="11676" y="21445"/>
                  </a:lnTo>
                  <a:lnTo>
                    <a:pt x="11652" y="21472"/>
                  </a:lnTo>
                  <a:lnTo>
                    <a:pt x="11629" y="21498"/>
                  </a:lnTo>
                  <a:lnTo>
                    <a:pt x="11605" y="21520"/>
                  </a:lnTo>
                  <a:lnTo>
                    <a:pt x="11581" y="21541"/>
                  </a:lnTo>
                  <a:lnTo>
                    <a:pt x="11557" y="21557"/>
                  </a:lnTo>
                  <a:lnTo>
                    <a:pt x="11534" y="21568"/>
                  </a:lnTo>
                  <a:lnTo>
                    <a:pt x="11510" y="21573"/>
                  </a:lnTo>
                  <a:lnTo>
                    <a:pt x="11485" y="21573"/>
                  </a:lnTo>
                  <a:close/>
                  <a:moveTo>
                    <a:pt x="11371" y="8619"/>
                  </a:moveTo>
                  <a:lnTo>
                    <a:pt x="11340" y="8624"/>
                  </a:lnTo>
                  <a:lnTo>
                    <a:pt x="11309" y="8640"/>
                  </a:lnTo>
                  <a:lnTo>
                    <a:pt x="11278" y="8667"/>
                  </a:lnTo>
                  <a:lnTo>
                    <a:pt x="11248" y="8704"/>
                  </a:lnTo>
                  <a:lnTo>
                    <a:pt x="11218" y="8758"/>
                  </a:lnTo>
                  <a:lnTo>
                    <a:pt x="11189" y="8816"/>
                  </a:lnTo>
                  <a:lnTo>
                    <a:pt x="11159" y="8886"/>
                  </a:lnTo>
                  <a:lnTo>
                    <a:pt x="11131" y="8971"/>
                  </a:lnTo>
                  <a:lnTo>
                    <a:pt x="11103" y="9062"/>
                  </a:lnTo>
                  <a:lnTo>
                    <a:pt x="11077" y="9164"/>
                  </a:lnTo>
                  <a:lnTo>
                    <a:pt x="11050" y="9276"/>
                  </a:lnTo>
                  <a:lnTo>
                    <a:pt x="11024" y="9394"/>
                  </a:lnTo>
                  <a:lnTo>
                    <a:pt x="11000" y="9522"/>
                  </a:lnTo>
                  <a:lnTo>
                    <a:pt x="10976" y="9661"/>
                  </a:lnTo>
                  <a:lnTo>
                    <a:pt x="10953" y="9806"/>
                  </a:lnTo>
                  <a:lnTo>
                    <a:pt x="10930" y="9966"/>
                  </a:lnTo>
                  <a:lnTo>
                    <a:pt x="10909" y="10132"/>
                  </a:lnTo>
                  <a:lnTo>
                    <a:pt x="10889" y="10308"/>
                  </a:lnTo>
                  <a:lnTo>
                    <a:pt x="10870" y="10495"/>
                  </a:lnTo>
                  <a:lnTo>
                    <a:pt x="10852" y="10682"/>
                  </a:lnTo>
                  <a:lnTo>
                    <a:pt x="10835" y="10880"/>
                  </a:lnTo>
                  <a:lnTo>
                    <a:pt x="10820" y="11089"/>
                  </a:lnTo>
                  <a:lnTo>
                    <a:pt x="10806" y="11303"/>
                  </a:lnTo>
                  <a:lnTo>
                    <a:pt x="10792" y="11527"/>
                  </a:lnTo>
                  <a:lnTo>
                    <a:pt x="10780" y="11757"/>
                  </a:lnTo>
                  <a:lnTo>
                    <a:pt x="10771" y="11992"/>
                  </a:lnTo>
                  <a:lnTo>
                    <a:pt x="10762" y="12244"/>
                  </a:lnTo>
                  <a:lnTo>
                    <a:pt x="10755" y="12495"/>
                  </a:lnTo>
                  <a:lnTo>
                    <a:pt x="10749" y="12751"/>
                  </a:lnTo>
                  <a:lnTo>
                    <a:pt x="10744" y="13019"/>
                  </a:lnTo>
                  <a:lnTo>
                    <a:pt x="10742" y="13291"/>
                  </a:lnTo>
                  <a:lnTo>
                    <a:pt x="10741" y="13570"/>
                  </a:lnTo>
                  <a:lnTo>
                    <a:pt x="10742" y="13842"/>
                  </a:lnTo>
                  <a:lnTo>
                    <a:pt x="10744" y="14120"/>
                  </a:lnTo>
                  <a:lnTo>
                    <a:pt x="10749" y="14382"/>
                  </a:lnTo>
                  <a:lnTo>
                    <a:pt x="10755" y="14644"/>
                  </a:lnTo>
                  <a:lnTo>
                    <a:pt x="10762" y="14895"/>
                  </a:lnTo>
                  <a:lnTo>
                    <a:pt x="10771" y="15136"/>
                  </a:lnTo>
                  <a:lnTo>
                    <a:pt x="10780" y="15377"/>
                  </a:lnTo>
                  <a:lnTo>
                    <a:pt x="10792" y="15607"/>
                  </a:lnTo>
                  <a:lnTo>
                    <a:pt x="10806" y="15826"/>
                  </a:lnTo>
                  <a:lnTo>
                    <a:pt x="10820" y="16040"/>
                  </a:lnTo>
                  <a:lnTo>
                    <a:pt x="10835" y="16248"/>
                  </a:lnTo>
                  <a:lnTo>
                    <a:pt x="10852" y="16451"/>
                  </a:lnTo>
                  <a:lnTo>
                    <a:pt x="10870" y="16644"/>
                  </a:lnTo>
                  <a:lnTo>
                    <a:pt x="10889" y="16826"/>
                  </a:lnTo>
                  <a:lnTo>
                    <a:pt x="10909" y="17002"/>
                  </a:lnTo>
                  <a:lnTo>
                    <a:pt x="10930" y="17168"/>
                  </a:lnTo>
                  <a:lnTo>
                    <a:pt x="10953" y="17323"/>
                  </a:lnTo>
                  <a:lnTo>
                    <a:pt x="10976" y="17467"/>
                  </a:lnTo>
                  <a:lnTo>
                    <a:pt x="11000" y="17611"/>
                  </a:lnTo>
                  <a:lnTo>
                    <a:pt x="11024" y="17740"/>
                  </a:lnTo>
                  <a:lnTo>
                    <a:pt x="11050" y="17863"/>
                  </a:lnTo>
                  <a:lnTo>
                    <a:pt x="11077" y="17975"/>
                  </a:lnTo>
                  <a:lnTo>
                    <a:pt x="11103" y="18071"/>
                  </a:lnTo>
                  <a:lnTo>
                    <a:pt x="11131" y="18168"/>
                  </a:lnTo>
                  <a:lnTo>
                    <a:pt x="11159" y="18242"/>
                  </a:lnTo>
                  <a:lnTo>
                    <a:pt x="11189" y="18317"/>
                  </a:lnTo>
                  <a:lnTo>
                    <a:pt x="11218" y="18376"/>
                  </a:lnTo>
                  <a:lnTo>
                    <a:pt x="11248" y="18424"/>
                  </a:lnTo>
                  <a:lnTo>
                    <a:pt x="11278" y="18462"/>
                  </a:lnTo>
                  <a:lnTo>
                    <a:pt x="11309" y="18494"/>
                  </a:lnTo>
                  <a:lnTo>
                    <a:pt x="11340" y="18510"/>
                  </a:lnTo>
                  <a:lnTo>
                    <a:pt x="11371" y="18515"/>
                  </a:lnTo>
                  <a:lnTo>
                    <a:pt x="11402" y="18510"/>
                  </a:lnTo>
                  <a:lnTo>
                    <a:pt x="11434" y="18494"/>
                  </a:lnTo>
                  <a:lnTo>
                    <a:pt x="11464" y="18467"/>
                  </a:lnTo>
                  <a:lnTo>
                    <a:pt x="11495" y="18430"/>
                  </a:lnTo>
                  <a:lnTo>
                    <a:pt x="11524" y="18381"/>
                  </a:lnTo>
                  <a:lnTo>
                    <a:pt x="11554" y="18323"/>
                  </a:lnTo>
                  <a:lnTo>
                    <a:pt x="11611" y="18173"/>
                  </a:lnTo>
                  <a:lnTo>
                    <a:pt x="11637" y="18082"/>
                  </a:lnTo>
                  <a:lnTo>
                    <a:pt x="11664" y="17986"/>
                  </a:lnTo>
                  <a:lnTo>
                    <a:pt x="11690" y="17873"/>
                  </a:lnTo>
                  <a:lnTo>
                    <a:pt x="11715" y="17756"/>
                  </a:lnTo>
                  <a:lnTo>
                    <a:pt x="11739" y="17628"/>
                  </a:lnTo>
                  <a:lnTo>
                    <a:pt x="11763" y="17494"/>
                  </a:lnTo>
                  <a:lnTo>
                    <a:pt x="11785" y="17344"/>
                  </a:lnTo>
                  <a:lnTo>
                    <a:pt x="11806" y="17189"/>
                  </a:lnTo>
                  <a:lnTo>
                    <a:pt x="11827" y="17023"/>
                  </a:lnTo>
                  <a:lnTo>
                    <a:pt x="11846" y="16852"/>
                  </a:lnTo>
                  <a:lnTo>
                    <a:pt x="11864" y="16665"/>
                  </a:lnTo>
                  <a:lnTo>
                    <a:pt x="11881" y="16478"/>
                  </a:lnTo>
                  <a:lnTo>
                    <a:pt x="11898" y="16275"/>
                  </a:lnTo>
                  <a:lnTo>
                    <a:pt x="11912" y="16072"/>
                  </a:lnTo>
                  <a:lnTo>
                    <a:pt x="11926" y="15858"/>
                  </a:lnTo>
                  <a:lnTo>
                    <a:pt x="11938" y="15633"/>
                  </a:lnTo>
                  <a:lnTo>
                    <a:pt x="11950" y="15398"/>
                  </a:lnTo>
                  <a:lnTo>
                    <a:pt x="11960" y="15157"/>
                  </a:lnTo>
                  <a:lnTo>
                    <a:pt x="11968" y="14911"/>
                  </a:lnTo>
                  <a:lnTo>
                    <a:pt x="11975" y="14660"/>
                  </a:lnTo>
                  <a:lnTo>
                    <a:pt x="11981" y="14393"/>
                  </a:lnTo>
                  <a:lnTo>
                    <a:pt x="11984" y="14131"/>
                  </a:lnTo>
                  <a:lnTo>
                    <a:pt x="11986" y="13848"/>
                  </a:lnTo>
                  <a:lnTo>
                    <a:pt x="11987" y="13570"/>
                  </a:lnTo>
                  <a:lnTo>
                    <a:pt x="11986" y="13286"/>
                  </a:lnTo>
                  <a:lnTo>
                    <a:pt x="11984" y="13013"/>
                  </a:lnTo>
                  <a:lnTo>
                    <a:pt x="11981" y="12746"/>
                  </a:lnTo>
                  <a:lnTo>
                    <a:pt x="11975" y="12490"/>
                  </a:lnTo>
                  <a:lnTo>
                    <a:pt x="11968" y="12238"/>
                  </a:lnTo>
                  <a:lnTo>
                    <a:pt x="11960" y="11987"/>
                  </a:lnTo>
                  <a:lnTo>
                    <a:pt x="11950" y="11746"/>
                  </a:lnTo>
                  <a:lnTo>
                    <a:pt x="11938" y="11516"/>
                  </a:lnTo>
                  <a:lnTo>
                    <a:pt x="11926" y="11292"/>
                  </a:lnTo>
                  <a:lnTo>
                    <a:pt x="11912" y="11078"/>
                  </a:lnTo>
                  <a:lnTo>
                    <a:pt x="11897" y="10870"/>
                  </a:lnTo>
                  <a:lnTo>
                    <a:pt x="11881" y="10672"/>
                  </a:lnTo>
                  <a:lnTo>
                    <a:pt x="11864" y="10485"/>
                  </a:lnTo>
                  <a:lnTo>
                    <a:pt x="11845" y="10297"/>
                  </a:lnTo>
                  <a:lnTo>
                    <a:pt x="11825" y="10121"/>
                  </a:lnTo>
                  <a:lnTo>
                    <a:pt x="11783" y="9800"/>
                  </a:lnTo>
                  <a:lnTo>
                    <a:pt x="11761" y="9650"/>
                  </a:lnTo>
                  <a:lnTo>
                    <a:pt x="11737" y="9517"/>
                  </a:lnTo>
                  <a:lnTo>
                    <a:pt x="11713" y="9389"/>
                  </a:lnTo>
                  <a:lnTo>
                    <a:pt x="11688" y="9271"/>
                  </a:lnTo>
                  <a:lnTo>
                    <a:pt x="11663" y="9159"/>
                  </a:lnTo>
                  <a:lnTo>
                    <a:pt x="11636" y="9057"/>
                  </a:lnTo>
                  <a:lnTo>
                    <a:pt x="11608" y="8966"/>
                  </a:lnTo>
                  <a:lnTo>
                    <a:pt x="11581" y="8886"/>
                  </a:lnTo>
                  <a:lnTo>
                    <a:pt x="11552" y="8811"/>
                  </a:lnTo>
                  <a:lnTo>
                    <a:pt x="11494" y="8704"/>
                  </a:lnTo>
                  <a:lnTo>
                    <a:pt x="11464" y="8667"/>
                  </a:lnTo>
                  <a:lnTo>
                    <a:pt x="11433" y="8640"/>
                  </a:lnTo>
                  <a:lnTo>
                    <a:pt x="11402" y="8624"/>
                  </a:lnTo>
                  <a:lnTo>
                    <a:pt x="11371" y="8619"/>
                  </a:lnTo>
                  <a:close/>
                  <a:moveTo>
                    <a:pt x="13819" y="21600"/>
                  </a:moveTo>
                  <a:lnTo>
                    <a:pt x="13787" y="21600"/>
                  </a:lnTo>
                  <a:lnTo>
                    <a:pt x="13757" y="21595"/>
                  </a:lnTo>
                  <a:lnTo>
                    <a:pt x="13727" y="21579"/>
                  </a:lnTo>
                  <a:lnTo>
                    <a:pt x="13697" y="21563"/>
                  </a:lnTo>
                  <a:lnTo>
                    <a:pt x="13667" y="21536"/>
                  </a:lnTo>
                  <a:lnTo>
                    <a:pt x="13638" y="21509"/>
                  </a:lnTo>
                  <a:lnTo>
                    <a:pt x="13609" y="21477"/>
                  </a:lnTo>
                  <a:lnTo>
                    <a:pt x="13580" y="21440"/>
                  </a:lnTo>
                  <a:lnTo>
                    <a:pt x="13523" y="21354"/>
                  </a:lnTo>
                  <a:lnTo>
                    <a:pt x="13496" y="21295"/>
                  </a:lnTo>
                  <a:lnTo>
                    <a:pt x="13468" y="21242"/>
                  </a:lnTo>
                  <a:lnTo>
                    <a:pt x="13441" y="21183"/>
                  </a:lnTo>
                  <a:lnTo>
                    <a:pt x="13415" y="21119"/>
                  </a:lnTo>
                  <a:lnTo>
                    <a:pt x="13388" y="21049"/>
                  </a:lnTo>
                  <a:lnTo>
                    <a:pt x="13336" y="20900"/>
                  </a:lnTo>
                  <a:lnTo>
                    <a:pt x="13311" y="20814"/>
                  </a:lnTo>
                  <a:lnTo>
                    <a:pt x="13286" y="20729"/>
                  </a:lnTo>
                  <a:lnTo>
                    <a:pt x="13262" y="20638"/>
                  </a:lnTo>
                  <a:lnTo>
                    <a:pt x="13237" y="20541"/>
                  </a:lnTo>
                  <a:lnTo>
                    <a:pt x="13214" y="20440"/>
                  </a:lnTo>
                  <a:lnTo>
                    <a:pt x="13190" y="20344"/>
                  </a:lnTo>
                  <a:lnTo>
                    <a:pt x="13167" y="20242"/>
                  </a:lnTo>
                  <a:lnTo>
                    <a:pt x="13144" y="20130"/>
                  </a:lnTo>
                  <a:lnTo>
                    <a:pt x="13123" y="20017"/>
                  </a:lnTo>
                  <a:lnTo>
                    <a:pt x="13100" y="19894"/>
                  </a:lnTo>
                  <a:lnTo>
                    <a:pt x="13079" y="19777"/>
                  </a:lnTo>
                  <a:lnTo>
                    <a:pt x="13059" y="19654"/>
                  </a:lnTo>
                  <a:lnTo>
                    <a:pt x="13038" y="19526"/>
                  </a:lnTo>
                  <a:lnTo>
                    <a:pt x="13018" y="19397"/>
                  </a:lnTo>
                  <a:lnTo>
                    <a:pt x="13000" y="19264"/>
                  </a:lnTo>
                  <a:lnTo>
                    <a:pt x="12962" y="18986"/>
                  </a:lnTo>
                  <a:lnTo>
                    <a:pt x="12944" y="18841"/>
                  </a:lnTo>
                  <a:lnTo>
                    <a:pt x="12927" y="18691"/>
                  </a:lnTo>
                  <a:lnTo>
                    <a:pt x="12910" y="18547"/>
                  </a:lnTo>
                  <a:lnTo>
                    <a:pt x="12894" y="18397"/>
                  </a:lnTo>
                  <a:lnTo>
                    <a:pt x="12878" y="18237"/>
                  </a:lnTo>
                  <a:lnTo>
                    <a:pt x="12862" y="18082"/>
                  </a:lnTo>
                  <a:lnTo>
                    <a:pt x="12848" y="17916"/>
                  </a:lnTo>
                  <a:lnTo>
                    <a:pt x="12834" y="17756"/>
                  </a:lnTo>
                  <a:lnTo>
                    <a:pt x="12820" y="17590"/>
                  </a:lnTo>
                  <a:lnTo>
                    <a:pt x="12807" y="17424"/>
                  </a:lnTo>
                  <a:lnTo>
                    <a:pt x="12794" y="17253"/>
                  </a:lnTo>
                  <a:lnTo>
                    <a:pt x="12783" y="17082"/>
                  </a:lnTo>
                  <a:lnTo>
                    <a:pt x="12771" y="16906"/>
                  </a:lnTo>
                  <a:lnTo>
                    <a:pt x="12761" y="16729"/>
                  </a:lnTo>
                  <a:lnTo>
                    <a:pt x="12750" y="16548"/>
                  </a:lnTo>
                  <a:lnTo>
                    <a:pt x="12741" y="16366"/>
                  </a:lnTo>
                  <a:lnTo>
                    <a:pt x="12731" y="16184"/>
                  </a:lnTo>
                  <a:lnTo>
                    <a:pt x="12724" y="15997"/>
                  </a:lnTo>
                  <a:lnTo>
                    <a:pt x="12716" y="15804"/>
                  </a:lnTo>
                  <a:lnTo>
                    <a:pt x="12709" y="15612"/>
                  </a:lnTo>
                  <a:lnTo>
                    <a:pt x="12702" y="15425"/>
                  </a:lnTo>
                  <a:lnTo>
                    <a:pt x="12696" y="15232"/>
                  </a:lnTo>
                  <a:lnTo>
                    <a:pt x="12692" y="15034"/>
                  </a:lnTo>
                  <a:lnTo>
                    <a:pt x="12686" y="14837"/>
                  </a:lnTo>
                  <a:lnTo>
                    <a:pt x="12682" y="14644"/>
                  </a:lnTo>
                  <a:lnTo>
                    <a:pt x="12680" y="14441"/>
                  </a:lnTo>
                  <a:lnTo>
                    <a:pt x="12677" y="14243"/>
                  </a:lnTo>
                  <a:lnTo>
                    <a:pt x="12676" y="14035"/>
                  </a:lnTo>
                  <a:lnTo>
                    <a:pt x="12674" y="13831"/>
                  </a:lnTo>
                  <a:lnTo>
                    <a:pt x="12673" y="13628"/>
                  </a:lnTo>
                  <a:lnTo>
                    <a:pt x="12674" y="13420"/>
                  </a:lnTo>
                  <a:lnTo>
                    <a:pt x="12677" y="13013"/>
                  </a:lnTo>
                  <a:lnTo>
                    <a:pt x="12680" y="12810"/>
                  </a:lnTo>
                  <a:lnTo>
                    <a:pt x="12682" y="12607"/>
                  </a:lnTo>
                  <a:lnTo>
                    <a:pt x="12686" y="12404"/>
                  </a:lnTo>
                  <a:lnTo>
                    <a:pt x="12692" y="12206"/>
                  </a:lnTo>
                  <a:lnTo>
                    <a:pt x="12697" y="12014"/>
                  </a:lnTo>
                  <a:lnTo>
                    <a:pt x="12702" y="11816"/>
                  </a:lnTo>
                  <a:lnTo>
                    <a:pt x="12716" y="11431"/>
                  </a:lnTo>
                  <a:lnTo>
                    <a:pt x="12724" y="11244"/>
                  </a:lnTo>
                  <a:lnTo>
                    <a:pt x="12732" y="11051"/>
                  </a:lnTo>
                  <a:lnTo>
                    <a:pt x="12741" y="10864"/>
                  </a:lnTo>
                  <a:lnTo>
                    <a:pt x="12751" y="10682"/>
                  </a:lnTo>
                  <a:lnTo>
                    <a:pt x="12772" y="10319"/>
                  </a:lnTo>
                  <a:lnTo>
                    <a:pt x="12784" y="10148"/>
                  </a:lnTo>
                  <a:lnTo>
                    <a:pt x="12795" y="9971"/>
                  </a:lnTo>
                  <a:lnTo>
                    <a:pt x="12808" y="9795"/>
                  </a:lnTo>
                  <a:lnTo>
                    <a:pt x="12821" y="9629"/>
                  </a:lnTo>
                  <a:lnTo>
                    <a:pt x="12835" y="9458"/>
                  </a:lnTo>
                  <a:lnTo>
                    <a:pt x="12849" y="9292"/>
                  </a:lnTo>
                  <a:lnTo>
                    <a:pt x="12864" y="9132"/>
                  </a:lnTo>
                  <a:lnTo>
                    <a:pt x="12895" y="8811"/>
                  </a:lnTo>
                  <a:lnTo>
                    <a:pt x="12929" y="8512"/>
                  </a:lnTo>
                  <a:lnTo>
                    <a:pt x="12946" y="8362"/>
                  </a:lnTo>
                  <a:lnTo>
                    <a:pt x="12964" y="8218"/>
                  </a:lnTo>
                  <a:lnTo>
                    <a:pt x="12983" y="8079"/>
                  </a:lnTo>
                  <a:lnTo>
                    <a:pt x="13002" y="7934"/>
                  </a:lnTo>
                  <a:lnTo>
                    <a:pt x="13022" y="7801"/>
                  </a:lnTo>
                  <a:lnTo>
                    <a:pt x="13042" y="7667"/>
                  </a:lnTo>
                  <a:lnTo>
                    <a:pt x="13062" y="7539"/>
                  </a:lnTo>
                  <a:lnTo>
                    <a:pt x="13082" y="7416"/>
                  </a:lnTo>
                  <a:lnTo>
                    <a:pt x="13104" y="7287"/>
                  </a:lnTo>
                  <a:lnTo>
                    <a:pt x="13126" y="7170"/>
                  </a:lnTo>
                  <a:lnTo>
                    <a:pt x="13171" y="6945"/>
                  </a:lnTo>
                  <a:lnTo>
                    <a:pt x="13194" y="6838"/>
                  </a:lnTo>
                  <a:lnTo>
                    <a:pt x="13217" y="6737"/>
                  </a:lnTo>
                  <a:lnTo>
                    <a:pt x="13265" y="6544"/>
                  </a:lnTo>
                  <a:lnTo>
                    <a:pt x="13291" y="6453"/>
                  </a:lnTo>
                  <a:lnTo>
                    <a:pt x="13315" y="6362"/>
                  </a:lnTo>
                  <a:lnTo>
                    <a:pt x="13341" y="6277"/>
                  </a:lnTo>
                  <a:lnTo>
                    <a:pt x="13420" y="6052"/>
                  </a:lnTo>
                  <a:lnTo>
                    <a:pt x="13447" y="5993"/>
                  </a:lnTo>
                  <a:lnTo>
                    <a:pt x="13474" y="5929"/>
                  </a:lnTo>
                  <a:lnTo>
                    <a:pt x="13502" y="5870"/>
                  </a:lnTo>
                  <a:lnTo>
                    <a:pt x="13530" y="5817"/>
                  </a:lnTo>
                  <a:lnTo>
                    <a:pt x="13558" y="5774"/>
                  </a:lnTo>
                  <a:lnTo>
                    <a:pt x="13586" y="5726"/>
                  </a:lnTo>
                  <a:lnTo>
                    <a:pt x="13616" y="5689"/>
                  </a:lnTo>
                  <a:lnTo>
                    <a:pt x="13674" y="5625"/>
                  </a:lnTo>
                  <a:lnTo>
                    <a:pt x="13704" y="5603"/>
                  </a:lnTo>
                  <a:lnTo>
                    <a:pt x="13734" y="5587"/>
                  </a:lnTo>
                  <a:lnTo>
                    <a:pt x="13765" y="5571"/>
                  </a:lnTo>
                  <a:lnTo>
                    <a:pt x="13795" y="5566"/>
                  </a:lnTo>
                  <a:lnTo>
                    <a:pt x="13857" y="5566"/>
                  </a:lnTo>
                  <a:lnTo>
                    <a:pt x="13888" y="5571"/>
                  </a:lnTo>
                  <a:lnTo>
                    <a:pt x="13918" y="5587"/>
                  </a:lnTo>
                  <a:lnTo>
                    <a:pt x="13948" y="5603"/>
                  </a:lnTo>
                  <a:lnTo>
                    <a:pt x="13978" y="5625"/>
                  </a:lnTo>
                  <a:lnTo>
                    <a:pt x="14008" y="5657"/>
                  </a:lnTo>
                  <a:lnTo>
                    <a:pt x="14037" y="5689"/>
                  </a:lnTo>
                  <a:lnTo>
                    <a:pt x="14066" y="5726"/>
                  </a:lnTo>
                  <a:lnTo>
                    <a:pt x="14095" y="5769"/>
                  </a:lnTo>
                  <a:lnTo>
                    <a:pt x="14122" y="5812"/>
                  </a:lnTo>
                  <a:lnTo>
                    <a:pt x="14150" y="5870"/>
                  </a:lnTo>
                  <a:lnTo>
                    <a:pt x="14178" y="5924"/>
                  </a:lnTo>
                  <a:lnTo>
                    <a:pt x="14205" y="5983"/>
                  </a:lnTo>
                  <a:lnTo>
                    <a:pt x="14232" y="6047"/>
                  </a:lnTo>
                  <a:lnTo>
                    <a:pt x="14284" y="6186"/>
                  </a:lnTo>
                  <a:lnTo>
                    <a:pt x="14311" y="6266"/>
                  </a:lnTo>
                  <a:lnTo>
                    <a:pt x="14336" y="6352"/>
                  </a:lnTo>
                  <a:lnTo>
                    <a:pt x="14361" y="6437"/>
                  </a:lnTo>
                  <a:lnTo>
                    <a:pt x="14386" y="6528"/>
                  </a:lnTo>
                  <a:lnTo>
                    <a:pt x="14410" y="6619"/>
                  </a:lnTo>
                  <a:lnTo>
                    <a:pt x="14434" y="6721"/>
                  </a:lnTo>
                  <a:lnTo>
                    <a:pt x="14457" y="6822"/>
                  </a:lnTo>
                  <a:lnTo>
                    <a:pt x="14480" y="6929"/>
                  </a:lnTo>
                  <a:lnTo>
                    <a:pt x="14503" y="7036"/>
                  </a:lnTo>
                  <a:lnTo>
                    <a:pt x="14525" y="7148"/>
                  </a:lnTo>
                  <a:lnTo>
                    <a:pt x="14546" y="7266"/>
                  </a:lnTo>
                  <a:lnTo>
                    <a:pt x="14568" y="7389"/>
                  </a:lnTo>
                  <a:lnTo>
                    <a:pt x="14589" y="7517"/>
                  </a:lnTo>
                  <a:lnTo>
                    <a:pt x="14609" y="7640"/>
                  </a:lnTo>
                  <a:lnTo>
                    <a:pt x="14630" y="7774"/>
                  </a:lnTo>
                  <a:lnTo>
                    <a:pt x="14667" y="8041"/>
                  </a:lnTo>
                  <a:lnTo>
                    <a:pt x="14686" y="8186"/>
                  </a:lnTo>
                  <a:lnTo>
                    <a:pt x="14704" y="8330"/>
                  </a:lnTo>
                  <a:lnTo>
                    <a:pt x="14721" y="8474"/>
                  </a:lnTo>
                  <a:lnTo>
                    <a:pt x="14738" y="8624"/>
                  </a:lnTo>
                  <a:lnTo>
                    <a:pt x="14755" y="8774"/>
                  </a:lnTo>
                  <a:lnTo>
                    <a:pt x="14771" y="8929"/>
                  </a:lnTo>
                  <a:lnTo>
                    <a:pt x="14800" y="9250"/>
                  </a:lnTo>
                  <a:lnTo>
                    <a:pt x="14815" y="9415"/>
                  </a:lnTo>
                  <a:lnTo>
                    <a:pt x="14828" y="9581"/>
                  </a:lnTo>
                  <a:lnTo>
                    <a:pt x="14842" y="9752"/>
                  </a:lnTo>
                  <a:lnTo>
                    <a:pt x="14854" y="9918"/>
                  </a:lnTo>
                  <a:lnTo>
                    <a:pt x="14866" y="10094"/>
                  </a:lnTo>
                  <a:lnTo>
                    <a:pt x="14877" y="10276"/>
                  </a:lnTo>
                  <a:lnTo>
                    <a:pt x="14888" y="10447"/>
                  </a:lnTo>
                  <a:lnTo>
                    <a:pt x="14898" y="10629"/>
                  </a:lnTo>
                  <a:lnTo>
                    <a:pt x="14908" y="10816"/>
                  </a:lnTo>
                  <a:lnTo>
                    <a:pt x="14917" y="10998"/>
                  </a:lnTo>
                  <a:lnTo>
                    <a:pt x="14925" y="11185"/>
                  </a:lnTo>
                  <a:lnTo>
                    <a:pt x="14933" y="11377"/>
                  </a:lnTo>
                  <a:lnTo>
                    <a:pt x="14940" y="11565"/>
                  </a:lnTo>
                  <a:lnTo>
                    <a:pt x="14947" y="11757"/>
                  </a:lnTo>
                  <a:lnTo>
                    <a:pt x="14963" y="12350"/>
                  </a:lnTo>
                  <a:lnTo>
                    <a:pt x="14966" y="12543"/>
                  </a:lnTo>
                  <a:lnTo>
                    <a:pt x="14968" y="12746"/>
                  </a:lnTo>
                  <a:lnTo>
                    <a:pt x="14971" y="12949"/>
                  </a:lnTo>
                  <a:lnTo>
                    <a:pt x="14973" y="13158"/>
                  </a:lnTo>
                  <a:lnTo>
                    <a:pt x="14974" y="13361"/>
                  </a:lnTo>
                  <a:lnTo>
                    <a:pt x="14974" y="13778"/>
                  </a:lnTo>
                  <a:lnTo>
                    <a:pt x="14973" y="13976"/>
                  </a:lnTo>
                  <a:lnTo>
                    <a:pt x="14968" y="14382"/>
                  </a:lnTo>
                  <a:lnTo>
                    <a:pt x="14966" y="14585"/>
                  </a:lnTo>
                  <a:lnTo>
                    <a:pt x="14961" y="14783"/>
                  </a:lnTo>
                  <a:lnTo>
                    <a:pt x="14957" y="14981"/>
                  </a:lnTo>
                  <a:lnTo>
                    <a:pt x="14952" y="15173"/>
                  </a:lnTo>
                  <a:lnTo>
                    <a:pt x="14947" y="15371"/>
                  </a:lnTo>
                  <a:lnTo>
                    <a:pt x="14939" y="15564"/>
                  </a:lnTo>
                  <a:lnTo>
                    <a:pt x="14932" y="15756"/>
                  </a:lnTo>
                  <a:lnTo>
                    <a:pt x="14925" y="15938"/>
                  </a:lnTo>
                  <a:lnTo>
                    <a:pt x="14917" y="16130"/>
                  </a:lnTo>
                  <a:lnTo>
                    <a:pt x="14907" y="16318"/>
                  </a:lnTo>
                  <a:lnTo>
                    <a:pt x="14897" y="16494"/>
                  </a:lnTo>
                  <a:lnTo>
                    <a:pt x="14887" y="16676"/>
                  </a:lnTo>
                  <a:lnTo>
                    <a:pt x="14876" y="16858"/>
                  </a:lnTo>
                  <a:lnTo>
                    <a:pt x="14865" y="17034"/>
                  </a:lnTo>
                  <a:lnTo>
                    <a:pt x="14853" y="17210"/>
                  </a:lnTo>
                  <a:lnTo>
                    <a:pt x="14841" y="17382"/>
                  </a:lnTo>
                  <a:lnTo>
                    <a:pt x="14827" y="17547"/>
                  </a:lnTo>
                  <a:lnTo>
                    <a:pt x="14813" y="17718"/>
                  </a:lnTo>
                  <a:lnTo>
                    <a:pt x="14799" y="17879"/>
                  </a:lnTo>
                  <a:lnTo>
                    <a:pt x="14784" y="18045"/>
                  </a:lnTo>
                  <a:lnTo>
                    <a:pt x="14769" y="18200"/>
                  </a:lnTo>
                  <a:lnTo>
                    <a:pt x="14736" y="18510"/>
                  </a:lnTo>
                  <a:lnTo>
                    <a:pt x="14719" y="18659"/>
                  </a:lnTo>
                  <a:lnTo>
                    <a:pt x="14702" y="18814"/>
                  </a:lnTo>
                  <a:lnTo>
                    <a:pt x="14683" y="18953"/>
                  </a:lnTo>
                  <a:lnTo>
                    <a:pt x="14646" y="19231"/>
                  </a:lnTo>
                  <a:lnTo>
                    <a:pt x="14626" y="19370"/>
                  </a:lnTo>
                  <a:lnTo>
                    <a:pt x="14606" y="19504"/>
                  </a:lnTo>
                  <a:lnTo>
                    <a:pt x="14586" y="19627"/>
                  </a:lnTo>
                  <a:lnTo>
                    <a:pt x="14564" y="19755"/>
                  </a:lnTo>
                  <a:lnTo>
                    <a:pt x="14522" y="19991"/>
                  </a:lnTo>
                  <a:lnTo>
                    <a:pt x="14499" y="20108"/>
                  </a:lnTo>
                  <a:lnTo>
                    <a:pt x="14477" y="20215"/>
                  </a:lnTo>
                  <a:lnTo>
                    <a:pt x="14430" y="20429"/>
                  </a:lnTo>
                  <a:lnTo>
                    <a:pt x="14406" y="20525"/>
                  </a:lnTo>
                  <a:lnTo>
                    <a:pt x="14357" y="20718"/>
                  </a:lnTo>
                  <a:lnTo>
                    <a:pt x="14331" y="20803"/>
                  </a:lnTo>
                  <a:lnTo>
                    <a:pt x="14280" y="20964"/>
                  </a:lnTo>
                  <a:lnTo>
                    <a:pt x="14226" y="21113"/>
                  </a:lnTo>
                  <a:lnTo>
                    <a:pt x="14200" y="21178"/>
                  </a:lnTo>
                  <a:lnTo>
                    <a:pt x="14172" y="21242"/>
                  </a:lnTo>
                  <a:lnTo>
                    <a:pt x="14144" y="21295"/>
                  </a:lnTo>
                  <a:lnTo>
                    <a:pt x="14116" y="21349"/>
                  </a:lnTo>
                  <a:lnTo>
                    <a:pt x="14087" y="21391"/>
                  </a:lnTo>
                  <a:lnTo>
                    <a:pt x="14059" y="21440"/>
                  </a:lnTo>
                  <a:lnTo>
                    <a:pt x="14030" y="21477"/>
                  </a:lnTo>
                  <a:lnTo>
                    <a:pt x="14000" y="21509"/>
                  </a:lnTo>
                  <a:lnTo>
                    <a:pt x="13970" y="21536"/>
                  </a:lnTo>
                  <a:lnTo>
                    <a:pt x="13941" y="21563"/>
                  </a:lnTo>
                  <a:lnTo>
                    <a:pt x="13911" y="21579"/>
                  </a:lnTo>
                  <a:lnTo>
                    <a:pt x="13880" y="21595"/>
                  </a:lnTo>
                  <a:lnTo>
                    <a:pt x="13850" y="21600"/>
                  </a:lnTo>
                  <a:lnTo>
                    <a:pt x="13819" y="21600"/>
                  </a:lnTo>
                  <a:close/>
                  <a:moveTo>
                    <a:pt x="13819" y="8645"/>
                  </a:moveTo>
                  <a:lnTo>
                    <a:pt x="13781" y="8651"/>
                  </a:lnTo>
                  <a:lnTo>
                    <a:pt x="13746" y="8672"/>
                  </a:lnTo>
                  <a:lnTo>
                    <a:pt x="13710" y="8699"/>
                  </a:lnTo>
                  <a:lnTo>
                    <a:pt x="13676" y="8747"/>
                  </a:lnTo>
                  <a:lnTo>
                    <a:pt x="13643" y="8800"/>
                  </a:lnTo>
                  <a:lnTo>
                    <a:pt x="13611" y="8870"/>
                  </a:lnTo>
                  <a:lnTo>
                    <a:pt x="13580" y="8945"/>
                  </a:lnTo>
                  <a:lnTo>
                    <a:pt x="13549" y="9030"/>
                  </a:lnTo>
                  <a:lnTo>
                    <a:pt x="13520" y="9132"/>
                  </a:lnTo>
                  <a:lnTo>
                    <a:pt x="13492" y="9239"/>
                  </a:lnTo>
                  <a:lnTo>
                    <a:pt x="13464" y="9356"/>
                  </a:lnTo>
                  <a:lnTo>
                    <a:pt x="13439" y="9490"/>
                  </a:lnTo>
                  <a:lnTo>
                    <a:pt x="13413" y="9629"/>
                  </a:lnTo>
                  <a:lnTo>
                    <a:pt x="13389" y="9773"/>
                  </a:lnTo>
                  <a:lnTo>
                    <a:pt x="13367" y="9929"/>
                  </a:lnTo>
                  <a:lnTo>
                    <a:pt x="13344" y="10089"/>
                  </a:lnTo>
                  <a:lnTo>
                    <a:pt x="13324" y="10265"/>
                  </a:lnTo>
                  <a:lnTo>
                    <a:pt x="13305" y="10442"/>
                  </a:lnTo>
                  <a:lnTo>
                    <a:pt x="13286" y="10629"/>
                  </a:lnTo>
                  <a:lnTo>
                    <a:pt x="13269" y="10821"/>
                  </a:lnTo>
                  <a:lnTo>
                    <a:pt x="13253" y="11025"/>
                  </a:lnTo>
                  <a:lnTo>
                    <a:pt x="13240" y="11222"/>
                  </a:lnTo>
                  <a:lnTo>
                    <a:pt x="13226" y="11436"/>
                  </a:lnTo>
                  <a:lnTo>
                    <a:pt x="13214" y="11655"/>
                  </a:lnTo>
                  <a:lnTo>
                    <a:pt x="13203" y="11880"/>
                  </a:lnTo>
                  <a:lnTo>
                    <a:pt x="13195" y="12105"/>
                  </a:lnTo>
                  <a:lnTo>
                    <a:pt x="13187" y="12345"/>
                  </a:lnTo>
                  <a:lnTo>
                    <a:pt x="13180" y="12580"/>
                  </a:lnTo>
                  <a:lnTo>
                    <a:pt x="13175" y="12821"/>
                  </a:lnTo>
                  <a:lnTo>
                    <a:pt x="13171" y="13067"/>
                  </a:lnTo>
                  <a:lnTo>
                    <a:pt x="13169" y="13313"/>
                  </a:lnTo>
                  <a:lnTo>
                    <a:pt x="13168" y="13570"/>
                  </a:lnTo>
                  <a:lnTo>
                    <a:pt x="13169" y="13821"/>
                  </a:lnTo>
                  <a:lnTo>
                    <a:pt x="13171" y="14072"/>
                  </a:lnTo>
                  <a:lnTo>
                    <a:pt x="13175" y="14323"/>
                  </a:lnTo>
                  <a:lnTo>
                    <a:pt x="13181" y="14569"/>
                  </a:lnTo>
                  <a:lnTo>
                    <a:pt x="13187" y="14810"/>
                  </a:lnTo>
                  <a:lnTo>
                    <a:pt x="13196" y="15045"/>
                  </a:lnTo>
                  <a:lnTo>
                    <a:pt x="13205" y="15275"/>
                  </a:lnTo>
                  <a:lnTo>
                    <a:pt x="13216" y="15500"/>
                  </a:lnTo>
                  <a:lnTo>
                    <a:pt x="13229" y="15719"/>
                  </a:lnTo>
                  <a:lnTo>
                    <a:pt x="13243" y="15933"/>
                  </a:lnTo>
                  <a:lnTo>
                    <a:pt x="13259" y="16141"/>
                  </a:lnTo>
                  <a:lnTo>
                    <a:pt x="13275" y="16344"/>
                  </a:lnTo>
                  <a:lnTo>
                    <a:pt x="13292" y="16542"/>
                  </a:lnTo>
                  <a:lnTo>
                    <a:pt x="13311" y="16729"/>
                  </a:lnTo>
                  <a:lnTo>
                    <a:pt x="13332" y="16911"/>
                  </a:lnTo>
                  <a:lnTo>
                    <a:pt x="13353" y="17082"/>
                  </a:lnTo>
                  <a:lnTo>
                    <a:pt x="13375" y="17248"/>
                  </a:lnTo>
                  <a:lnTo>
                    <a:pt x="13399" y="17408"/>
                  </a:lnTo>
                  <a:lnTo>
                    <a:pt x="13424" y="17553"/>
                  </a:lnTo>
                  <a:lnTo>
                    <a:pt x="13449" y="17692"/>
                  </a:lnTo>
                  <a:lnTo>
                    <a:pt x="13475" y="17825"/>
                  </a:lnTo>
                  <a:lnTo>
                    <a:pt x="13503" y="17943"/>
                  </a:lnTo>
                  <a:lnTo>
                    <a:pt x="13532" y="18055"/>
                  </a:lnTo>
                  <a:lnTo>
                    <a:pt x="13561" y="18157"/>
                  </a:lnTo>
                  <a:lnTo>
                    <a:pt x="13592" y="18242"/>
                  </a:lnTo>
                  <a:lnTo>
                    <a:pt x="13623" y="18323"/>
                  </a:lnTo>
                  <a:lnTo>
                    <a:pt x="13654" y="18392"/>
                  </a:lnTo>
                  <a:lnTo>
                    <a:pt x="13688" y="18440"/>
                  </a:lnTo>
                  <a:lnTo>
                    <a:pt x="13721" y="18488"/>
                  </a:lnTo>
                  <a:lnTo>
                    <a:pt x="13755" y="18520"/>
                  </a:lnTo>
                  <a:lnTo>
                    <a:pt x="13791" y="18536"/>
                  </a:lnTo>
                  <a:lnTo>
                    <a:pt x="13826" y="18547"/>
                  </a:lnTo>
                  <a:lnTo>
                    <a:pt x="13863" y="18536"/>
                  </a:lnTo>
                  <a:lnTo>
                    <a:pt x="13900" y="18520"/>
                  </a:lnTo>
                  <a:lnTo>
                    <a:pt x="13935" y="18488"/>
                  </a:lnTo>
                  <a:lnTo>
                    <a:pt x="13969" y="18446"/>
                  </a:lnTo>
                  <a:lnTo>
                    <a:pt x="14003" y="18392"/>
                  </a:lnTo>
                  <a:lnTo>
                    <a:pt x="14035" y="18323"/>
                  </a:lnTo>
                  <a:lnTo>
                    <a:pt x="14067" y="18242"/>
                  </a:lnTo>
                  <a:lnTo>
                    <a:pt x="14097" y="18162"/>
                  </a:lnTo>
                  <a:lnTo>
                    <a:pt x="14127" y="18061"/>
                  </a:lnTo>
                  <a:lnTo>
                    <a:pt x="14156" y="17954"/>
                  </a:lnTo>
                  <a:lnTo>
                    <a:pt x="14183" y="17831"/>
                  </a:lnTo>
                  <a:lnTo>
                    <a:pt x="14209" y="17702"/>
                  </a:lnTo>
                  <a:lnTo>
                    <a:pt x="14234" y="17563"/>
                  </a:lnTo>
                  <a:lnTo>
                    <a:pt x="14258" y="17419"/>
                  </a:lnTo>
                  <a:lnTo>
                    <a:pt x="14281" y="17264"/>
                  </a:lnTo>
                  <a:lnTo>
                    <a:pt x="14303" y="17104"/>
                  </a:lnTo>
                  <a:lnTo>
                    <a:pt x="14324" y="16927"/>
                  </a:lnTo>
                  <a:lnTo>
                    <a:pt x="14343" y="16751"/>
                  </a:lnTo>
                  <a:lnTo>
                    <a:pt x="14362" y="16564"/>
                  </a:lnTo>
                  <a:lnTo>
                    <a:pt x="14378" y="16371"/>
                  </a:lnTo>
                  <a:lnTo>
                    <a:pt x="14394" y="16179"/>
                  </a:lnTo>
                  <a:lnTo>
                    <a:pt x="14409" y="15970"/>
                  </a:lnTo>
                  <a:lnTo>
                    <a:pt x="14434" y="15542"/>
                  </a:lnTo>
                  <a:lnTo>
                    <a:pt x="14445" y="15318"/>
                  </a:lnTo>
                  <a:lnTo>
                    <a:pt x="14454" y="15088"/>
                  </a:lnTo>
                  <a:lnTo>
                    <a:pt x="14462" y="14853"/>
                  </a:lnTo>
                  <a:lnTo>
                    <a:pt x="14468" y="14617"/>
                  </a:lnTo>
                  <a:lnTo>
                    <a:pt x="14473" y="14377"/>
                  </a:lnTo>
                  <a:lnTo>
                    <a:pt x="14477" y="14131"/>
                  </a:lnTo>
                  <a:lnTo>
                    <a:pt x="14480" y="13885"/>
                  </a:lnTo>
                  <a:lnTo>
                    <a:pt x="14480" y="13628"/>
                  </a:lnTo>
                  <a:lnTo>
                    <a:pt x="14480" y="13372"/>
                  </a:lnTo>
                  <a:lnTo>
                    <a:pt x="14477" y="13120"/>
                  </a:lnTo>
                  <a:lnTo>
                    <a:pt x="14473" y="12869"/>
                  </a:lnTo>
                  <a:lnTo>
                    <a:pt x="14468" y="12629"/>
                  </a:lnTo>
                  <a:lnTo>
                    <a:pt x="14461" y="12388"/>
                  </a:lnTo>
                  <a:lnTo>
                    <a:pt x="14452" y="12153"/>
                  </a:lnTo>
                  <a:lnTo>
                    <a:pt x="14442" y="11923"/>
                  </a:lnTo>
                  <a:lnTo>
                    <a:pt x="14432" y="11698"/>
                  </a:lnTo>
                  <a:lnTo>
                    <a:pt x="14419" y="11474"/>
                  </a:lnTo>
                  <a:lnTo>
                    <a:pt x="14405" y="11260"/>
                  </a:lnTo>
                  <a:lnTo>
                    <a:pt x="14389" y="11051"/>
                  </a:lnTo>
                  <a:lnTo>
                    <a:pt x="14373" y="10848"/>
                  </a:lnTo>
                  <a:lnTo>
                    <a:pt x="14355" y="10650"/>
                  </a:lnTo>
                  <a:lnTo>
                    <a:pt x="14336" y="10463"/>
                  </a:lnTo>
                  <a:lnTo>
                    <a:pt x="14316" y="10281"/>
                  </a:lnTo>
                  <a:lnTo>
                    <a:pt x="14295" y="10110"/>
                  </a:lnTo>
                  <a:lnTo>
                    <a:pt x="14272" y="9945"/>
                  </a:lnTo>
                  <a:lnTo>
                    <a:pt x="14248" y="9784"/>
                  </a:lnTo>
                  <a:lnTo>
                    <a:pt x="14224" y="9640"/>
                  </a:lnTo>
                  <a:lnTo>
                    <a:pt x="14197" y="9501"/>
                  </a:lnTo>
                  <a:lnTo>
                    <a:pt x="14171" y="9367"/>
                  </a:lnTo>
                  <a:lnTo>
                    <a:pt x="14144" y="9250"/>
                  </a:lnTo>
                  <a:lnTo>
                    <a:pt x="14115" y="9137"/>
                  </a:lnTo>
                  <a:lnTo>
                    <a:pt x="14085" y="9036"/>
                  </a:lnTo>
                  <a:lnTo>
                    <a:pt x="14054" y="8950"/>
                  </a:lnTo>
                  <a:lnTo>
                    <a:pt x="14023" y="8870"/>
                  </a:lnTo>
                  <a:lnTo>
                    <a:pt x="13991" y="8800"/>
                  </a:lnTo>
                  <a:lnTo>
                    <a:pt x="13958" y="8747"/>
                  </a:lnTo>
                  <a:lnTo>
                    <a:pt x="13924" y="8699"/>
                  </a:lnTo>
                  <a:lnTo>
                    <a:pt x="13889" y="8672"/>
                  </a:lnTo>
                  <a:lnTo>
                    <a:pt x="13854" y="8651"/>
                  </a:lnTo>
                  <a:lnTo>
                    <a:pt x="13819" y="8645"/>
                  </a:lnTo>
                  <a:close/>
                  <a:moveTo>
                    <a:pt x="16591" y="21258"/>
                  </a:moveTo>
                  <a:lnTo>
                    <a:pt x="16591" y="19365"/>
                  </a:lnTo>
                  <a:lnTo>
                    <a:pt x="16578" y="19477"/>
                  </a:lnTo>
                  <a:lnTo>
                    <a:pt x="16564" y="19595"/>
                  </a:lnTo>
                  <a:lnTo>
                    <a:pt x="16549" y="19707"/>
                  </a:lnTo>
                  <a:lnTo>
                    <a:pt x="16533" y="19820"/>
                  </a:lnTo>
                  <a:lnTo>
                    <a:pt x="16502" y="20033"/>
                  </a:lnTo>
                  <a:lnTo>
                    <a:pt x="16483" y="20135"/>
                  </a:lnTo>
                  <a:lnTo>
                    <a:pt x="16466" y="20237"/>
                  </a:lnTo>
                  <a:lnTo>
                    <a:pt x="16449" y="20333"/>
                  </a:lnTo>
                  <a:lnTo>
                    <a:pt x="16431" y="20429"/>
                  </a:lnTo>
                  <a:lnTo>
                    <a:pt x="16412" y="20520"/>
                  </a:lnTo>
                  <a:lnTo>
                    <a:pt x="16392" y="20611"/>
                  </a:lnTo>
                  <a:lnTo>
                    <a:pt x="16373" y="20702"/>
                  </a:lnTo>
                  <a:lnTo>
                    <a:pt x="16353" y="20782"/>
                  </a:lnTo>
                  <a:lnTo>
                    <a:pt x="16331" y="20862"/>
                  </a:lnTo>
                  <a:lnTo>
                    <a:pt x="16310" y="20937"/>
                  </a:lnTo>
                  <a:lnTo>
                    <a:pt x="16289" y="21012"/>
                  </a:lnTo>
                  <a:lnTo>
                    <a:pt x="16266" y="21076"/>
                  </a:lnTo>
                  <a:lnTo>
                    <a:pt x="16244" y="21146"/>
                  </a:lnTo>
                  <a:lnTo>
                    <a:pt x="16220" y="21204"/>
                  </a:lnTo>
                  <a:lnTo>
                    <a:pt x="16195" y="21263"/>
                  </a:lnTo>
                  <a:lnTo>
                    <a:pt x="16171" y="21311"/>
                  </a:lnTo>
                  <a:lnTo>
                    <a:pt x="16145" y="21365"/>
                  </a:lnTo>
                  <a:lnTo>
                    <a:pt x="16121" y="21402"/>
                  </a:lnTo>
                  <a:lnTo>
                    <a:pt x="16093" y="21445"/>
                  </a:lnTo>
                  <a:lnTo>
                    <a:pt x="16067" y="21477"/>
                  </a:lnTo>
                  <a:lnTo>
                    <a:pt x="16011" y="21530"/>
                  </a:lnTo>
                  <a:lnTo>
                    <a:pt x="15983" y="21552"/>
                  </a:lnTo>
                  <a:lnTo>
                    <a:pt x="15954" y="21568"/>
                  </a:lnTo>
                  <a:lnTo>
                    <a:pt x="15924" y="21573"/>
                  </a:lnTo>
                  <a:lnTo>
                    <a:pt x="15855" y="21573"/>
                  </a:lnTo>
                  <a:lnTo>
                    <a:pt x="15818" y="21557"/>
                  </a:lnTo>
                  <a:lnTo>
                    <a:pt x="15780" y="21530"/>
                  </a:lnTo>
                  <a:lnTo>
                    <a:pt x="15743" y="21498"/>
                  </a:lnTo>
                  <a:lnTo>
                    <a:pt x="15707" y="21456"/>
                  </a:lnTo>
                  <a:lnTo>
                    <a:pt x="15671" y="21402"/>
                  </a:lnTo>
                  <a:lnTo>
                    <a:pt x="15636" y="21338"/>
                  </a:lnTo>
                  <a:lnTo>
                    <a:pt x="15601" y="21269"/>
                  </a:lnTo>
                  <a:lnTo>
                    <a:pt x="15567" y="21183"/>
                  </a:lnTo>
                  <a:lnTo>
                    <a:pt x="15534" y="21092"/>
                  </a:lnTo>
                  <a:lnTo>
                    <a:pt x="15502" y="20990"/>
                  </a:lnTo>
                  <a:lnTo>
                    <a:pt x="15471" y="20884"/>
                  </a:lnTo>
                  <a:lnTo>
                    <a:pt x="15440" y="20766"/>
                  </a:lnTo>
                  <a:lnTo>
                    <a:pt x="15411" y="20638"/>
                  </a:lnTo>
                  <a:lnTo>
                    <a:pt x="15383" y="20504"/>
                  </a:lnTo>
                  <a:lnTo>
                    <a:pt x="15356" y="20360"/>
                  </a:lnTo>
                  <a:lnTo>
                    <a:pt x="15331" y="20205"/>
                  </a:lnTo>
                  <a:lnTo>
                    <a:pt x="15305" y="20039"/>
                  </a:lnTo>
                  <a:lnTo>
                    <a:pt x="15283" y="19868"/>
                  </a:lnTo>
                  <a:lnTo>
                    <a:pt x="15260" y="19686"/>
                  </a:lnTo>
                  <a:lnTo>
                    <a:pt x="15250" y="19595"/>
                  </a:lnTo>
                  <a:lnTo>
                    <a:pt x="15240" y="19493"/>
                  </a:lnTo>
                  <a:lnTo>
                    <a:pt x="15230" y="19397"/>
                  </a:lnTo>
                  <a:lnTo>
                    <a:pt x="15212" y="19194"/>
                  </a:lnTo>
                  <a:lnTo>
                    <a:pt x="15203" y="19087"/>
                  </a:lnTo>
                  <a:lnTo>
                    <a:pt x="15196" y="18980"/>
                  </a:lnTo>
                  <a:lnTo>
                    <a:pt x="15188" y="18868"/>
                  </a:lnTo>
                  <a:lnTo>
                    <a:pt x="15181" y="18761"/>
                  </a:lnTo>
                  <a:lnTo>
                    <a:pt x="15173" y="18643"/>
                  </a:lnTo>
                  <a:lnTo>
                    <a:pt x="15167" y="18531"/>
                  </a:lnTo>
                  <a:lnTo>
                    <a:pt x="15161" y="18413"/>
                  </a:lnTo>
                  <a:lnTo>
                    <a:pt x="15155" y="18290"/>
                  </a:lnTo>
                  <a:lnTo>
                    <a:pt x="15151" y="18173"/>
                  </a:lnTo>
                  <a:lnTo>
                    <a:pt x="15146" y="18045"/>
                  </a:lnTo>
                  <a:lnTo>
                    <a:pt x="15141" y="17916"/>
                  </a:lnTo>
                  <a:lnTo>
                    <a:pt x="15137" y="17788"/>
                  </a:lnTo>
                  <a:lnTo>
                    <a:pt x="15134" y="17660"/>
                  </a:lnTo>
                  <a:lnTo>
                    <a:pt x="15130" y="17392"/>
                  </a:lnTo>
                  <a:lnTo>
                    <a:pt x="15128" y="17253"/>
                  </a:lnTo>
                  <a:lnTo>
                    <a:pt x="15126" y="17114"/>
                  </a:lnTo>
                  <a:lnTo>
                    <a:pt x="15125" y="16975"/>
                  </a:lnTo>
                  <a:lnTo>
                    <a:pt x="15125" y="16617"/>
                  </a:lnTo>
                  <a:lnTo>
                    <a:pt x="15126" y="16462"/>
                  </a:lnTo>
                  <a:lnTo>
                    <a:pt x="15128" y="16312"/>
                  </a:lnTo>
                  <a:lnTo>
                    <a:pt x="15130" y="16163"/>
                  </a:lnTo>
                  <a:lnTo>
                    <a:pt x="15132" y="16024"/>
                  </a:lnTo>
                  <a:lnTo>
                    <a:pt x="15135" y="15879"/>
                  </a:lnTo>
                  <a:lnTo>
                    <a:pt x="15138" y="15746"/>
                  </a:lnTo>
                  <a:lnTo>
                    <a:pt x="15142" y="15601"/>
                  </a:lnTo>
                  <a:lnTo>
                    <a:pt x="15147" y="15468"/>
                  </a:lnTo>
                  <a:lnTo>
                    <a:pt x="15152" y="15339"/>
                  </a:lnTo>
                  <a:lnTo>
                    <a:pt x="15157" y="15211"/>
                  </a:lnTo>
                  <a:lnTo>
                    <a:pt x="15169" y="14954"/>
                  </a:lnTo>
                  <a:lnTo>
                    <a:pt x="15176" y="14831"/>
                  </a:lnTo>
                  <a:lnTo>
                    <a:pt x="15183" y="14714"/>
                  </a:lnTo>
                  <a:lnTo>
                    <a:pt x="15191" y="14596"/>
                  </a:lnTo>
                  <a:lnTo>
                    <a:pt x="15200" y="14484"/>
                  </a:lnTo>
                  <a:lnTo>
                    <a:pt x="15209" y="14371"/>
                  </a:lnTo>
                  <a:lnTo>
                    <a:pt x="15217" y="14259"/>
                  </a:lnTo>
                  <a:lnTo>
                    <a:pt x="15227" y="14152"/>
                  </a:lnTo>
                  <a:lnTo>
                    <a:pt x="15237" y="14045"/>
                  </a:lnTo>
                  <a:lnTo>
                    <a:pt x="15247" y="13944"/>
                  </a:lnTo>
                  <a:lnTo>
                    <a:pt x="15258" y="13842"/>
                  </a:lnTo>
                  <a:lnTo>
                    <a:pt x="15270" y="13746"/>
                  </a:lnTo>
                  <a:lnTo>
                    <a:pt x="15281" y="13655"/>
                  </a:lnTo>
                  <a:lnTo>
                    <a:pt x="15293" y="13559"/>
                  </a:lnTo>
                  <a:lnTo>
                    <a:pt x="15306" y="13468"/>
                  </a:lnTo>
                  <a:lnTo>
                    <a:pt x="15319" y="13382"/>
                  </a:lnTo>
                  <a:lnTo>
                    <a:pt x="15332" y="13297"/>
                  </a:lnTo>
                  <a:lnTo>
                    <a:pt x="15346" y="13217"/>
                  </a:lnTo>
                  <a:lnTo>
                    <a:pt x="15360" y="13131"/>
                  </a:lnTo>
                  <a:lnTo>
                    <a:pt x="15374" y="13051"/>
                  </a:lnTo>
                  <a:lnTo>
                    <a:pt x="15389" y="12976"/>
                  </a:lnTo>
                  <a:lnTo>
                    <a:pt x="15404" y="12907"/>
                  </a:lnTo>
                  <a:lnTo>
                    <a:pt x="15420" y="12832"/>
                  </a:lnTo>
                  <a:lnTo>
                    <a:pt x="15436" y="12762"/>
                  </a:lnTo>
                  <a:lnTo>
                    <a:pt x="15469" y="12634"/>
                  </a:lnTo>
                  <a:lnTo>
                    <a:pt x="15502" y="12516"/>
                  </a:lnTo>
                  <a:lnTo>
                    <a:pt x="15538" y="12404"/>
                  </a:lnTo>
                  <a:lnTo>
                    <a:pt x="15574" y="12302"/>
                  </a:lnTo>
                  <a:lnTo>
                    <a:pt x="15612" y="12211"/>
                  </a:lnTo>
                  <a:lnTo>
                    <a:pt x="15651" y="12131"/>
                  </a:lnTo>
                  <a:lnTo>
                    <a:pt x="15691" y="12056"/>
                  </a:lnTo>
                  <a:lnTo>
                    <a:pt x="15733" y="11992"/>
                  </a:lnTo>
                  <a:lnTo>
                    <a:pt x="15775" y="11944"/>
                  </a:lnTo>
                  <a:lnTo>
                    <a:pt x="15818" y="11901"/>
                  </a:lnTo>
                  <a:lnTo>
                    <a:pt x="15863" y="11864"/>
                  </a:lnTo>
                  <a:lnTo>
                    <a:pt x="15908" y="11843"/>
                  </a:lnTo>
                  <a:lnTo>
                    <a:pt x="15953" y="11827"/>
                  </a:lnTo>
                  <a:lnTo>
                    <a:pt x="16048" y="11827"/>
                  </a:lnTo>
                  <a:lnTo>
                    <a:pt x="16093" y="11837"/>
                  </a:lnTo>
                  <a:lnTo>
                    <a:pt x="16138" y="11848"/>
                  </a:lnTo>
                  <a:lnTo>
                    <a:pt x="16220" y="11891"/>
                  </a:lnTo>
                  <a:lnTo>
                    <a:pt x="16259" y="11928"/>
                  </a:lnTo>
                  <a:lnTo>
                    <a:pt x="16297" y="11960"/>
                  </a:lnTo>
                  <a:lnTo>
                    <a:pt x="16333" y="11998"/>
                  </a:lnTo>
                  <a:lnTo>
                    <a:pt x="16369" y="12046"/>
                  </a:lnTo>
                  <a:lnTo>
                    <a:pt x="16403" y="12094"/>
                  </a:lnTo>
                  <a:lnTo>
                    <a:pt x="16469" y="12201"/>
                  </a:lnTo>
                  <a:lnTo>
                    <a:pt x="16502" y="12260"/>
                  </a:lnTo>
                  <a:lnTo>
                    <a:pt x="16534" y="12324"/>
                  </a:lnTo>
                  <a:lnTo>
                    <a:pt x="16597" y="12463"/>
                  </a:lnTo>
                  <a:lnTo>
                    <a:pt x="16597" y="12083"/>
                  </a:lnTo>
                  <a:lnTo>
                    <a:pt x="16596" y="11885"/>
                  </a:lnTo>
                  <a:lnTo>
                    <a:pt x="16595" y="11698"/>
                  </a:lnTo>
                  <a:lnTo>
                    <a:pt x="16591" y="11511"/>
                  </a:lnTo>
                  <a:lnTo>
                    <a:pt x="16588" y="11329"/>
                  </a:lnTo>
                  <a:lnTo>
                    <a:pt x="16583" y="11158"/>
                  </a:lnTo>
                  <a:lnTo>
                    <a:pt x="16576" y="10987"/>
                  </a:lnTo>
                  <a:lnTo>
                    <a:pt x="16570" y="10832"/>
                  </a:lnTo>
                  <a:lnTo>
                    <a:pt x="16562" y="10672"/>
                  </a:lnTo>
                  <a:lnTo>
                    <a:pt x="16552" y="10522"/>
                  </a:lnTo>
                  <a:lnTo>
                    <a:pt x="16542" y="10378"/>
                  </a:lnTo>
                  <a:lnTo>
                    <a:pt x="16531" y="10239"/>
                  </a:lnTo>
                  <a:lnTo>
                    <a:pt x="16519" y="10105"/>
                  </a:lnTo>
                  <a:lnTo>
                    <a:pt x="16506" y="9982"/>
                  </a:lnTo>
                  <a:lnTo>
                    <a:pt x="16492" y="9864"/>
                  </a:lnTo>
                  <a:lnTo>
                    <a:pt x="16476" y="9752"/>
                  </a:lnTo>
                  <a:lnTo>
                    <a:pt x="16459" y="9640"/>
                  </a:lnTo>
                  <a:lnTo>
                    <a:pt x="16442" y="9538"/>
                  </a:lnTo>
                  <a:lnTo>
                    <a:pt x="16405" y="9356"/>
                  </a:lnTo>
                  <a:lnTo>
                    <a:pt x="16385" y="9276"/>
                  </a:lnTo>
                  <a:lnTo>
                    <a:pt x="16363" y="9201"/>
                  </a:lnTo>
                  <a:lnTo>
                    <a:pt x="16340" y="9127"/>
                  </a:lnTo>
                  <a:lnTo>
                    <a:pt x="16317" y="9068"/>
                  </a:lnTo>
                  <a:lnTo>
                    <a:pt x="16293" y="9009"/>
                  </a:lnTo>
                  <a:lnTo>
                    <a:pt x="16268" y="8961"/>
                  </a:lnTo>
                  <a:lnTo>
                    <a:pt x="16241" y="8918"/>
                  </a:lnTo>
                  <a:lnTo>
                    <a:pt x="16215" y="8881"/>
                  </a:lnTo>
                  <a:lnTo>
                    <a:pt x="16186" y="8854"/>
                  </a:lnTo>
                  <a:lnTo>
                    <a:pt x="16157" y="8822"/>
                  </a:lnTo>
                  <a:lnTo>
                    <a:pt x="16127" y="8806"/>
                  </a:lnTo>
                  <a:lnTo>
                    <a:pt x="16097" y="8800"/>
                  </a:lnTo>
                  <a:lnTo>
                    <a:pt x="16065" y="8795"/>
                  </a:lnTo>
                  <a:lnTo>
                    <a:pt x="16021" y="8800"/>
                  </a:lnTo>
                  <a:lnTo>
                    <a:pt x="15977" y="8811"/>
                  </a:lnTo>
                  <a:lnTo>
                    <a:pt x="15935" y="8838"/>
                  </a:lnTo>
                  <a:lnTo>
                    <a:pt x="15895" y="8865"/>
                  </a:lnTo>
                  <a:lnTo>
                    <a:pt x="15855" y="8897"/>
                  </a:lnTo>
                  <a:lnTo>
                    <a:pt x="15816" y="8945"/>
                  </a:lnTo>
                  <a:lnTo>
                    <a:pt x="15778" y="8998"/>
                  </a:lnTo>
                  <a:lnTo>
                    <a:pt x="15740" y="9057"/>
                  </a:lnTo>
                  <a:lnTo>
                    <a:pt x="15703" y="9121"/>
                  </a:lnTo>
                  <a:lnTo>
                    <a:pt x="15629" y="9271"/>
                  </a:lnTo>
                  <a:lnTo>
                    <a:pt x="15593" y="9356"/>
                  </a:lnTo>
                  <a:lnTo>
                    <a:pt x="15557" y="9447"/>
                  </a:lnTo>
                  <a:lnTo>
                    <a:pt x="15521" y="9544"/>
                  </a:lnTo>
                  <a:lnTo>
                    <a:pt x="15485" y="9645"/>
                  </a:lnTo>
                  <a:lnTo>
                    <a:pt x="15448" y="9752"/>
                  </a:lnTo>
                  <a:lnTo>
                    <a:pt x="15313" y="6929"/>
                  </a:lnTo>
                  <a:lnTo>
                    <a:pt x="15357" y="6790"/>
                  </a:lnTo>
                  <a:lnTo>
                    <a:pt x="15402" y="6656"/>
                  </a:lnTo>
                  <a:lnTo>
                    <a:pt x="15447" y="6533"/>
                  </a:lnTo>
                  <a:lnTo>
                    <a:pt x="15492" y="6405"/>
                  </a:lnTo>
                  <a:lnTo>
                    <a:pt x="15538" y="6293"/>
                  </a:lnTo>
                  <a:lnTo>
                    <a:pt x="15584" y="6191"/>
                  </a:lnTo>
                  <a:lnTo>
                    <a:pt x="15631" y="6095"/>
                  </a:lnTo>
                  <a:lnTo>
                    <a:pt x="15681" y="6004"/>
                  </a:lnTo>
                  <a:lnTo>
                    <a:pt x="15731" y="5924"/>
                  </a:lnTo>
                  <a:lnTo>
                    <a:pt x="15782" y="5854"/>
                  </a:lnTo>
                  <a:lnTo>
                    <a:pt x="15836" y="5796"/>
                  </a:lnTo>
                  <a:lnTo>
                    <a:pt x="15892" y="5742"/>
                  </a:lnTo>
                  <a:lnTo>
                    <a:pt x="15949" y="5705"/>
                  </a:lnTo>
                  <a:lnTo>
                    <a:pt x="16008" y="5673"/>
                  </a:lnTo>
                  <a:lnTo>
                    <a:pt x="16070" y="5657"/>
                  </a:lnTo>
                  <a:lnTo>
                    <a:pt x="16134" y="5651"/>
                  </a:lnTo>
                  <a:lnTo>
                    <a:pt x="16164" y="5657"/>
                  </a:lnTo>
                  <a:lnTo>
                    <a:pt x="16193" y="5657"/>
                  </a:lnTo>
                  <a:lnTo>
                    <a:pt x="16250" y="5678"/>
                  </a:lnTo>
                  <a:lnTo>
                    <a:pt x="16306" y="5710"/>
                  </a:lnTo>
                  <a:lnTo>
                    <a:pt x="16332" y="5731"/>
                  </a:lnTo>
                  <a:lnTo>
                    <a:pt x="16358" y="5764"/>
                  </a:lnTo>
                  <a:lnTo>
                    <a:pt x="16385" y="5790"/>
                  </a:lnTo>
                  <a:lnTo>
                    <a:pt x="16410" y="5822"/>
                  </a:lnTo>
                  <a:lnTo>
                    <a:pt x="16434" y="5854"/>
                  </a:lnTo>
                  <a:lnTo>
                    <a:pt x="16459" y="5897"/>
                  </a:lnTo>
                  <a:lnTo>
                    <a:pt x="16483" y="5940"/>
                  </a:lnTo>
                  <a:lnTo>
                    <a:pt x="16507" y="5988"/>
                  </a:lnTo>
                  <a:lnTo>
                    <a:pt x="16529" y="6036"/>
                  </a:lnTo>
                  <a:lnTo>
                    <a:pt x="16552" y="6090"/>
                  </a:lnTo>
                  <a:lnTo>
                    <a:pt x="16574" y="6143"/>
                  </a:lnTo>
                  <a:lnTo>
                    <a:pt x="16595" y="6202"/>
                  </a:lnTo>
                  <a:lnTo>
                    <a:pt x="16616" y="6261"/>
                  </a:lnTo>
                  <a:lnTo>
                    <a:pt x="16636" y="6330"/>
                  </a:lnTo>
                  <a:lnTo>
                    <a:pt x="16658" y="6394"/>
                  </a:lnTo>
                  <a:lnTo>
                    <a:pt x="16677" y="6469"/>
                  </a:lnTo>
                  <a:lnTo>
                    <a:pt x="16696" y="6544"/>
                  </a:lnTo>
                  <a:lnTo>
                    <a:pt x="16715" y="6619"/>
                  </a:lnTo>
                  <a:lnTo>
                    <a:pt x="16733" y="6699"/>
                  </a:lnTo>
                  <a:lnTo>
                    <a:pt x="16751" y="6785"/>
                  </a:lnTo>
                  <a:lnTo>
                    <a:pt x="16768" y="6876"/>
                  </a:lnTo>
                  <a:lnTo>
                    <a:pt x="16801" y="7057"/>
                  </a:lnTo>
                  <a:lnTo>
                    <a:pt x="16817" y="7154"/>
                  </a:lnTo>
                  <a:lnTo>
                    <a:pt x="16833" y="7255"/>
                  </a:lnTo>
                  <a:lnTo>
                    <a:pt x="16848" y="7357"/>
                  </a:lnTo>
                  <a:lnTo>
                    <a:pt x="16877" y="7571"/>
                  </a:lnTo>
                  <a:lnTo>
                    <a:pt x="16904" y="7795"/>
                  </a:lnTo>
                  <a:lnTo>
                    <a:pt x="16916" y="7913"/>
                  </a:lnTo>
                  <a:lnTo>
                    <a:pt x="16928" y="8030"/>
                  </a:lnTo>
                  <a:lnTo>
                    <a:pt x="16940" y="8153"/>
                  </a:lnTo>
                  <a:lnTo>
                    <a:pt x="16951" y="8287"/>
                  </a:lnTo>
                  <a:lnTo>
                    <a:pt x="16962" y="8415"/>
                  </a:lnTo>
                  <a:lnTo>
                    <a:pt x="16972" y="8544"/>
                  </a:lnTo>
                  <a:lnTo>
                    <a:pt x="16982" y="8677"/>
                  </a:lnTo>
                  <a:lnTo>
                    <a:pt x="16991" y="8816"/>
                  </a:lnTo>
                  <a:lnTo>
                    <a:pt x="17000" y="8961"/>
                  </a:lnTo>
                  <a:lnTo>
                    <a:pt x="17009" y="9100"/>
                  </a:lnTo>
                  <a:lnTo>
                    <a:pt x="17017" y="9244"/>
                  </a:lnTo>
                  <a:lnTo>
                    <a:pt x="17024" y="9399"/>
                  </a:lnTo>
                  <a:lnTo>
                    <a:pt x="17031" y="9549"/>
                  </a:lnTo>
                  <a:lnTo>
                    <a:pt x="17038" y="9699"/>
                  </a:lnTo>
                  <a:lnTo>
                    <a:pt x="17044" y="9859"/>
                  </a:lnTo>
                  <a:lnTo>
                    <a:pt x="17050" y="10014"/>
                  </a:lnTo>
                  <a:lnTo>
                    <a:pt x="17064" y="10511"/>
                  </a:lnTo>
                  <a:lnTo>
                    <a:pt x="17069" y="10682"/>
                  </a:lnTo>
                  <a:lnTo>
                    <a:pt x="17074" y="11035"/>
                  </a:lnTo>
                  <a:lnTo>
                    <a:pt x="17077" y="11212"/>
                  </a:lnTo>
                  <a:lnTo>
                    <a:pt x="17081" y="11575"/>
                  </a:lnTo>
                  <a:lnTo>
                    <a:pt x="17082" y="11762"/>
                  </a:lnTo>
                  <a:lnTo>
                    <a:pt x="17083" y="12142"/>
                  </a:lnTo>
                  <a:lnTo>
                    <a:pt x="17083" y="21258"/>
                  </a:lnTo>
                  <a:lnTo>
                    <a:pt x="16591" y="21258"/>
                  </a:lnTo>
                  <a:close/>
                  <a:moveTo>
                    <a:pt x="16604" y="14730"/>
                  </a:moveTo>
                  <a:lnTo>
                    <a:pt x="16580" y="14666"/>
                  </a:lnTo>
                  <a:lnTo>
                    <a:pt x="16555" y="14601"/>
                  </a:lnTo>
                  <a:lnTo>
                    <a:pt x="16528" y="14548"/>
                  </a:lnTo>
                  <a:lnTo>
                    <a:pt x="16502" y="14489"/>
                  </a:lnTo>
                  <a:lnTo>
                    <a:pt x="16443" y="14382"/>
                  </a:lnTo>
                  <a:lnTo>
                    <a:pt x="16413" y="14339"/>
                  </a:lnTo>
                  <a:lnTo>
                    <a:pt x="16382" y="14297"/>
                  </a:lnTo>
                  <a:lnTo>
                    <a:pt x="16350" y="14259"/>
                  </a:lnTo>
                  <a:lnTo>
                    <a:pt x="16317" y="14222"/>
                  </a:lnTo>
                  <a:lnTo>
                    <a:pt x="16284" y="14190"/>
                  </a:lnTo>
                  <a:lnTo>
                    <a:pt x="16217" y="14147"/>
                  </a:lnTo>
                  <a:lnTo>
                    <a:pt x="16181" y="14136"/>
                  </a:lnTo>
                  <a:lnTo>
                    <a:pt x="16146" y="14126"/>
                  </a:lnTo>
                  <a:lnTo>
                    <a:pt x="16110" y="14120"/>
                  </a:lnTo>
                  <a:lnTo>
                    <a:pt x="16053" y="14131"/>
                  </a:lnTo>
                  <a:lnTo>
                    <a:pt x="16026" y="14147"/>
                  </a:lnTo>
                  <a:lnTo>
                    <a:pt x="16000" y="14163"/>
                  </a:lnTo>
                  <a:lnTo>
                    <a:pt x="15974" y="14184"/>
                  </a:lnTo>
                  <a:lnTo>
                    <a:pt x="15949" y="14216"/>
                  </a:lnTo>
                  <a:lnTo>
                    <a:pt x="15925" y="14249"/>
                  </a:lnTo>
                  <a:lnTo>
                    <a:pt x="15901" y="14286"/>
                  </a:lnTo>
                  <a:lnTo>
                    <a:pt x="15880" y="14334"/>
                  </a:lnTo>
                  <a:lnTo>
                    <a:pt x="15857" y="14377"/>
                  </a:lnTo>
                  <a:lnTo>
                    <a:pt x="15837" y="14436"/>
                  </a:lnTo>
                  <a:lnTo>
                    <a:pt x="15818" y="14489"/>
                  </a:lnTo>
                  <a:lnTo>
                    <a:pt x="15798" y="14553"/>
                  </a:lnTo>
                  <a:lnTo>
                    <a:pt x="15780" y="14617"/>
                  </a:lnTo>
                  <a:lnTo>
                    <a:pt x="15763" y="14692"/>
                  </a:lnTo>
                  <a:lnTo>
                    <a:pt x="15746" y="14772"/>
                  </a:lnTo>
                  <a:lnTo>
                    <a:pt x="15731" y="14847"/>
                  </a:lnTo>
                  <a:lnTo>
                    <a:pt x="15716" y="14938"/>
                  </a:lnTo>
                  <a:lnTo>
                    <a:pt x="15703" y="15029"/>
                  </a:lnTo>
                  <a:lnTo>
                    <a:pt x="15690" y="15125"/>
                  </a:lnTo>
                  <a:lnTo>
                    <a:pt x="15679" y="15222"/>
                  </a:lnTo>
                  <a:lnTo>
                    <a:pt x="15658" y="15435"/>
                  </a:lnTo>
                  <a:lnTo>
                    <a:pt x="15650" y="15548"/>
                  </a:lnTo>
                  <a:lnTo>
                    <a:pt x="15641" y="15665"/>
                  </a:lnTo>
                  <a:lnTo>
                    <a:pt x="15635" y="15783"/>
                  </a:lnTo>
                  <a:lnTo>
                    <a:pt x="15629" y="15911"/>
                  </a:lnTo>
                  <a:lnTo>
                    <a:pt x="15625" y="16040"/>
                  </a:lnTo>
                  <a:lnTo>
                    <a:pt x="15621" y="16168"/>
                  </a:lnTo>
                  <a:lnTo>
                    <a:pt x="15618" y="16312"/>
                  </a:lnTo>
                  <a:lnTo>
                    <a:pt x="15616" y="16451"/>
                  </a:lnTo>
                  <a:lnTo>
                    <a:pt x="15616" y="16788"/>
                  </a:lnTo>
                  <a:lnTo>
                    <a:pt x="15618" y="16916"/>
                  </a:lnTo>
                  <a:lnTo>
                    <a:pt x="15624" y="17173"/>
                  </a:lnTo>
                  <a:lnTo>
                    <a:pt x="15629" y="17291"/>
                  </a:lnTo>
                  <a:lnTo>
                    <a:pt x="15641" y="17515"/>
                  </a:lnTo>
                  <a:lnTo>
                    <a:pt x="15649" y="17622"/>
                  </a:lnTo>
                  <a:lnTo>
                    <a:pt x="15656" y="17729"/>
                  </a:lnTo>
                  <a:lnTo>
                    <a:pt x="15666" y="17825"/>
                  </a:lnTo>
                  <a:lnTo>
                    <a:pt x="15675" y="17916"/>
                  </a:lnTo>
                  <a:lnTo>
                    <a:pt x="15686" y="18007"/>
                  </a:lnTo>
                  <a:lnTo>
                    <a:pt x="15698" y="18098"/>
                  </a:lnTo>
                  <a:lnTo>
                    <a:pt x="15710" y="18184"/>
                  </a:lnTo>
                  <a:lnTo>
                    <a:pt x="15723" y="18264"/>
                  </a:lnTo>
                  <a:lnTo>
                    <a:pt x="15736" y="18333"/>
                  </a:lnTo>
                  <a:lnTo>
                    <a:pt x="15751" y="18403"/>
                  </a:lnTo>
                  <a:lnTo>
                    <a:pt x="15766" y="18467"/>
                  </a:lnTo>
                  <a:lnTo>
                    <a:pt x="15782" y="18531"/>
                  </a:lnTo>
                  <a:lnTo>
                    <a:pt x="15798" y="18590"/>
                  </a:lnTo>
                  <a:lnTo>
                    <a:pt x="15815" y="18643"/>
                  </a:lnTo>
                  <a:lnTo>
                    <a:pt x="15832" y="18686"/>
                  </a:lnTo>
                  <a:lnTo>
                    <a:pt x="15851" y="18734"/>
                  </a:lnTo>
                  <a:lnTo>
                    <a:pt x="15868" y="18772"/>
                  </a:lnTo>
                  <a:lnTo>
                    <a:pt x="15887" y="18809"/>
                  </a:lnTo>
                  <a:lnTo>
                    <a:pt x="15908" y="18841"/>
                  </a:lnTo>
                  <a:lnTo>
                    <a:pt x="15927" y="18863"/>
                  </a:lnTo>
                  <a:lnTo>
                    <a:pt x="15947" y="18884"/>
                  </a:lnTo>
                  <a:lnTo>
                    <a:pt x="15968" y="18900"/>
                  </a:lnTo>
                  <a:lnTo>
                    <a:pt x="16010" y="18921"/>
                  </a:lnTo>
                  <a:lnTo>
                    <a:pt x="16032" y="18927"/>
                  </a:lnTo>
                  <a:lnTo>
                    <a:pt x="16063" y="18921"/>
                  </a:lnTo>
                  <a:lnTo>
                    <a:pt x="16093" y="18905"/>
                  </a:lnTo>
                  <a:lnTo>
                    <a:pt x="16122" y="18889"/>
                  </a:lnTo>
                  <a:lnTo>
                    <a:pt x="16150" y="18863"/>
                  </a:lnTo>
                  <a:lnTo>
                    <a:pt x="16178" y="18830"/>
                  </a:lnTo>
                  <a:lnTo>
                    <a:pt x="16206" y="18788"/>
                  </a:lnTo>
                  <a:lnTo>
                    <a:pt x="16233" y="18745"/>
                  </a:lnTo>
                  <a:lnTo>
                    <a:pt x="16260" y="18686"/>
                  </a:lnTo>
                  <a:lnTo>
                    <a:pt x="16285" y="18627"/>
                  </a:lnTo>
                  <a:lnTo>
                    <a:pt x="16334" y="18488"/>
                  </a:lnTo>
                  <a:lnTo>
                    <a:pt x="16357" y="18408"/>
                  </a:lnTo>
                  <a:lnTo>
                    <a:pt x="16378" y="18323"/>
                  </a:lnTo>
                  <a:lnTo>
                    <a:pt x="16401" y="18226"/>
                  </a:lnTo>
                  <a:lnTo>
                    <a:pt x="16421" y="18130"/>
                  </a:lnTo>
                  <a:lnTo>
                    <a:pt x="16442" y="18029"/>
                  </a:lnTo>
                  <a:lnTo>
                    <a:pt x="16478" y="17804"/>
                  </a:lnTo>
                  <a:lnTo>
                    <a:pt x="16494" y="17681"/>
                  </a:lnTo>
                  <a:lnTo>
                    <a:pt x="16510" y="17558"/>
                  </a:lnTo>
                  <a:lnTo>
                    <a:pt x="16524" y="17430"/>
                  </a:lnTo>
                  <a:lnTo>
                    <a:pt x="16538" y="17296"/>
                  </a:lnTo>
                  <a:lnTo>
                    <a:pt x="16550" y="17152"/>
                  </a:lnTo>
                  <a:lnTo>
                    <a:pt x="16561" y="17007"/>
                  </a:lnTo>
                  <a:lnTo>
                    <a:pt x="16571" y="16858"/>
                  </a:lnTo>
                  <a:lnTo>
                    <a:pt x="16579" y="16703"/>
                  </a:lnTo>
                  <a:lnTo>
                    <a:pt x="16587" y="16542"/>
                  </a:lnTo>
                  <a:lnTo>
                    <a:pt x="16594" y="16376"/>
                  </a:lnTo>
                  <a:lnTo>
                    <a:pt x="16598" y="16216"/>
                  </a:lnTo>
                  <a:lnTo>
                    <a:pt x="16601" y="16040"/>
                  </a:lnTo>
                  <a:lnTo>
                    <a:pt x="16603" y="15869"/>
                  </a:lnTo>
                  <a:lnTo>
                    <a:pt x="16604" y="15687"/>
                  </a:lnTo>
                  <a:lnTo>
                    <a:pt x="16604" y="14730"/>
                  </a:lnTo>
                  <a:close/>
                  <a:moveTo>
                    <a:pt x="17960" y="21258"/>
                  </a:moveTo>
                  <a:lnTo>
                    <a:pt x="17467" y="21258"/>
                  </a:lnTo>
                  <a:lnTo>
                    <a:pt x="17467" y="5887"/>
                  </a:lnTo>
                  <a:lnTo>
                    <a:pt x="17960" y="5887"/>
                  </a:lnTo>
                  <a:lnTo>
                    <a:pt x="17960" y="9346"/>
                  </a:lnTo>
                  <a:lnTo>
                    <a:pt x="17974" y="9132"/>
                  </a:lnTo>
                  <a:lnTo>
                    <a:pt x="17987" y="8923"/>
                  </a:lnTo>
                  <a:lnTo>
                    <a:pt x="18002" y="8726"/>
                  </a:lnTo>
                  <a:lnTo>
                    <a:pt x="18017" y="8522"/>
                  </a:lnTo>
                  <a:lnTo>
                    <a:pt x="18032" y="8325"/>
                  </a:lnTo>
                  <a:lnTo>
                    <a:pt x="18049" y="8137"/>
                  </a:lnTo>
                  <a:lnTo>
                    <a:pt x="18065" y="7956"/>
                  </a:lnTo>
                  <a:lnTo>
                    <a:pt x="18083" y="7774"/>
                  </a:lnTo>
                  <a:lnTo>
                    <a:pt x="18102" y="7597"/>
                  </a:lnTo>
                  <a:lnTo>
                    <a:pt x="18122" y="7437"/>
                  </a:lnTo>
                  <a:lnTo>
                    <a:pt x="18141" y="7271"/>
                  </a:lnTo>
                  <a:lnTo>
                    <a:pt x="18161" y="7116"/>
                  </a:lnTo>
                  <a:lnTo>
                    <a:pt x="18205" y="6828"/>
                  </a:lnTo>
                  <a:lnTo>
                    <a:pt x="18228" y="6694"/>
                  </a:lnTo>
                  <a:lnTo>
                    <a:pt x="18251" y="6566"/>
                  </a:lnTo>
                  <a:lnTo>
                    <a:pt x="18275" y="6443"/>
                  </a:lnTo>
                  <a:lnTo>
                    <a:pt x="18299" y="6330"/>
                  </a:lnTo>
                  <a:lnTo>
                    <a:pt x="18326" y="6223"/>
                  </a:lnTo>
                  <a:lnTo>
                    <a:pt x="18352" y="6122"/>
                  </a:lnTo>
                  <a:lnTo>
                    <a:pt x="18379" y="6031"/>
                  </a:lnTo>
                  <a:lnTo>
                    <a:pt x="18406" y="5945"/>
                  </a:lnTo>
                  <a:lnTo>
                    <a:pt x="18464" y="5806"/>
                  </a:lnTo>
                  <a:lnTo>
                    <a:pt x="18494" y="5748"/>
                  </a:lnTo>
                  <a:lnTo>
                    <a:pt x="18525" y="5699"/>
                  </a:lnTo>
                  <a:lnTo>
                    <a:pt x="18556" y="5662"/>
                  </a:lnTo>
                  <a:lnTo>
                    <a:pt x="18588" y="5625"/>
                  </a:lnTo>
                  <a:lnTo>
                    <a:pt x="18622" y="5603"/>
                  </a:lnTo>
                  <a:lnTo>
                    <a:pt x="18656" y="5592"/>
                  </a:lnTo>
                  <a:lnTo>
                    <a:pt x="18690" y="5587"/>
                  </a:lnTo>
                  <a:lnTo>
                    <a:pt x="18725" y="5592"/>
                  </a:lnTo>
                  <a:lnTo>
                    <a:pt x="18725" y="9319"/>
                  </a:lnTo>
                  <a:lnTo>
                    <a:pt x="18697" y="9319"/>
                  </a:lnTo>
                  <a:lnTo>
                    <a:pt x="18656" y="9324"/>
                  </a:lnTo>
                  <a:lnTo>
                    <a:pt x="18617" y="9340"/>
                  </a:lnTo>
                  <a:lnTo>
                    <a:pt x="18578" y="9367"/>
                  </a:lnTo>
                  <a:lnTo>
                    <a:pt x="18540" y="9410"/>
                  </a:lnTo>
                  <a:lnTo>
                    <a:pt x="18504" y="9463"/>
                  </a:lnTo>
                  <a:lnTo>
                    <a:pt x="18468" y="9528"/>
                  </a:lnTo>
                  <a:lnTo>
                    <a:pt x="18433" y="9608"/>
                  </a:lnTo>
                  <a:lnTo>
                    <a:pt x="18416" y="9650"/>
                  </a:lnTo>
                  <a:lnTo>
                    <a:pt x="18399" y="9693"/>
                  </a:lnTo>
                  <a:lnTo>
                    <a:pt x="18383" y="9747"/>
                  </a:lnTo>
                  <a:lnTo>
                    <a:pt x="18366" y="9795"/>
                  </a:lnTo>
                  <a:lnTo>
                    <a:pt x="18350" y="9848"/>
                  </a:lnTo>
                  <a:lnTo>
                    <a:pt x="18319" y="9966"/>
                  </a:lnTo>
                  <a:lnTo>
                    <a:pt x="18303" y="10035"/>
                  </a:lnTo>
                  <a:lnTo>
                    <a:pt x="18288" y="10100"/>
                  </a:lnTo>
                  <a:lnTo>
                    <a:pt x="18274" y="10169"/>
                  </a:lnTo>
                  <a:lnTo>
                    <a:pt x="18259" y="10239"/>
                  </a:lnTo>
                  <a:lnTo>
                    <a:pt x="18244" y="10313"/>
                  </a:lnTo>
                  <a:lnTo>
                    <a:pt x="18231" y="10394"/>
                  </a:lnTo>
                  <a:lnTo>
                    <a:pt x="18218" y="10479"/>
                  </a:lnTo>
                  <a:lnTo>
                    <a:pt x="18204" y="10559"/>
                  </a:lnTo>
                  <a:lnTo>
                    <a:pt x="18191" y="10645"/>
                  </a:lnTo>
                  <a:lnTo>
                    <a:pt x="18179" y="10736"/>
                  </a:lnTo>
                  <a:lnTo>
                    <a:pt x="18155" y="10928"/>
                  </a:lnTo>
                  <a:lnTo>
                    <a:pt x="18143" y="11030"/>
                  </a:lnTo>
                  <a:lnTo>
                    <a:pt x="18131" y="11126"/>
                  </a:lnTo>
                  <a:lnTo>
                    <a:pt x="18110" y="11340"/>
                  </a:lnTo>
                  <a:lnTo>
                    <a:pt x="18099" y="11452"/>
                  </a:lnTo>
                  <a:lnTo>
                    <a:pt x="18089" y="11565"/>
                  </a:lnTo>
                  <a:lnTo>
                    <a:pt x="18079" y="11688"/>
                  </a:lnTo>
                  <a:lnTo>
                    <a:pt x="18070" y="11805"/>
                  </a:lnTo>
                  <a:lnTo>
                    <a:pt x="18061" y="11928"/>
                  </a:lnTo>
                  <a:lnTo>
                    <a:pt x="18036" y="12313"/>
                  </a:lnTo>
                  <a:lnTo>
                    <a:pt x="18021" y="12591"/>
                  </a:lnTo>
                  <a:lnTo>
                    <a:pt x="18015" y="12730"/>
                  </a:lnTo>
                  <a:lnTo>
                    <a:pt x="18008" y="12874"/>
                  </a:lnTo>
                  <a:lnTo>
                    <a:pt x="18002" y="13024"/>
                  </a:lnTo>
                  <a:lnTo>
                    <a:pt x="17997" y="13174"/>
                  </a:lnTo>
                  <a:lnTo>
                    <a:pt x="17991" y="13329"/>
                  </a:lnTo>
                  <a:lnTo>
                    <a:pt x="17982" y="13639"/>
                  </a:lnTo>
                  <a:lnTo>
                    <a:pt x="17974" y="13965"/>
                  </a:lnTo>
                  <a:lnTo>
                    <a:pt x="17969" y="14313"/>
                  </a:lnTo>
                  <a:lnTo>
                    <a:pt x="17964" y="14660"/>
                  </a:lnTo>
                  <a:lnTo>
                    <a:pt x="17961" y="15024"/>
                  </a:lnTo>
                  <a:lnTo>
                    <a:pt x="17960" y="15398"/>
                  </a:lnTo>
                  <a:lnTo>
                    <a:pt x="17960" y="21258"/>
                  </a:lnTo>
                  <a:close/>
                  <a:moveTo>
                    <a:pt x="20515" y="21258"/>
                  </a:moveTo>
                  <a:lnTo>
                    <a:pt x="20515" y="18686"/>
                  </a:lnTo>
                  <a:lnTo>
                    <a:pt x="20500" y="18841"/>
                  </a:lnTo>
                  <a:lnTo>
                    <a:pt x="20452" y="19274"/>
                  </a:lnTo>
                  <a:lnTo>
                    <a:pt x="20435" y="19413"/>
                  </a:lnTo>
                  <a:lnTo>
                    <a:pt x="20417" y="19552"/>
                  </a:lnTo>
                  <a:lnTo>
                    <a:pt x="20400" y="19686"/>
                  </a:lnTo>
                  <a:lnTo>
                    <a:pt x="20382" y="19820"/>
                  </a:lnTo>
                  <a:lnTo>
                    <a:pt x="20364" y="19948"/>
                  </a:lnTo>
                  <a:lnTo>
                    <a:pt x="20345" y="20071"/>
                  </a:lnTo>
                  <a:lnTo>
                    <a:pt x="20325" y="20189"/>
                  </a:lnTo>
                  <a:lnTo>
                    <a:pt x="20305" y="20306"/>
                  </a:lnTo>
                  <a:lnTo>
                    <a:pt x="20284" y="20418"/>
                  </a:lnTo>
                  <a:lnTo>
                    <a:pt x="20263" y="20525"/>
                  </a:lnTo>
                  <a:lnTo>
                    <a:pt x="20242" y="20632"/>
                  </a:lnTo>
                  <a:lnTo>
                    <a:pt x="20219" y="20734"/>
                  </a:lnTo>
                  <a:lnTo>
                    <a:pt x="20197" y="20830"/>
                  </a:lnTo>
                  <a:lnTo>
                    <a:pt x="20173" y="20921"/>
                  </a:lnTo>
                  <a:lnTo>
                    <a:pt x="20150" y="21007"/>
                  </a:lnTo>
                  <a:lnTo>
                    <a:pt x="20124" y="21081"/>
                  </a:lnTo>
                  <a:lnTo>
                    <a:pt x="20100" y="21162"/>
                  </a:lnTo>
                  <a:lnTo>
                    <a:pt x="20074" y="21231"/>
                  </a:lnTo>
                  <a:lnTo>
                    <a:pt x="20020" y="21349"/>
                  </a:lnTo>
                  <a:lnTo>
                    <a:pt x="19993" y="21402"/>
                  </a:lnTo>
                  <a:lnTo>
                    <a:pt x="19964" y="21450"/>
                  </a:lnTo>
                  <a:lnTo>
                    <a:pt x="19906" y="21514"/>
                  </a:lnTo>
                  <a:lnTo>
                    <a:pt x="19875" y="21541"/>
                  </a:lnTo>
                  <a:lnTo>
                    <a:pt x="19844" y="21563"/>
                  </a:lnTo>
                  <a:lnTo>
                    <a:pt x="19812" y="21573"/>
                  </a:lnTo>
                  <a:lnTo>
                    <a:pt x="19756" y="21573"/>
                  </a:lnTo>
                  <a:lnTo>
                    <a:pt x="19732" y="21568"/>
                  </a:lnTo>
                  <a:lnTo>
                    <a:pt x="19709" y="21557"/>
                  </a:lnTo>
                  <a:lnTo>
                    <a:pt x="19685" y="21541"/>
                  </a:lnTo>
                  <a:lnTo>
                    <a:pt x="19661" y="21520"/>
                  </a:lnTo>
                  <a:lnTo>
                    <a:pt x="19637" y="21498"/>
                  </a:lnTo>
                  <a:lnTo>
                    <a:pt x="19591" y="21445"/>
                  </a:lnTo>
                  <a:lnTo>
                    <a:pt x="19568" y="21402"/>
                  </a:lnTo>
                  <a:lnTo>
                    <a:pt x="19544" y="21365"/>
                  </a:lnTo>
                  <a:lnTo>
                    <a:pt x="19522" y="21322"/>
                  </a:lnTo>
                  <a:lnTo>
                    <a:pt x="19499" y="21274"/>
                  </a:lnTo>
                  <a:lnTo>
                    <a:pt x="19476" y="21226"/>
                  </a:lnTo>
                  <a:lnTo>
                    <a:pt x="19453" y="21167"/>
                  </a:lnTo>
                  <a:lnTo>
                    <a:pt x="19432" y="21103"/>
                  </a:lnTo>
                  <a:lnTo>
                    <a:pt x="19409" y="21044"/>
                  </a:lnTo>
                  <a:lnTo>
                    <a:pt x="19387" y="20974"/>
                  </a:lnTo>
                  <a:lnTo>
                    <a:pt x="19365" y="20905"/>
                  </a:lnTo>
                  <a:lnTo>
                    <a:pt x="19344" y="20830"/>
                  </a:lnTo>
                  <a:lnTo>
                    <a:pt x="19323" y="20750"/>
                  </a:lnTo>
                  <a:lnTo>
                    <a:pt x="19301" y="20664"/>
                  </a:lnTo>
                  <a:lnTo>
                    <a:pt x="19281" y="20579"/>
                  </a:lnTo>
                  <a:lnTo>
                    <a:pt x="19261" y="20488"/>
                  </a:lnTo>
                  <a:lnTo>
                    <a:pt x="19240" y="20392"/>
                  </a:lnTo>
                  <a:lnTo>
                    <a:pt x="19201" y="20189"/>
                  </a:lnTo>
                  <a:lnTo>
                    <a:pt x="19180" y="20082"/>
                  </a:lnTo>
                  <a:lnTo>
                    <a:pt x="19143" y="19857"/>
                  </a:lnTo>
                  <a:lnTo>
                    <a:pt x="19125" y="19739"/>
                  </a:lnTo>
                  <a:lnTo>
                    <a:pt x="19106" y="19616"/>
                  </a:lnTo>
                  <a:lnTo>
                    <a:pt x="19088" y="19493"/>
                  </a:lnTo>
                  <a:lnTo>
                    <a:pt x="19072" y="19365"/>
                  </a:lnTo>
                  <a:lnTo>
                    <a:pt x="19055" y="19226"/>
                  </a:lnTo>
                  <a:lnTo>
                    <a:pt x="19038" y="19092"/>
                  </a:lnTo>
                  <a:lnTo>
                    <a:pt x="19022" y="18953"/>
                  </a:lnTo>
                  <a:lnTo>
                    <a:pt x="19007" y="18809"/>
                  </a:lnTo>
                  <a:lnTo>
                    <a:pt x="18991" y="18659"/>
                  </a:lnTo>
                  <a:lnTo>
                    <a:pt x="18976" y="18510"/>
                  </a:lnTo>
                  <a:lnTo>
                    <a:pt x="18962" y="18349"/>
                  </a:lnTo>
                  <a:lnTo>
                    <a:pt x="18947" y="18194"/>
                  </a:lnTo>
                  <a:lnTo>
                    <a:pt x="18934" y="18029"/>
                  </a:lnTo>
                  <a:lnTo>
                    <a:pt x="18921" y="17863"/>
                  </a:lnTo>
                  <a:lnTo>
                    <a:pt x="18908" y="17692"/>
                  </a:lnTo>
                  <a:lnTo>
                    <a:pt x="18897" y="17521"/>
                  </a:lnTo>
                  <a:lnTo>
                    <a:pt x="18885" y="17344"/>
                  </a:lnTo>
                  <a:lnTo>
                    <a:pt x="18874" y="17168"/>
                  </a:lnTo>
                  <a:lnTo>
                    <a:pt x="18863" y="16981"/>
                  </a:lnTo>
                  <a:lnTo>
                    <a:pt x="18854" y="16793"/>
                  </a:lnTo>
                  <a:lnTo>
                    <a:pt x="18836" y="16409"/>
                  </a:lnTo>
                  <a:lnTo>
                    <a:pt x="18827" y="16211"/>
                  </a:lnTo>
                  <a:lnTo>
                    <a:pt x="18820" y="16008"/>
                  </a:lnTo>
                  <a:lnTo>
                    <a:pt x="18813" y="15804"/>
                  </a:lnTo>
                  <a:lnTo>
                    <a:pt x="18806" y="15596"/>
                  </a:lnTo>
                  <a:lnTo>
                    <a:pt x="18800" y="15382"/>
                  </a:lnTo>
                  <a:lnTo>
                    <a:pt x="18796" y="15168"/>
                  </a:lnTo>
                  <a:lnTo>
                    <a:pt x="18791" y="14949"/>
                  </a:lnTo>
                  <a:lnTo>
                    <a:pt x="18787" y="14724"/>
                  </a:lnTo>
                  <a:lnTo>
                    <a:pt x="18784" y="14500"/>
                  </a:lnTo>
                  <a:lnTo>
                    <a:pt x="18782" y="14275"/>
                  </a:lnTo>
                  <a:lnTo>
                    <a:pt x="18778" y="13805"/>
                  </a:lnTo>
                  <a:lnTo>
                    <a:pt x="18778" y="13334"/>
                  </a:lnTo>
                  <a:lnTo>
                    <a:pt x="18780" y="13094"/>
                  </a:lnTo>
                  <a:lnTo>
                    <a:pt x="18782" y="12858"/>
                  </a:lnTo>
                  <a:lnTo>
                    <a:pt x="18784" y="12634"/>
                  </a:lnTo>
                  <a:lnTo>
                    <a:pt x="18787" y="12409"/>
                  </a:lnTo>
                  <a:lnTo>
                    <a:pt x="18791" y="12185"/>
                  </a:lnTo>
                  <a:lnTo>
                    <a:pt x="18795" y="11966"/>
                  </a:lnTo>
                  <a:lnTo>
                    <a:pt x="18800" y="11752"/>
                  </a:lnTo>
                  <a:lnTo>
                    <a:pt x="18806" y="11538"/>
                  </a:lnTo>
                  <a:lnTo>
                    <a:pt x="18812" y="11329"/>
                  </a:lnTo>
                  <a:lnTo>
                    <a:pt x="18820" y="11126"/>
                  </a:lnTo>
                  <a:lnTo>
                    <a:pt x="18826" y="10928"/>
                  </a:lnTo>
                  <a:lnTo>
                    <a:pt x="18843" y="10533"/>
                  </a:lnTo>
                  <a:lnTo>
                    <a:pt x="18853" y="10340"/>
                  </a:lnTo>
                  <a:lnTo>
                    <a:pt x="18862" y="10158"/>
                  </a:lnTo>
                  <a:lnTo>
                    <a:pt x="18873" y="9971"/>
                  </a:lnTo>
                  <a:lnTo>
                    <a:pt x="18883" y="9790"/>
                  </a:lnTo>
                  <a:lnTo>
                    <a:pt x="18895" y="9613"/>
                  </a:lnTo>
                  <a:lnTo>
                    <a:pt x="18907" y="9442"/>
                  </a:lnTo>
                  <a:lnTo>
                    <a:pt x="18919" y="9271"/>
                  </a:lnTo>
                  <a:lnTo>
                    <a:pt x="18932" y="9105"/>
                  </a:lnTo>
                  <a:lnTo>
                    <a:pt x="18959" y="8784"/>
                  </a:lnTo>
                  <a:lnTo>
                    <a:pt x="18974" y="8629"/>
                  </a:lnTo>
                  <a:lnTo>
                    <a:pt x="18989" y="8474"/>
                  </a:lnTo>
                  <a:lnTo>
                    <a:pt x="19003" y="8330"/>
                  </a:lnTo>
                  <a:lnTo>
                    <a:pt x="19019" y="8186"/>
                  </a:lnTo>
                  <a:lnTo>
                    <a:pt x="19036" y="8041"/>
                  </a:lnTo>
                  <a:lnTo>
                    <a:pt x="19051" y="7908"/>
                  </a:lnTo>
                  <a:lnTo>
                    <a:pt x="19069" y="7774"/>
                  </a:lnTo>
                  <a:lnTo>
                    <a:pt x="19086" y="7646"/>
                  </a:lnTo>
                  <a:lnTo>
                    <a:pt x="19121" y="7394"/>
                  </a:lnTo>
                  <a:lnTo>
                    <a:pt x="19159" y="7159"/>
                  </a:lnTo>
                  <a:lnTo>
                    <a:pt x="19196" y="6945"/>
                  </a:lnTo>
                  <a:lnTo>
                    <a:pt x="19216" y="6844"/>
                  </a:lnTo>
                  <a:lnTo>
                    <a:pt x="19236" y="6747"/>
                  </a:lnTo>
                  <a:lnTo>
                    <a:pt x="19256" y="6651"/>
                  </a:lnTo>
                  <a:lnTo>
                    <a:pt x="19298" y="6469"/>
                  </a:lnTo>
                  <a:lnTo>
                    <a:pt x="19318" y="6384"/>
                  </a:lnTo>
                  <a:lnTo>
                    <a:pt x="19384" y="6159"/>
                  </a:lnTo>
                  <a:lnTo>
                    <a:pt x="19427" y="6031"/>
                  </a:lnTo>
                  <a:lnTo>
                    <a:pt x="19451" y="5967"/>
                  </a:lnTo>
                  <a:lnTo>
                    <a:pt x="19472" y="5913"/>
                  </a:lnTo>
                  <a:lnTo>
                    <a:pt x="19496" y="5860"/>
                  </a:lnTo>
                  <a:lnTo>
                    <a:pt x="19518" y="5812"/>
                  </a:lnTo>
                  <a:lnTo>
                    <a:pt x="19542" y="5774"/>
                  </a:lnTo>
                  <a:lnTo>
                    <a:pt x="19565" y="5731"/>
                  </a:lnTo>
                  <a:lnTo>
                    <a:pt x="19589" y="5694"/>
                  </a:lnTo>
                  <a:lnTo>
                    <a:pt x="19613" y="5667"/>
                  </a:lnTo>
                  <a:lnTo>
                    <a:pt x="19636" y="5635"/>
                  </a:lnTo>
                  <a:lnTo>
                    <a:pt x="19660" y="5614"/>
                  </a:lnTo>
                  <a:lnTo>
                    <a:pt x="19683" y="5598"/>
                  </a:lnTo>
                  <a:lnTo>
                    <a:pt x="19707" y="5582"/>
                  </a:lnTo>
                  <a:lnTo>
                    <a:pt x="19731" y="5571"/>
                  </a:lnTo>
                  <a:lnTo>
                    <a:pt x="19755" y="5566"/>
                  </a:lnTo>
                  <a:lnTo>
                    <a:pt x="19813" y="5566"/>
                  </a:lnTo>
                  <a:lnTo>
                    <a:pt x="19844" y="5576"/>
                  </a:lnTo>
                  <a:lnTo>
                    <a:pt x="19876" y="5592"/>
                  </a:lnTo>
                  <a:lnTo>
                    <a:pt x="19906" y="5619"/>
                  </a:lnTo>
                  <a:lnTo>
                    <a:pt x="19937" y="5657"/>
                  </a:lnTo>
                  <a:lnTo>
                    <a:pt x="19966" y="5689"/>
                  </a:lnTo>
                  <a:lnTo>
                    <a:pt x="19994" y="5731"/>
                  </a:lnTo>
                  <a:lnTo>
                    <a:pt x="20023" y="5785"/>
                  </a:lnTo>
                  <a:lnTo>
                    <a:pt x="20049" y="5838"/>
                  </a:lnTo>
                  <a:lnTo>
                    <a:pt x="20076" y="5903"/>
                  </a:lnTo>
                  <a:lnTo>
                    <a:pt x="20102" y="5967"/>
                  </a:lnTo>
                  <a:lnTo>
                    <a:pt x="20127" y="6042"/>
                  </a:lnTo>
                  <a:lnTo>
                    <a:pt x="20152" y="6122"/>
                  </a:lnTo>
                  <a:lnTo>
                    <a:pt x="20176" y="6202"/>
                  </a:lnTo>
                  <a:lnTo>
                    <a:pt x="20199" y="6288"/>
                  </a:lnTo>
                  <a:lnTo>
                    <a:pt x="20222" y="6378"/>
                  </a:lnTo>
                  <a:lnTo>
                    <a:pt x="20244" y="6475"/>
                  </a:lnTo>
                  <a:lnTo>
                    <a:pt x="20266" y="6576"/>
                  </a:lnTo>
                  <a:lnTo>
                    <a:pt x="20287" y="6678"/>
                  </a:lnTo>
                  <a:lnTo>
                    <a:pt x="20307" y="6785"/>
                  </a:lnTo>
                  <a:lnTo>
                    <a:pt x="20328" y="6897"/>
                  </a:lnTo>
                  <a:lnTo>
                    <a:pt x="20366" y="7122"/>
                  </a:lnTo>
                  <a:lnTo>
                    <a:pt x="20384" y="7245"/>
                  </a:lnTo>
                  <a:lnTo>
                    <a:pt x="20402" y="7362"/>
                  </a:lnTo>
                  <a:lnTo>
                    <a:pt x="20420" y="7485"/>
                  </a:lnTo>
                  <a:lnTo>
                    <a:pt x="20453" y="7742"/>
                  </a:lnTo>
                  <a:lnTo>
                    <a:pt x="20469" y="7870"/>
                  </a:lnTo>
                  <a:lnTo>
                    <a:pt x="20485" y="8004"/>
                  </a:lnTo>
                  <a:lnTo>
                    <a:pt x="20515" y="8266"/>
                  </a:lnTo>
                  <a:lnTo>
                    <a:pt x="20515" y="0"/>
                  </a:lnTo>
                  <a:lnTo>
                    <a:pt x="21009" y="0"/>
                  </a:lnTo>
                  <a:lnTo>
                    <a:pt x="21009" y="21258"/>
                  </a:lnTo>
                  <a:lnTo>
                    <a:pt x="20515" y="21258"/>
                  </a:lnTo>
                  <a:close/>
                  <a:moveTo>
                    <a:pt x="19898" y="8619"/>
                  </a:moveTo>
                  <a:lnTo>
                    <a:pt x="19866" y="8624"/>
                  </a:lnTo>
                  <a:lnTo>
                    <a:pt x="19834" y="8640"/>
                  </a:lnTo>
                  <a:lnTo>
                    <a:pt x="19804" y="8667"/>
                  </a:lnTo>
                  <a:lnTo>
                    <a:pt x="19774" y="8699"/>
                  </a:lnTo>
                  <a:lnTo>
                    <a:pt x="19744" y="8752"/>
                  </a:lnTo>
                  <a:lnTo>
                    <a:pt x="19714" y="8806"/>
                  </a:lnTo>
                  <a:lnTo>
                    <a:pt x="19685" y="8881"/>
                  </a:lnTo>
                  <a:lnTo>
                    <a:pt x="19658" y="8961"/>
                  </a:lnTo>
                  <a:lnTo>
                    <a:pt x="19631" y="9041"/>
                  </a:lnTo>
                  <a:lnTo>
                    <a:pt x="19604" y="9143"/>
                  </a:lnTo>
                  <a:lnTo>
                    <a:pt x="19577" y="9250"/>
                  </a:lnTo>
                  <a:lnTo>
                    <a:pt x="19552" y="9367"/>
                  </a:lnTo>
                  <a:lnTo>
                    <a:pt x="19528" y="9501"/>
                  </a:lnTo>
                  <a:lnTo>
                    <a:pt x="19504" y="9634"/>
                  </a:lnTo>
                  <a:lnTo>
                    <a:pt x="19481" y="9779"/>
                  </a:lnTo>
                  <a:lnTo>
                    <a:pt x="19439" y="10100"/>
                  </a:lnTo>
                  <a:lnTo>
                    <a:pt x="19420" y="10276"/>
                  </a:lnTo>
                  <a:lnTo>
                    <a:pt x="19401" y="10452"/>
                  </a:lnTo>
                  <a:lnTo>
                    <a:pt x="19384" y="10645"/>
                  </a:lnTo>
                  <a:lnTo>
                    <a:pt x="19368" y="10843"/>
                  </a:lnTo>
                  <a:lnTo>
                    <a:pt x="19353" y="11051"/>
                  </a:lnTo>
                  <a:lnTo>
                    <a:pt x="19339" y="11270"/>
                  </a:lnTo>
                  <a:lnTo>
                    <a:pt x="19326" y="11495"/>
                  </a:lnTo>
                  <a:lnTo>
                    <a:pt x="19315" y="11725"/>
                  </a:lnTo>
                  <a:lnTo>
                    <a:pt x="19304" y="11966"/>
                  </a:lnTo>
                  <a:lnTo>
                    <a:pt x="19297" y="12211"/>
                  </a:lnTo>
                  <a:lnTo>
                    <a:pt x="19289" y="12473"/>
                  </a:lnTo>
                  <a:lnTo>
                    <a:pt x="19284" y="12730"/>
                  </a:lnTo>
                  <a:lnTo>
                    <a:pt x="19280" y="13008"/>
                  </a:lnTo>
                  <a:lnTo>
                    <a:pt x="19278" y="13281"/>
                  </a:lnTo>
                  <a:lnTo>
                    <a:pt x="19277" y="13570"/>
                  </a:lnTo>
                  <a:lnTo>
                    <a:pt x="19278" y="13848"/>
                  </a:lnTo>
                  <a:lnTo>
                    <a:pt x="19280" y="14126"/>
                  </a:lnTo>
                  <a:lnTo>
                    <a:pt x="19284" y="14388"/>
                  </a:lnTo>
                  <a:lnTo>
                    <a:pt x="19289" y="14655"/>
                  </a:lnTo>
                  <a:lnTo>
                    <a:pt x="19297" y="14906"/>
                  </a:lnTo>
                  <a:lnTo>
                    <a:pt x="19305" y="15147"/>
                  </a:lnTo>
                  <a:lnTo>
                    <a:pt x="19315" y="15387"/>
                  </a:lnTo>
                  <a:lnTo>
                    <a:pt x="19327" y="15617"/>
                  </a:lnTo>
                  <a:lnTo>
                    <a:pt x="19339" y="15847"/>
                  </a:lnTo>
                  <a:lnTo>
                    <a:pt x="19354" y="16056"/>
                  </a:lnTo>
                  <a:lnTo>
                    <a:pt x="19369" y="16264"/>
                  </a:lnTo>
                  <a:lnTo>
                    <a:pt x="19385" y="16462"/>
                  </a:lnTo>
                  <a:lnTo>
                    <a:pt x="19403" y="16654"/>
                  </a:lnTo>
                  <a:lnTo>
                    <a:pt x="19421" y="16842"/>
                  </a:lnTo>
                  <a:lnTo>
                    <a:pt x="19441" y="17013"/>
                  </a:lnTo>
                  <a:lnTo>
                    <a:pt x="19462" y="17178"/>
                  </a:lnTo>
                  <a:lnTo>
                    <a:pt x="19483" y="17333"/>
                  </a:lnTo>
                  <a:lnTo>
                    <a:pt x="19507" y="17478"/>
                  </a:lnTo>
                  <a:lnTo>
                    <a:pt x="19529" y="17622"/>
                  </a:lnTo>
                  <a:lnTo>
                    <a:pt x="19554" y="17750"/>
                  </a:lnTo>
                  <a:lnTo>
                    <a:pt x="19579" y="17868"/>
                  </a:lnTo>
                  <a:lnTo>
                    <a:pt x="19605" y="17980"/>
                  </a:lnTo>
                  <a:lnTo>
                    <a:pt x="19632" y="18077"/>
                  </a:lnTo>
                  <a:lnTo>
                    <a:pt x="19660" y="18173"/>
                  </a:lnTo>
                  <a:lnTo>
                    <a:pt x="19688" y="18248"/>
                  </a:lnTo>
                  <a:lnTo>
                    <a:pt x="19716" y="18317"/>
                  </a:lnTo>
                  <a:lnTo>
                    <a:pt x="19745" y="18381"/>
                  </a:lnTo>
                  <a:lnTo>
                    <a:pt x="19775" y="18430"/>
                  </a:lnTo>
                  <a:lnTo>
                    <a:pt x="19805" y="18462"/>
                  </a:lnTo>
                  <a:lnTo>
                    <a:pt x="19835" y="18494"/>
                  </a:lnTo>
                  <a:lnTo>
                    <a:pt x="19866" y="18510"/>
                  </a:lnTo>
                  <a:lnTo>
                    <a:pt x="19898" y="18515"/>
                  </a:lnTo>
                  <a:lnTo>
                    <a:pt x="19928" y="18510"/>
                  </a:lnTo>
                  <a:lnTo>
                    <a:pt x="19959" y="18494"/>
                  </a:lnTo>
                  <a:lnTo>
                    <a:pt x="19989" y="18462"/>
                  </a:lnTo>
                  <a:lnTo>
                    <a:pt x="20019" y="18424"/>
                  </a:lnTo>
                  <a:lnTo>
                    <a:pt x="20049" y="18376"/>
                  </a:lnTo>
                  <a:lnTo>
                    <a:pt x="20078" y="18317"/>
                  </a:lnTo>
                  <a:lnTo>
                    <a:pt x="20135" y="18168"/>
                  </a:lnTo>
                  <a:lnTo>
                    <a:pt x="20162" y="18071"/>
                  </a:lnTo>
                  <a:lnTo>
                    <a:pt x="20188" y="17975"/>
                  </a:lnTo>
                  <a:lnTo>
                    <a:pt x="20215" y="17863"/>
                  </a:lnTo>
                  <a:lnTo>
                    <a:pt x="20241" y="17740"/>
                  </a:lnTo>
                  <a:lnTo>
                    <a:pt x="20265" y="17611"/>
                  </a:lnTo>
                  <a:lnTo>
                    <a:pt x="20289" y="17467"/>
                  </a:lnTo>
                  <a:lnTo>
                    <a:pt x="20311" y="17323"/>
                  </a:lnTo>
                  <a:lnTo>
                    <a:pt x="20334" y="17168"/>
                  </a:lnTo>
                  <a:lnTo>
                    <a:pt x="20355" y="17002"/>
                  </a:lnTo>
                  <a:lnTo>
                    <a:pt x="20375" y="16826"/>
                  </a:lnTo>
                  <a:lnTo>
                    <a:pt x="20395" y="16644"/>
                  </a:lnTo>
                  <a:lnTo>
                    <a:pt x="20412" y="16451"/>
                  </a:lnTo>
                  <a:lnTo>
                    <a:pt x="20428" y="16248"/>
                  </a:lnTo>
                  <a:lnTo>
                    <a:pt x="20444" y="16040"/>
                  </a:lnTo>
                  <a:lnTo>
                    <a:pt x="20459" y="15826"/>
                  </a:lnTo>
                  <a:lnTo>
                    <a:pt x="20472" y="15607"/>
                  </a:lnTo>
                  <a:lnTo>
                    <a:pt x="20483" y="15377"/>
                  </a:lnTo>
                  <a:lnTo>
                    <a:pt x="20493" y="15136"/>
                  </a:lnTo>
                  <a:lnTo>
                    <a:pt x="20502" y="14895"/>
                  </a:lnTo>
                  <a:lnTo>
                    <a:pt x="20510" y="14644"/>
                  </a:lnTo>
                  <a:lnTo>
                    <a:pt x="20516" y="14382"/>
                  </a:lnTo>
                  <a:lnTo>
                    <a:pt x="20519" y="14120"/>
                  </a:lnTo>
                  <a:lnTo>
                    <a:pt x="20521" y="13842"/>
                  </a:lnTo>
                  <a:lnTo>
                    <a:pt x="20522" y="13570"/>
                  </a:lnTo>
                  <a:lnTo>
                    <a:pt x="20521" y="13291"/>
                  </a:lnTo>
                  <a:lnTo>
                    <a:pt x="20519" y="13019"/>
                  </a:lnTo>
                  <a:lnTo>
                    <a:pt x="20516" y="12751"/>
                  </a:lnTo>
                  <a:lnTo>
                    <a:pt x="20510" y="12495"/>
                  </a:lnTo>
                  <a:lnTo>
                    <a:pt x="20502" y="12244"/>
                  </a:lnTo>
                  <a:lnTo>
                    <a:pt x="20493" y="11992"/>
                  </a:lnTo>
                  <a:lnTo>
                    <a:pt x="20483" y="11757"/>
                  </a:lnTo>
                  <a:lnTo>
                    <a:pt x="20472" y="11527"/>
                  </a:lnTo>
                  <a:lnTo>
                    <a:pt x="20459" y="11303"/>
                  </a:lnTo>
                  <a:lnTo>
                    <a:pt x="20444" y="11089"/>
                  </a:lnTo>
                  <a:lnTo>
                    <a:pt x="20428" y="10880"/>
                  </a:lnTo>
                  <a:lnTo>
                    <a:pt x="20412" y="10682"/>
                  </a:lnTo>
                  <a:lnTo>
                    <a:pt x="20395" y="10495"/>
                  </a:lnTo>
                  <a:lnTo>
                    <a:pt x="20375" y="10308"/>
                  </a:lnTo>
                  <a:lnTo>
                    <a:pt x="20355" y="10132"/>
                  </a:lnTo>
                  <a:lnTo>
                    <a:pt x="20334" y="9966"/>
                  </a:lnTo>
                  <a:lnTo>
                    <a:pt x="20311" y="9806"/>
                  </a:lnTo>
                  <a:lnTo>
                    <a:pt x="20289" y="9661"/>
                  </a:lnTo>
                  <a:lnTo>
                    <a:pt x="20265" y="9522"/>
                  </a:lnTo>
                  <a:lnTo>
                    <a:pt x="20241" y="9394"/>
                  </a:lnTo>
                  <a:lnTo>
                    <a:pt x="20215" y="9276"/>
                  </a:lnTo>
                  <a:lnTo>
                    <a:pt x="20188" y="9164"/>
                  </a:lnTo>
                  <a:lnTo>
                    <a:pt x="20162" y="9062"/>
                  </a:lnTo>
                  <a:lnTo>
                    <a:pt x="20135" y="8971"/>
                  </a:lnTo>
                  <a:lnTo>
                    <a:pt x="20107" y="8886"/>
                  </a:lnTo>
                  <a:lnTo>
                    <a:pt x="20078" y="8816"/>
                  </a:lnTo>
                  <a:lnTo>
                    <a:pt x="20049" y="8758"/>
                  </a:lnTo>
                  <a:lnTo>
                    <a:pt x="20019" y="8704"/>
                  </a:lnTo>
                  <a:lnTo>
                    <a:pt x="19989" y="8667"/>
                  </a:lnTo>
                  <a:lnTo>
                    <a:pt x="19959" y="8640"/>
                  </a:lnTo>
                  <a:lnTo>
                    <a:pt x="19928" y="8624"/>
                  </a:lnTo>
                  <a:lnTo>
                    <a:pt x="19898" y="8619"/>
                  </a:lnTo>
                  <a:close/>
                  <a:moveTo>
                    <a:pt x="21600" y="1240"/>
                  </a:moveTo>
                  <a:lnTo>
                    <a:pt x="21599" y="1374"/>
                  </a:lnTo>
                  <a:lnTo>
                    <a:pt x="21597" y="1497"/>
                  </a:lnTo>
                  <a:lnTo>
                    <a:pt x="21593" y="1615"/>
                  </a:lnTo>
                  <a:lnTo>
                    <a:pt x="21580" y="1839"/>
                  </a:lnTo>
                  <a:lnTo>
                    <a:pt x="21571" y="1941"/>
                  </a:lnTo>
                  <a:lnTo>
                    <a:pt x="21560" y="2037"/>
                  </a:lnTo>
                  <a:lnTo>
                    <a:pt x="21550" y="2123"/>
                  </a:lnTo>
                  <a:lnTo>
                    <a:pt x="21537" y="2203"/>
                  </a:lnTo>
                  <a:lnTo>
                    <a:pt x="21524" y="2278"/>
                  </a:lnTo>
                  <a:lnTo>
                    <a:pt x="21509" y="2336"/>
                  </a:lnTo>
                  <a:lnTo>
                    <a:pt x="21494" y="2390"/>
                  </a:lnTo>
                  <a:lnTo>
                    <a:pt x="21478" y="2433"/>
                  </a:lnTo>
                  <a:lnTo>
                    <a:pt x="21461" y="2459"/>
                  </a:lnTo>
                  <a:lnTo>
                    <a:pt x="21444" y="2481"/>
                  </a:lnTo>
                  <a:lnTo>
                    <a:pt x="21427" y="2491"/>
                  </a:lnTo>
                  <a:lnTo>
                    <a:pt x="21408" y="2481"/>
                  </a:lnTo>
                  <a:lnTo>
                    <a:pt x="21391" y="2459"/>
                  </a:lnTo>
                  <a:lnTo>
                    <a:pt x="21374" y="2433"/>
                  </a:lnTo>
                  <a:lnTo>
                    <a:pt x="21359" y="2390"/>
                  </a:lnTo>
                  <a:lnTo>
                    <a:pt x="21343" y="2336"/>
                  </a:lnTo>
                  <a:lnTo>
                    <a:pt x="21328" y="2278"/>
                  </a:lnTo>
                  <a:lnTo>
                    <a:pt x="21315" y="2203"/>
                  </a:lnTo>
                  <a:lnTo>
                    <a:pt x="21302" y="2123"/>
                  </a:lnTo>
                  <a:lnTo>
                    <a:pt x="21292" y="2037"/>
                  </a:lnTo>
                  <a:lnTo>
                    <a:pt x="21282" y="1941"/>
                  </a:lnTo>
                  <a:lnTo>
                    <a:pt x="21273" y="1839"/>
                  </a:lnTo>
                  <a:lnTo>
                    <a:pt x="21266" y="1727"/>
                  </a:lnTo>
                  <a:lnTo>
                    <a:pt x="21260" y="1615"/>
                  </a:lnTo>
                  <a:lnTo>
                    <a:pt x="21255" y="1497"/>
                  </a:lnTo>
                  <a:lnTo>
                    <a:pt x="21253" y="1374"/>
                  </a:lnTo>
                  <a:lnTo>
                    <a:pt x="21252" y="1240"/>
                  </a:lnTo>
                  <a:lnTo>
                    <a:pt x="21253" y="1117"/>
                  </a:lnTo>
                  <a:lnTo>
                    <a:pt x="21255" y="994"/>
                  </a:lnTo>
                  <a:lnTo>
                    <a:pt x="21260" y="871"/>
                  </a:lnTo>
                  <a:lnTo>
                    <a:pt x="21266" y="759"/>
                  </a:lnTo>
                  <a:lnTo>
                    <a:pt x="21273" y="652"/>
                  </a:lnTo>
                  <a:lnTo>
                    <a:pt x="21282" y="551"/>
                  </a:lnTo>
                  <a:lnTo>
                    <a:pt x="21292" y="454"/>
                  </a:lnTo>
                  <a:lnTo>
                    <a:pt x="21302" y="364"/>
                  </a:lnTo>
                  <a:lnTo>
                    <a:pt x="21315" y="289"/>
                  </a:lnTo>
                  <a:lnTo>
                    <a:pt x="21328" y="214"/>
                  </a:lnTo>
                  <a:lnTo>
                    <a:pt x="21343" y="150"/>
                  </a:lnTo>
                  <a:lnTo>
                    <a:pt x="21359" y="102"/>
                  </a:lnTo>
                  <a:lnTo>
                    <a:pt x="21374" y="59"/>
                  </a:lnTo>
                  <a:lnTo>
                    <a:pt x="21391" y="27"/>
                  </a:lnTo>
                  <a:lnTo>
                    <a:pt x="21408" y="5"/>
                  </a:lnTo>
                  <a:lnTo>
                    <a:pt x="21427" y="0"/>
                  </a:lnTo>
                  <a:lnTo>
                    <a:pt x="21444" y="5"/>
                  </a:lnTo>
                  <a:lnTo>
                    <a:pt x="21461" y="27"/>
                  </a:lnTo>
                  <a:lnTo>
                    <a:pt x="21478" y="59"/>
                  </a:lnTo>
                  <a:lnTo>
                    <a:pt x="21494" y="102"/>
                  </a:lnTo>
                  <a:lnTo>
                    <a:pt x="21509" y="150"/>
                  </a:lnTo>
                  <a:lnTo>
                    <a:pt x="21524" y="214"/>
                  </a:lnTo>
                  <a:lnTo>
                    <a:pt x="21537" y="289"/>
                  </a:lnTo>
                  <a:lnTo>
                    <a:pt x="21550" y="364"/>
                  </a:lnTo>
                  <a:lnTo>
                    <a:pt x="21560" y="454"/>
                  </a:lnTo>
                  <a:lnTo>
                    <a:pt x="21571" y="551"/>
                  </a:lnTo>
                  <a:lnTo>
                    <a:pt x="21580" y="652"/>
                  </a:lnTo>
                  <a:lnTo>
                    <a:pt x="21586" y="759"/>
                  </a:lnTo>
                  <a:lnTo>
                    <a:pt x="21593" y="871"/>
                  </a:lnTo>
                  <a:lnTo>
                    <a:pt x="21597" y="994"/>
                  </a:lnTo>
                  <a:lnTo>
                    <a:pt x="21599" y="1117"/>
                  </a:lnTo>
                  <a:lnTo>
                    <a:pt x="21600" y="1240"/>
                  </a:lnTo>
                  <a:close/>
                  <a:moveTo>
                    <a:pt x="21287" y="1240"/>
                  </a:moveTo>
                  <a:lnTo>
                    <a:pt x="21287" y="1342"/>
                  </a:lnTo>
                  <a:lnTo>
                    <a:pt x="21290" y="1444"/>
                  </a:lnTo>
                  <a:lnTo>
                    <a:pt x="21293" y="1540"/>
                  </a:lnTo>
                  <a:lnTo>
                    <a:pt x="21298" y="1636"/>
                  </a:lnTo>
                  <a:lnTo>
                    <a:pt x="21304" y="1727"/>
                  </a:lnTo>
                  <a:lnTo>
                    <a:pt x="21311" y="1802"/>
                  </a:lnTo>
                  <a:lnTo>
                    <a:pt x="21319" y="1882"/>
                  </a:lnTo>
                  <a:lnTo>
                    <a:pt x="21328" y="1957"/>
                  </a:lnTo>
                  <a:lnTo>
                    <a:pt x="21338" y="2021"/>
                  </a:lnTo>
                  <a:lnTo>
                    <a:pt x="21348" y="2080"/>
                  </a:lnTo>
                  <a:lnTo>
                    <a:pt x="21359" y="2128"/>
                  </a:lnTo>
                  <a:lnTo>
                    <a:pt x="21372" y="2176"/>
                  </a:lnTo>
                  <a:lnTo>
                    <a:pt x="21385" y="2208"/>
                  </a:lnTo>
                  <a:lnTo>
                    <a:pt x="21398" y="2230"/>
                  </a:lnTo>
                  <a:lnTo>
                    <a:pt x="21413" y="2251"/>
                  </a:lnTo>
                  <a:lnTo>
                    <a:pt x="21427" y="2256"/>
                  </a:lnTo>
                  <a:lnTo>
                    <a:pt x="21441" y="2251"/>
                  </a:lnTo>
                  <a:lnTo>
                    <a:pt x="21454" y="2230"/>
                  </a:lnTo>
                  <a:lnTo>
                    <a:pt x="21467" y="2208"/>
                  </a:lnTo>
                  <a:lnTo>
                    <a:pt x="21480" y="2176"/>
                  </a:lnTo>
                  <a:lnTo>
                    <a:pt x="21493" y="2128"/>
                  </a:lnTo>
                  <a:lnTo>
                    <a:pt x="21505" y="2080"/>
                  </a:lnTo>
                  <a:lnTo>
                    <a:pt x="21514" y="2021"/>
                  </a:lnTo>
                  <a:lnTo>
                    <a:pt x="21525" y="1957"/>
                  </a:lnTo>
                  <a:lnTo>
                    <a:pt x="21534" y="1882"/>
                  </a:lnTo>
                  <a:lnTo>
                    <a:pt x="21541" y="1802"/>
                  </a:lnTo>
                  <a:lnTo>
                    <a:pt x="21549" y="1727"/>
                  </a:lnTo>
                  <a:lnTo>
                    <a:pt x="21555" y="1636"/>
                  </a:lnTo>
                  <a:lnTo>
                    <a:pt x="21559" y="1540"/>
                  </a:lnTo>
                  <a:lnTo>
                    <a:pt x="21563" y="1444"/>
                  </a:lnTo>
                  <a:lnTo>
                    <a:pt x="21565" y="1342"/>
                  </a:lnTo>
                  <a:lnTo>
                    <a:pt x="21566" y="1240"/>
                  </a:lnTo>
                  <a:lnTo>
                    <a:pt x="21565" y="1139"/>
                  </a:lnTo>
                  <a:lnTo>
                    <a:pt x="21563" y="1037"/>
                  </a:lnTo>
                  <a:lnTo>
                    <a:pt x="21559" y="946"/>
                  </a:lnTo>
                  <a:lnTo>
                    <a:pt x="21555" y="850"/>
                  </a:lnTo>
                  <a:lnTo>
                    <a:pt x="21550" y="765"/>
                  </a:lnTo>
                  <a:lnTo>
                    <a:pt x="21542" y="679"/>
                  </a:lnTo>
                  <a:lnTo>
                    <a:pt x="21535" y="599"/>
                  </a:lnTo>
                  <a:lnTo>
                    <a:pt x="21525" y="529"/>
                  </a:lnTo>
                  <a:lnTo>
                    <a:pt x="21515" y="465"/>
                  </a:lnTo>
                  <a:lnTo>
                    <a:pt x="21505" y="412"/>
                  </a:lnTo>
                  <a:lnTo>
                    <a:pt x="21493" y="358"/>
                  </a:lnTo>
                  <a:lnTo>
                    <a:pt x="21481" y="315"/>
                  </a:lnTo>
                  <a:lnTo>
                    <a:pt x="21468" y="283"/>
                  </a:lnTo>
                  <a:lnTo>
                    <a:pt x="21455" y="257"/>
                  </a:lnTo>
                  <a:lnTo>
                    <a:pt x="21441" y="241"/>
                  </a:lnTo>
                  <a:lnTo>
                    <a:pt x="21427" y="235"/>
                  </a:lnTo>
                  <a:lnTo>
                    <a:pt x="21412" y="241"/>
                  </a:lnTo>
                  <a:lnTo>
                    <a:pt x="21398" y="257"/>
                  </a:lnTo>
                  <a:lnTo>
                    <a:pt x="21385" y="283"/>
                  </a:lnTo>
                  <a:lnTo>
                    <a:pt x="21371" y="315"/>
                  </a:lnTo>
                  <a:lnTo>
                    <a:pt x="21359" y="358"/>
                  </a:lnTo>
                  <a:lnTo>
                    <a:pt x="21347" y="412"/>
                  </a:lnTo>
                  <a:lnTo>
                    <a:pt x="21338" y="465"/>
                  </a:lnTo>
                  <a:lnTo>
                    <a:pt x="21327" y="529"/>
                  </a:lnTo>
                  <a:lnTo>
                    <a:pt x="21319" y="599"/>
                  </a:lnTo>
                  <a:lnTo>
                    <a:pt x="21311" y="679"/>
                  </a:lnTo>
                  <a:lnTo>
                    <a:pt x="21297" y="850"/>
                  </a:lnTo>
                  <a:lnTo>
                    <a:pt x="21293" y="946"/>
                  </a:lnTo>
                  <a:lnTo>
                    <a:pt x="21290" y="1037"/>
                  </a:lnTo>
                  <a:lnTo>
                    <a:pt x="21287" y="1139"/>
                  </a:lnTo>
                  <a:lnTo>
                    <a:pt x="21287" y="1240"/>
                  </a:lnTo>
                  <a:close/>
                  <a:moveTo>
                    <a:pt x="21437" y="588"/>
                  </a:moveTo>
                  <a:lnTo>
                    <a:pt x="21454" y="593"/>
                  </a:lnTo>
                  <a:lnTo>
                    <a:pt x="21461" y="599"/>
                  </a:lnTo>
                  <a:lnTo>
                    <a:pt x="21467" y="615"/>
                  </a:lnTo>
                  <a:lnTo>
                    <a:pt x="21474" y="626"/>
                  </a:lnTo>
                  <a:lnTo>
                    <a:pt x="21479" y="642"/>
                  </a:lnTo>
                  <a:lnTo>
                    <a:pt x="21484" y="663"/>
                  </a:lnTo>
                  <a:lnTo>
                    <a:pt x="21488" y="684"/>
                  </a:lnTo>
                  <a:lnTo>
                    <a:pt x="21492" y="706"/>
                  </a:lnTo>
                  <a:lnTo>
                    <a:pt x="21498" y="770"/>
                  </a:lnTo>
                  <a:lnTo>
                    <a:pt x="21500" y="807"/>
                  </a:lnTo>
                  <a:lnTo>
                    <a:pt x="21503" y="850"/>
                  </a:lnTo>
                  <a:lnTo>
                    <a:pt x="21503" y="888"/>
                  </a:lnTo>
                  <a:lnTo>
                    <a:pt x="21504" y="941"/>
                  </a:lnTo>
                  <a:lnTo>
                    <a:pt x="21504" y="1032"/>
                  </a:lnTo>
                  <a:lnTo>
                    <a:pt x="21503" y="1075"/>
                  </a:lnTo>
                  <a:lnTo>
                    <a:pt x="21502" y="1112"/>
                  </a:lnTo>
                  <a:lnTo>
                    <a:pt x="21497" y="1187"/>
                  </a:lnTo>
                  <a:lnTo>
                    <a:pt x="21493" y="1214"/>
                  </a:lnTo>
                  <a:lnTo>
                    <a:pt x="21489" y="1246"/>
                  </a:lnTo>
                  <a:lnTo>
                    <a:pt x="21483" y="1278"/>
                  </a:lnTo>
                  <a:lnTo>
                    <a:pt x="21488" y="1299"/>
                  </a:lnTo>
                  <a:lnTo>
                    <a:pt x="21492" y="1321"/>
                  </a:lnTo>
                  <a:lnTo>
                    <a:pt x="21495" y="1342"/>
                  </a:lnTo>
                  <a:lnTo>
                    <a:pt x="21498" y="1417"/>
                  </a:lnTo>
                  <a:lnTo>
                    <a:pt x="21499" y="1465"/>
                  </a:lnTo>
                  <a:lnTo>
                    <a:pt x="21500" y="1615"/>
                  </a:lnTo>
                  <a:lnTo>
                    <a:pt x="21502" y="1754"/>
                  </a:lnTo>
                  <a:lnTo>
                    <a:pt x="21503" y="1796"/>
                  </a:lnTo>
                  <a:lnTo>
                    <a:pt x="21504" y="1834"/>
                  </a:lnTo>
                  <a:lnTo>
                    <a:pt x="21506" y="1855"/>
                  </a:lnTo>
                  <a:lnTo>
                    <a:pt x="21507" y="1871"/>
                  </a:lnTo>
                  <a:lnTo>
                    <a:pt x="21514" y="1909"/>
                  </a:lnTo>
                  <a:lnTo>
                    <a:pt x="21463" y="1909"/>
                  </a:lnTo>
                  <a:lnTo>
                    <a:pt x="21460" y="1861"/>
                  </a:lnTo>
                  <a:lnTo>
                    <a:pt x="21458" y="1818"/>
                  </a:lnTo>
                  <a:lnTo>
                    <a:pt x="21458" y="1759"/>
                  </a:lnTo>
                  <a:lnTo>
                    <a:pt x="21457" y="1684"/>
                  </a:lnTo>
                  <a:lnTo>
                    <a:pt x="21457" y="1599"/>
                  </a:lnTo>
                  <a:lnTo>
                    <a:pt x="21456" y="1529"/>
                  </a:lnTo>
                  <a:lnTo>
                    <a:pt x="21454" y="1486"/>
                  </a:lnTo>
                  <a:lnTo>
                    <a:pt x="21452" y="1444"/>
                  </a:lnTo>
                  <a:lnTo>
                    <a:pt x="21451" y="1433"/>
                  </a:lnTo>
                  <a:lnTo>
                    <a:pt x="21448" y="1428"/>
                  </a:lnTo>
                  <a:lnTo>
                    <a:pt x="21445" y="1411"/>
                  </a:lnTo>
                  <a:lnTo>
                    <a:pt x="21438" y="1406"/>
                  </a:lnTo>
                  <a:lnTo>
                    <a:pt x="21399" y="1406"/>
                  </a:lnTo>
                  <a:lnTo>
                    <a:pt x="21399" y="1909"/>
                  </a:lnTo>
                  <a:lnTo>
                    <a:pt x="21356" y="1909"/>
                  </a:lnTo>
                  <a:lnTo>
                    <a:pt x="21356" y="588"/>
                  </a:lnTo>
                  <a:lnTo>
                    <a:pt x="21437" y="588"/>
                  </a:lnTo>
                  <a:close/>
                  <a:moveTo>
                    <a:pt x="21399" y="1144"/>
                  </a:moveTo>
                  <a:lnTo>
                    <a:pt x="21439" y="1144"/>
                  </a:lnTo>
                  <a:lnTo>
                    <a:pt x="21445" y="1139"/>
                  </a:lnTo>
                  <a:lnTo>
                    <a:pt x="21450" y="1128"/>
                  </a:lnTo>
                  <a:lnTo>
                    <a:pt x="21454" y="1117"/>
                  </a:lnTo>
                  <a:lnTo>
                    <a:pt x="21458" y="1096"/>
                  </a:lnTo>
                  <a:lnTo>
                    <a:pt x="21460" y="1075"/>
                  </a:lnTo>
                  <a:lnTo>
                    <a:pt x="21461" y="1037"/>
                  </a:lnTo>
                  <a:lnTo>
                    <a:pt x="21461" y="968"/>
                  </a:lnTo>
                  <a:lnTo>
                    <a:pt x="21460" y="936"/>
                  </a:lnTo>
                  <a:lnTo>
                    <a:pt x="21458" y="909"/>
                  </a:lnTo>
                  <a:lnTo>
                    <a:pt x="21455" y="888"/>
                  </a:lnTo>
                  <a:lnTo>
                    <a:pt x="21451" y="877"/>
                  </a:lnTo>
                  <a:lnTo>
                    <a:pt x="21445" y="871"/>
                  </a:lnTo>
                  <a:lnTo>
                    <a:pt x="21439" y="866"/>
                  </a:lnTo>
                  <a:lnTo>
                    <a:pt x="21431" y="861"/>
                  </a:lnTo>
                  <a:lnTo>
                    <a:pt x="21399" y="861"/>
                  </a:lnTo>
                  <a:lnTo>
                    <a:pt x="21399" y="1144"/>
                  </a:lnTo>
                  <a:close/>
                </a:path>
              </a:pathLst>
            </a:custGeom>
            <a:solidFill>
              <a:srgbClr val="FFFFFF"/>
            </a:solidFill>
            <a:ln w="12700" cap="flat">
              <a:noFill/>
              <a:miter lim="400000"/>
            </a:ln>
            <a:effectLst/>
          </p:spPr>
          <p:txBody>
            <a:bodyPr wrap="square" lIns="137160" tIns="137160" rIns="137160" bIns="137160" numCol="1" anchor="t">
              <a:noAutofit/>
            </a:bodyPr>
            <a:lstStyle/>
            <a:p>
              <a:pPr/>
            </a:p>
          </p:txBody>
        </p:sp>
      </p:grpSp>
      <p:sp>
        <p:nvSpPr>
          <p:cNvPr id="12" name="Freeform 5"/>
          <p:cNvSpPr/>
          <p:nvPr/>
        </p:nvSpPr>
        <p:spPr>
          <a:xfrm>
            <a:off x="4152925" y="4794170"/>
            <a:ext cx="838152" cy="2286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389" y="0"/>
                </a:moveTo>
                <a:lnTo>
                  <a:pt x="18319" y="24"/>
                </a:lnTo>
                <a:lnTo>
                  <a:pt x="18178" y="93"/>
                </a:lnTo>
                <a:lnTo>
                  <a:pt x="18110" y="134"/>
                </a:lnTo>
                <a:lnTo>
                  <a:pt x="18041" y="186"/>
                </a:lnTo>
                <a:lnTo>
                  <a:pt x="17973" y="244"/>
                </a:lnTo>
                <a:lnTo>
                  <a:pt x="17906" y="299"/>
                </a:lnTo>
                <a:lnTo>
                  <a:pt x="17840" y="371"/>
                </a:lnTo>
                <a:lnTo>
                  <a:pt x="17774" y="440"/>
                </a:lnTo>
                <a:lnTo>
                  <a:pt x="17708" y="519"/>
                </a:lnTo>
                <a:lnTo>
                  <a:pt x="17644" y="598"/>
                </a:lnTo>
                <a:lnTo>
                  <a:pt x="17580" y="687"/>
                </a:lnTo>
                <a:lnTo>
                  <a:pt x="17517" y="780"/>
                </a:lnTo>
                <a:lnTo>
                  <a:pt x="17454" y="880"/>
                </a:lnTo>
                <a:lnTo>
                  <a:pt x="17392" y="983"/>
                </a:lnTo>
                <a:lnTo>
                  <a:pt x="17331" y="1093"/>
                </a:lnTo>
                <a:lnTo>
                  <a:pt x="17270" y="1203"/>
                </a:lnTo>
                <a:lnTo>
                  <a:pt x="17211" y="1323"/>
                </a:lnTo>
                <a:lnTo>
                  <a:pt x="17152" y="1447"/>
                </a:lnTo>
                <a:lnTo>
                  <a:pt x="17095" y="1574"/>
                </a:lnTo>
                <a:lnTo>
                  <a:pt x="17038" y="1705"/>
                </a:lnTo>
                <a:lnTo>
                  <a:pt x="16982" y="1846"/>
                </a:lnTo>
                <a:lnTo>
                  <a:pt x="16927" y="1983"/>
                </a:lnTo>
                <a:lnTo>
                  <a:pt x="16872" y="2131"/>
                </a:lnTo>
                <a:lnTo>
                  <a:pt x="16820" y="2279"/>
                </a:lnTo>
                <a:lnTo>
                  <a:pt x="16766" y="2437"/>
                </a:lnTo>
                <a:lnTo>
                  <a:pt x="16715" y="2595"/>
                </a:lnTo>
                <a:lnTo>
                  <a:pt x="16666" y="2757"/>
                </a:lnTo>
                <a:lnTo>
                  <a:pt x="16616" y="2925"/>
                </a:lnTo>
                <a:lnTo>
                  <a:pt x="16521" y="3269"/>
                </a:lnTo>
                <a:lnTo>
                  <a:pt x="16475" y="3451"/>
                </a:lnTo>
                <a:lnTo>
                  <a:pt x="16429" y="3630"/>
                </a:lnTo>
                <a:lnTo>
                  <a:pt x="16342" y="4008"/>
                </a:lnTo>
                <a:lnTo>
                  <a:pt x="16301" y="4204"/>
                </a:lnTo>
                <a:lnTo>
                  <a:pt x="16261" y="4400"/>
                </a:lnTo>
                <a:lnTo>
                  <a:pt x="16222" y="4603"/>
                </a:lnTo>
                <a:lnTo>
                  <a:pt x="16185" y="4805"/>
                </a:lnTo>
                <a:lnTo>
                  <a:pt x="16147" y="5012"/>
                </a:lnTo>
                <a:lnTo>
                  <a:pt x="16112" y="5221"/>
                </a:lnTo>
                <a:lnTo>
                  <a:pt x="16078" y="5434"/>
                </a:lnTo>
                <a:lnTo>
                  <a:pt x="16045" y="5654"/>
                </a:lnTo>
                <a:lnTo>
                  <a:pt x="16013" y="5874"/>
                </a:lnTo>
                <a:lnTo>
                  <a:pt x="15983" y="6098"/>
                </a:lnTo>
                <a:lnTo>
                  <a:pt x="15954" y="6321"/>
                </a:lnTo>
                <a:lnTo>
                  <a:pt x="15926" y="6548"/>
                </a:lnTo>
                <a:lnTo>
                  <a:pt x="15901" y="6778"/>
                </a:lnTo>
                <a:lnTo>
                  <a:pt x="15877" y="7012"/>
                </a:lnTo>
                <a:lnTo>
                  <a:pt x="15854" y="7249"/>
                </a:lnTo>
                <a:lnTo>
                  <a:pt x="15832" y="7490"/>
                </a:lnTo>
                <a:lnTo>
                  <a:pt x="15811" y="7727"/>
                </a:lnTo>
                <a:lnTo>
                  <a:pt x="15775" y="8215"/>
                </a:lnTo>
                <a:lnTo>
                  <a:pt x="15759" y="8466"/>
                </a:lnTo>
                <a:lnTo>
                  <a:pt x="15746" y="8714"/>
                </a:lnTo>
                <a:lnTo>
                  <a:pt x="15734" y="8968"/>
                </a:lnTo>
                <a:lnTo>
                  <a:pt x="15723" y="9219"/>
                </a:lnTo>
                <a:lnTo>
                  <a:pt x="15713" y="9477"/>
                </a:lnTo>
                <a:lnTo>
                  <a:pt x="15706" y="9731"/>
                </a:lnTo>
                <a:lnTo>
                  <a:pt x="15700" y="9992"/>
                </a:lnTo>
                <a:lnTo>
                  <a:pt x="15696" y="10253"/>
                </a:lnTo>
                <a:lnTo>
                  <a:pt x="15694" y="10518"/>
                </a:lnTo>
                <a:lnTo>
                  <a:pt x="15692" y="10779"/>
                </a:lnTo>
                <a:lnTo>
                  <a:pt x="15694" y="11058"/>
                </a:lnTo>
                <a:lnTo>
                  <a:pt x="15696" y="11340"/>
                </a:lnTo>
                <a:lnTo>
                  <a:pt x="15700" y="11615"/>
                </a:lnTo>
                <a:lnTo>
                  <a:pt x="15707" y="11886"/>
                </a:lnTo>
                <a:lnTo>
                  <a:pt x="15716" y="12154"/>
                </a:lnTo>
                <a:lnTo>
                  <a:pt x="15726" y="12426"/>
                </a:lnTo>
                <a:lnTo>
                  <a:pt x="15738" y="12694"/>
                </a:lnTo>
                <a:lnTo>
                  <a:pt x="15752" y="12955"/>
                </a:lnTo>
                <a:lnTo>
                  <a:pt x="15768" y="13220"/>
                </a:lnTo>
                <a:lnTo>
                  <a:pt x="15786" y="13481"/>
                </a:lnTo>
                <a:lnTo>
                  <a:pt x="15804" y="13742"/>
                </a:lnTo>
                <a:lnTo>
                  <a:pt x="15825" y="13997"/>
                </a:lnTo>
                <a:lnTo>
                  <a:pt x="15847" y="14248"/>
                </a:lnTo>
                <a:lnTo>
                  <a:pt x="15872" y="14499"/>
                </a:lnTo>
                <a:lnTo>
                  <a:pt x="15897" y="14743"/>
                </a:lnTo>
                <a:lnTo>
                  <a:pt x="15924" y="14990"/>
                </a:lnTo>
                <a:lnTo>
                  <a:pt x="15953" y="15227"/>
                </a:lnTo>
                <a:lnTo>
                  <a:pt x="15983" y="15468"/>
                </a:lnTo>
                <a:lnTo>
                  <a:pt x="16015" y="15702"/>
                </a:lnTo>
                <a:lnTo>
                  <a:pt x="16049" y="15935"/>
                </a:lnTo>
                <a:lnTo>
                  <a:pt x="16084" y="16162"/>
                </a:lnTo>
                <a:lnTo>
                  <a:pt x="16120" y="16386"/>
                </a:lnTo>
                <a:lnTo>
                  <a:pt x="16158" y="16609"/>
                </a:lnTo>
                <a:lnTo>
                  <a:pt x="16197" y="16826"/>
                </a:lnTo>
                <a:lnTo>
                  <a:pt x="16237" y="17039"/>
                </a:lnTo>
                <a:lnTo>
                  <a:pt x="16280" y="17248"/>
                </a:lnTo>
                <a:lnTo>
                  <a:pt x="16323" y="17458"/>
                </a:lnTo>
                <a:lnTo>
                  <a:pt x="16368" y="17661"/>
                </a:lnTo>
                <a:lnTo>
                  <a:pt x="16414" y="17857"/>
                </a:lnTo>
                <a:lnTo>
                  <a:pt x="16461" y="18049"/>
                </a:lnTo>
                <a:lnTo>
                  <a:pt x="16508" y="18245"/>
                </a:lnTo>
                <a:lnTo>
                  <a:pt x="16558" y="18427"/>
                </a:lnTo>
                <a:lnTo>
                  <a:pt x="16609" y="18610"/>
                </a:lnTo>
                <a:lnTo>
                  <a:pt x="16714" y="18960"/>
                </a:lnTo>
                <a:lnTo>
                  <a:pt x="16768" y="19129"/>
                </a:lnTo>
                <a:lnTo>
                  <a:pt x="16823" y="19290"/>
                </a:lnTo>
                <a:lnTo>
                  <a:pt x="16880" y="19448"/>
                </a:lnTo>
                <a:lnTo>
                  <a:pt x="16937" y="19603"/>
                </a:lnTo>
                <a:lnTo>
                  <a:pt x="16995" y="19751"/>
                </a:lnTo>
                <a:lnTo>
                  <a:pt x="17055" y="19895"/>
                </a:lnTo>
                <a:lnTo>
                  <a:pt x="17115" y="20029"/>
                </a:lnTo>
                <a:lnTo>
                  <a:pt x="17177" y="20167"/>
                </a:lnTo>
                <a:lnTo>
                  <a:pt x="17239" y="20294"/>
                </a:lnTo>
                <a:lnTo>
                  <a:pt x="17303" y="20418"/>
                </a:lnTo>
                <a:lnTo>
                  <a:pt x="17366" y="20531"/>
                </a:lnTo>
                <a:lnTo>
                  <a:pt x="17432" y="20644"/>
                </a:lnTo>
                <a:lnTo>
                  <a:pt x="17498" y="20751"/>
                </a:lnTo>
                <a:lnTo>
                  <a:pt x="17564" y="20847"/>
                </a:lnTo>
                <a:lnTo>
                  <a:pt x="17632" y="20943"/>
                </a:lnTo>
                <a:lnTo>
                  <a:pt x="17700" y="21033"/>
                </a:lnTo>
                <a:lnTo>
                  <a:pt x="17769" y="21115"/>
                </a:lnTo>
                <a:lnTo>
                  <a:pt x="17839" y="21188"/>
                </a:lnTo>
                <a:lnTo>
                  <a:pt x="17909" y="21260"/>
                </a:lnTo>
                <a:lnTo>
                  <a:pt x="17980" y="21325"/>
                </a:lnTo>
                <a:lnTo>
                  <a:pt x="18052" y="21383"/>
                </a:lnTo>
                <a:lnTo>
                  <a:pt x="18124" y="21432"/>
                </a:lnTo>
                <a:lnTo>
                  <a:pt x="18198" y="21476"/>
                </a:lnTo>
                <a:lnTo>
                  <a:pt x="18270" y="21514"/>
                </a:lnTo>
                <a:lnTo>
                  <a:pt x="18344" y="21545"/>
                </a:lnTo>
                <a:lnTo>
                  <a:pt x="18420" y="21573"/>
                </a:lnTo>
                <a:lnTo>
                  <a:pt x="18495" y="21586"/>
                </a:lnTo>
                <a:lnTo>
                  <a:pt x="18570" y="21597"/>
                </a:lnTo>
                <a:lnTo>
                  <a:pt x="18646" y="21600"/>
                </a:lnTo>
                <a:lnTo>
                  <a:pt x="18723" y="21597"/>
                </a:lnTo>
                <a:lnTo>
                  <a:pt x="18799" y="21586"/>
                </a:lnTo>
                <a:lnTo>
                  <a:pt x="18874" y="21573"/>
                </a:lnTo>
                <a:lnTo>
                  <a:pt x="18948" y="21545"/>
                </a:lnTo>
                <a:lnTo>
                  <a:pt x="19022" y="21514"/>
                </a:lnTo>
                <a:lnTo>
                  <a:pt x="19096" y="21476"/>
                </a:lnTo>
                <a:lnTo>
                  <a:pt x="19169" y="21432"/>
                </a:lnTo>
                <a:lnTo>
                  <a:pt x="19240" y="21383"/>
                </a:lnTo>
                <a:lnTo>
                  <a:pt x="19312" y="21325"/>
                </a:lnTo>
                <a:lnTo>
                  <a:pt x="19384" y="21260"/>
                </a:lnTo>
                <a:lnTo>
                  <a:pt x="19453" y="21188"/>
                </a:lnTo>
                <a:lnTo>
                  <a:pt x="19524" y="21115"/>
                </a:lnTo>
                <a:lnTo>
                  <a:pt x="19593" y="21033"/>
                </a:lnTo>
                <a:lnTo>
                  <a:pt x="19661" y="20943"/>
                </a:lnTo>
                <a:lnTo>
                  <a:pt x="19729" y="20847"/>
                </a:lnTo>
                <a:lnTo>
                  <a:pt x="19795" y="20751"/>
                </a:lnTo>
                <a:lnTo>
                  <a:pt x="19861" y="20644"/>
                </a:lnTo>
                <a:lnTo>
                  <a:pt x="19926" y="20531"/>
                </a:lnTo>
                <a:lnTo>
                  <a:pt x="19989" y="20418"/>
                </a:lnTo>
                <a:lnTo>
                  <a:pt x="20053" y="20294"/>
                </a:lnTo>
                <a:lnTo>
                  <a:pt x="20115" y="20167"/>
                </a:lnTo>
                <a:lnTo>
                  <a:pt x="20177" y="20029"/>
                </a:lnTo>
                <a:lnTo>
                  <a:pt x="20238" y="19895"/>
                </a:lnTo>
                <a:lnTo>
                  <a:pt x="20297" y="19751"/>
                </a:lnTo>
                <a:lnTo>
                  <a:pt x="20355" y="19603"/>
                </a:lnTo>
                <a:lnTo>
                  <a:pt x="20412" y="19448"/>
                </a:lnTo>
                <a:lnTo>
                  <a:pt x="20468" y="19290"/>
                </a:lnTo>
                <a:lnTo>
                  <a:pt x="20525" y="19129"/>
                </a:lnTo>
                <a:lnTo>
                  <a:pt x="20578" y="18960"/>
                </a:lnTo>
                <a:lnTo>
                  <a:pt x="20631" y="18785"/>
                </a:lnTo>
                <a:lnTo>
                  <a:pt x="20684" y="18610"/>
                </a:lnTo>
                <a:lnTo>
                  <a:pt x="20735" y="18427"/>
                </a:lnTo>
                <a:lnTo>
                  <a:pt x="20783" y="18245"/>
                </a:lnTo>
                <a:lnTo>
                  <a:pt x="20832" y="18049"/>
                </a:lnTo>
                <a:lnTo>
                  <a:pt x="20879" y="17857"/>
                </a:lnTo>
                <a:lnTo>
                  <a:pt x="20925" y="17661"/>
                </a:lnTo>
                <a:lnTo>
                  <a:pt x="20970" y="17458"/>
                </a:lnTo>
                <a:lnTo>
                  <a:pt x="21012" y="17248"/>
                </a:lnTo>
                <a:lnTo>
                  <a:pt x="21055" y="17039"/>
                </a:lnTo>
                <a:lnTo>
                  <a:pt x="21096" y="16826"/>
                </a:lnTo>
                <a:lnTo>
                  <a:pt x="21135" y="16609"/>
                </a:lnTo>
                <a:lnTo>
                  <a:pt x="21172" y="16386"/>
                </a:lnTo>
                <a:lnTo>
                  <a:pt x="21209" y="16162"/>
                </a:lnTo>
                <a:lnTo>
                  <a:pt x="21244" y="15935"/>
                </a:lnTo>
                <a:lnTo>
                  <a:pt x="21277" y="15702"/>
                </a:lnTo>
                <a:lnTo>
                  <a:pt x="21308" y="15468"/>
                </a:lnTo>
                <a:lnTo>
                  <a:pt x="21338" y="15227"/>
                </a:lnTo>
                <a:lnTo>
                  <a:pt x="21367" y="14990"/>
                </a:lnTo>
                <a:lnTo>
                  <a:pt x="21395" y="14743"/>
                </a:lnTo>
                <a:lnTo>
                  <a:pt x="21421" y="14499"/>
                </a:lnTo>
                <a:lnTo>
                  <a:pt x="21445" y="14248"/>
                </a:lnTo>
                <a:lnTo>
                  <a:pt x="21468" y="13997"/>
                </a:lnTo>
                <a:lnTo>
                  <a:pt x="21487" y="13742"/>
                </a:lnTo>
                <a:lnTo>
                  <a:pt x="21507" y="13481"/>
                </a:lnTo>
                <a:lnTo>
                  <a:pt x="21525" y="13220"/>
                </a:lnTo>
                <a:lnTo>
                  <a:pt x="21541" y="12955"/>
                </a:lnTo>
                <a:lnTo>
                  <a:pt x="21554" y="12694"/>
                </a:lnTo>
                <a:lnTo>
                  <a:pt x="21566" y="12426"/>
                </a:lnTo>
                <a:lnTo>
                  <a:pt x="21577" y="12154"/>
                </a:lnTo>
                <a:lnTo>
                  <a:pt x="21585" y="11886"/>
                </a:lnTo>
                <a:lnTo>
                  <a:pt x="21592" y="11615"/>
                </a:lnTo>
                <a:lnTo>
                  <a:pt x="21596" y="11340"/>
                </a:lnTo>
                <a:lnTo>
                  <a:pt x="21599" y="11058"/>
                </a:lnTo>
                <a:lnTo>
                  <a:pt x="21600" y="10779"/>
                </a:lnTo>
                <a:lnTo>
                  <a:pt x="21599" y="10518"/>
                </a:lnTo>
                <a:lnTo>
                  <a:pt x="21596" y="10253"/>
                </a:lnTo>
                <a:lnTo>
                  <a:pt x="21592" y="9992"/>
                </a:lnTo>
                <a:lnTo>
                  <a:pt x="21587" y="9731"/>
                </a:lnTo>
                <a:lnTo>
                  <a:pt x="21578" y="9477"/>
                </a:lnTo>
                <a:lnTo>
                  <a:pt x="21570" y="9219"/>
                </a:lnTo>
                <a:lnTo>
                  <a:pt x="21559" y="8968"/>
                </a:lnTo>
                <a:lnTo>
                  <a:pt x="21547" y="8714"/>
                </a:lnTo>
                <a:lnTo>
                  <a:pt x="21533" y="8466"/>
                </a:lnTo>
                <a:lnTo>
                  <a:pt x="21517" y="8215"/>
                </a:lnTo>
                <a:lnTo>
                  <a:pt x="21481" y="7727"/>
                </a:lnTo>
                <a:lnTo>
                  <a:pt x="21461" y="7490"/>
                </a:lnTo>
                <a:lnTo>
                  <a:pt x="21439" y="7249"/>
                </a:lnTo>
                <a:lnTo>
                  <a:pt x="21416" y="7012"/>
                </a:lnTo>
                <a:lnTo>
                  <a:pt x="21392" y="6778"/>
                </a:lnTo>
                <a:lnTo>
                  <a:pt x="21366" y="6548"/>
                </a:lnTo>
                <a:lnTo>
                  <a:pt x="21337" y="6321"/>
                </a:lnTo>
                <a:lnTo>
                  <a:pt x="21279" y="5874"/>
                </a:lnTo>
                <a:lnTo>
                  <a:pt x="21247" y="5654"/>
                </a:lnTo>
                <a:lnTo>
                  <a:pt x="21215" y="5434"/>
                </a:lnTo>
                <a:lnTo>
                  <a:pt x="21181" y="5221"/>
                </a:lnTo>
                <a:lnTo>
                  <a:pt x="21144" y="5012"/>
                </a:lnTo>
                <a:lnTo>
                  <a:pt x="21109" y="4805"/>
                </a:lnTo>
                <a:lnTo>
                  <a:pt x="21032" y="4400"/>
                </a:lnTo>
                <a:lnTo>
                  <a:pt x="20949" y="4008"/>
                </a:lnTo>
                <a:lnTo>
                  <a:pt x="20907" y="3819"/>
                </a:lnTo>
                <a:lnTo>
                  <a:pt x="20863" y="3630"/>
                </a:lnTo>
                <a:lnTo>
                  <a:pt x="20818" y="3451"/>
                </a:lnTo>
                <a:lnTo>
                  <a:pt x="20771" y="3269"/>
                </a:lnTo>
                <a:lnTo>
                  <a:pt x="20724" y="3097"/>
                </a:lnTo>
                <a:lnTo>
                  <a:pt x="20676" y="2925"/>
                </a:lnTo>
                <a:lnTo>
                  <a:pt x="20628" y="2757"/>
                </a:lnTo>
                <a:lnTo>
                  <a:pt x="20577" y="2595"/>
                </a:lnTo>
                <a:lnTo>
                  <a:pt x="20526" y="2437"/>
                </a:lnTo>
                <a:lnTo>
                  <a:pt x="20473" y="2279"/>
                </a:lnTo>
                <a:lnTo>
                  <a:pt x="20421" y="2131"/>
                </a:lnTo>
                <a:lnTo>
                  <a:pt x="20365" y="1983"/>
                </a:lnTo>
                <a:lnTo>
                  <a:pt x="20310" y="1846"/>
                </a:lnTo>
                <a:lnTo>
                  <a:pt x="20255" y="1705"/>
                </a:lnTo>
                <a:lnTo>
                  <a:pt x="20198" y="1574"/>
                </a:lnTo>
                <a:lnTo>
                  <a:pt x="20140" y="1447"/>
                </a:lnTo>
                <a:lnTo>
                  <a:pt x="20081" y="1323"/>
                </a:lnTo>
                <a:lnTo>
                  <a:pt x="20022" y="1203"/>
                </a:lnTo>
                <a:lnTo>
                  <a:pt x="19961" y="1093"/>
                </a:lnTo>
                <a:lnTo>
                  <a:pt x="19901" y="983"/>
                </a:lnTo>
                <a:lnTo>
                  <a:pt x="19838" y="880"/>
                </a:lnTo>
                <a:lnTo>
                  <a:pt x="19777" y="780"/>
                </a:lnTo>
                <a:lnTo>
                  <a:pt x="19713" y="687"/>
                </a:lnTo>
                <a:lnTo>
                  <a:pt x="19649" y="598"/>
                </a:lnTo>
                <a:lnTo>
                  <a:pt x="19583" y="519"/>
                </a:lnTo>
                <a:lnTo>
                  <a:pt x="19519" y="440"/>
                </a:lnTo>
                <a:lnTo>
                  <a:pt x="19452" y="371"/>
                </a:lnTo>
                <a:lnTo>
                  <a:pt x="19387" y="299"/>
                </a:lnTo>
                <a:lnTo>
                  <a:pt x="19319" y="244"/>
                </a:lnTo>
                <a:lnTo>
                  <a:pt x="19251" y="186"/>
                </a:lnTo>
                <a:lnTo>
                  <a:pt x="19182" y="134"/>
                </a:lnTo>
                <a:lnTo>
                  <a:pt x="19114" y="93"/>
                </a:lnTo>
                <a:lnTo>
                  <a:pt x="18975" y="24"/>
                </a:lnTo>
                <a:lnTo>
                  <a:pt x="18904" y="0"/>
                </a:lnTo>
                <a:lnTo>
                  <a:pt x="18389" y="0"/>
                </a:lnTo>
                <a:close/>
                <a:moveTo>
                  <a:pt x="15884" y="10779"/>
                </a:moveTo>
                <a:lnTo>
                  <a:pt x="15885" y="10522"/>
                </a:lnTo>
                <a:lnTo>
                  <a:pt x="15888" y="10260"/>
                </a:lnTo>
                <a:lnTo>
                  <a:pt x="15892" y="10003"/>
                </a:lnTo>
                <a:lnTo>
                  <a:pt x="15907" y="9494"/>
                </a:lnTo>
                <a:lnTo>
                  <a:pt x="15917" y="9243"/>
                </a:lnTo>
                <a:lnTo>
                  <a:pt x="15928" y="8992"/>
                </a:lnTo>
                <a:lnTo>
                  <a:pt x="15940" y="8741"/>
                </a:lnTo>
                <a:lnTo>
                  <a:pt x="15954" y="8500"/>
                </a:lnTo>
                <a:lnTo>
                  <a:pt x="15971" y="8253"/>
                </a:lnTo>
                <a:lnTo>
                  <a:pt x="15989" y="8016"/>
                </a:lnTo>
                <a:lnTo>
                  <a:pt x="16009" y="7775"/>
                </a:lnTo>
                <a:lnTo>
                  <a:pt x="16029" y="7538"/>
                </a:lnTo>
                <a:lnTo>
                  <a:pt x="16052" y="7304"/>
                </a:lnTo>
                <a:lnTo>
                  <a:pt x="16076" y="7074"/>
                </a:lnTo>
                <a:lnTo>
                  <a:pt x="16102" y="6844"/>
                </a:lnTo>
                <a:lnTo>
                  <a:pt x="16129" y="6617"/>
                </a:lnTo>
                <a:lnTo>
                  <a:pt x="16157" y="6397"/>
                </a:lnTo>
                <a:lnTo>
                  <a:pt x="16187" y="6177"/>
                </a:lnTo>
                <a:lnTo>
                  <a:pt x="16218" y="5960"/>
                </a:lnTo>
                <a:lnTo>
                  <a:pt x="16251" y="5747"/>
                </a:lnTo>
                <a:lnTo>
                  <a:pt x="16284" y="5537"/>
                </a:lnTo>
                <a:lnTo>
                  <a:pt x="16320" y="5331"/>
                </a:lnTo>
                <a:lnTo>
                  <a:pt x="16357" y="5128"/>
                </a:lnTo>
                <a:lnTo>
                  <a:pt x="16394" y="4926"/>
                </a:lnTo>
                <a:lnTo>
                  <a:pt x="16433" y="4730"/>
                </a:lnTo>
                <a:lnTo>
                  <a:pt x="16474" y="4534"/>
                </a:lnTo>
                <a:lnTo>
                  <a:pt x="16515" y="4345"/>
                </a:lnTo>
                <a:lnTo>
                  <a:pt x="16558" y="4163"/>
                </a:lnTo>
                <a:lnTo>
                  <a:pt x="16603" y="3980"/>
                </a:lnTo>
                <a:lnTo>
                  <a:pt x="16648" y="3805"/>
                </a:lnTo>
                <a:lnTo>
                  <a:pt x="16694" y="3626"/>
                </a:lnTo>
                <a:lnTo>
                  <a:pt x="16742" y="3458"/>
                </a:lnTo>
                <a:lnTo>
                  <a:pt x="16791" y="3293"/>
                </a:lnTo>
                <a:lnTo>
                  <a:pt x="16839" y="3131"/>
                </a:lnTo>
                <a:lnTo>
                  <a:pt x="16890" y="2973"/>
                </a:lnTo>
                <a:lnTo>
                  <a:pt x="16942" y="2822"/>
                </a:lnTo>
                <a:lnTo>
                  <a:pt x="16994" y="2674"/>
                </a:lnTo>
                <a:lnTo>
                  <a:pt x="17048" y="2530"/>
                </a:lnTo>
                <a:lnTo>
                  <a:pt x="17103" y="2392"/>
                </a:lnTo>
                <a:lnTo>
                  <a:pt x="17159" y="2258"/>
                </a:lnTo>
                <a:lnTo>
                  <a:pt x="17215" y="2128"/>
                </a:lnTo>
                <a:lnTo>
                  <a:pt x="17272" y="2004"/>
                </a:lnTo>
                <a:lnTo>
                  <a:pt x="17331" y="1887"/>
                </a:lnTo>
                <a:lnTo>
                  <a:pt x="17390" y="1770"/>
                </a:lnTo>
                <a:lnTo>
                  <a:pt x="17450" y="1660"/>
                </a:lnTo>
                <a:lnTo>
                  <a:pt x="17510" y="1557"/>
                </a:lnTo>
                <a:lnTo>
                  <a:pt x="17572" y="1457"/>
                </a:lnTo>
                <a:lnTo>
                  <a:pt x="17634" y="1365"/>
                </a:lnTo>
                <a:lnTo>
                  <a:pt x="17697" y="1279"/>
                </a:lnTo>
                <a:lnTo>
                  <a:pt x="17761" y="1196"/>
                </a:lnTo>
                <a:lnTo>
                  <a:pt x="17827" y="1117"/>
                </a:lnTo>
                <a:lnTo>
                  <a:pt x="17891" y="1048"/>
                </a:lnTo>
                <a:lnTo>
                  <a:pt x="17957" y="983"/>
                </a:lnTo>
                <a:lnTo>
                  <a:pt x="18023" y="921"/>
                </a:lnTo>
                <a:lnTo>
                  <a:pt x="18090" y="866"/>
                </a:lnTo>
                <a:lnTo>
                  <a:pt x="18227" y="777"/>
                </a:lnTo>
                <a:lnTo>
                  <a:pt x="18295" y="742"/>
                </a:lnTo>
                <a:lnTo>
                  <a:pt x="18365" y="715"/>
                </a:lnTo>
                <a:lnTo>
                  <a:pt x="18434" y="691"/>
                </a:lnTo>
                <a:lnTo>
                  <a:pt x="18504" y="674"/>
                </a:lnTo>
                <a:lnTo>
                  <a:pt x="18576" y="667"/>
                </a:lnTo>
                <a:lnTo>
                  <a:pt x="18646" y="660"/>
                </a:lnTo>
                <a:lnTo>
                  <a:pt x="18718" y="667"/>
                </a:lnTo>
                <a:lnTo>
                  <a:pt x="18788" y="674"/>
                </a:lnTo>
                <a:lnTo>
                  <a:pt x="18858" y="691"/>
                </a:lnTo>
                <a:lnTo>
                  <a:pt x="18929" y="715"/>
                </a:lnTo>
                <a:lnTo>
                  <a:pt x="18997" y="742"/>
                </a:lnTo>
                <a:lnTo>
                  <a:pt x="19067" y="777"/>
                </a:lnTo>
                <a:lnTo>
                  <a:pt x="19135" y="822"/>
                </a:lnTo>
                <a:lnTo>
                  <a:pt x="19203" y="866"/>
                </a:lnTo>
                <a:lnTo>
                  <a:pt x="19269" y="921"/>
                </a:lnTo>
                <a:lnTo>
                  <a:pt x="19336" y="983"/>
                </a:lnTo>
                <a:lnTo>
                  <a:pt x="19402" y="1048"/>
                </a:lnTo>
                <a:lnTo>
                  <a:pt x="19467" y="1117"/>
                </a:lnTo>
                <a:lnTo>
                  <a:pt x="19531" y="1196"/>
                </a:lnTo>
                <a:lnTo>
                  <a:pt x="19595" y="1279"/>
                </a:lnTo>
                <a:lnTo>
                  <a:pt x="19657" y="1365"/>
                </a:lnTo>
                <a:lnTo>
                  <a:pt x="19720" y="1457"/>
                </a:lnTo>
                <a:lnTo>
                  <a:pt x="19782" y="1557"/>
                </a:lnTo>
                <a:lnTo>
                  <a:pt x="19843" y="1660"/>
                </a:lnTo>
                <a:lnTo>
                  <a:pt x="19902" y="1770"/>
                </a:lnTo>
                <a:lnTo>
                  <a:pt x="20020" y="2004"/>
                </a:lnTo>
                <a:lnTo>
                  <a:pt x="20077" y="2128"/>
                </a:lnTo>
                <a:lnTo>
                  <a:pt x="20135" y="2258"/>
                </a:lnTo>
                <a:lnTo>
                  <a:pt x="20189" y="2392"/>
                </a:lnTo>
                <a:lnTo>
                  <a:pt x="20244" y="2530"/>
                </a:lnTo>
                <a:lnTo>
                  <a:pt x="20298" y="2674"/>
                </a:lnTo>
                <a:lnTo>
                  <a:pt x="20350" y="2822"/>
                </a:lnTo>
                <a:lnTo>
                  <a:pt x="20402" y="2973"/>
                </a:lnTo>
                <a:lnTo>
                  <a:pt x="20452" y="3131"/>
                </a:lnTo>
                <a:lnTo>
                  <a:pt x="20502" y="3293"/>
                </a:lnTo>
                <a:lnTo>
                  <a:pt x="20552" y="3458"/>
                </a:lnTo>
                <a:lnTo>
                  <a:pt x="20599" y="3626"/>
                </a:lnTo>
                <a:lnTo>
                  <a:pt x="20645" y="3805"/>
                </a:lnTo>
                <a:lnTo>
                  <a:pt x="20690" y="3980"/>
                </a:lnTo>
                <a:lnTo>
                  <a:pt x="20735" y="4163"/>
                </a:lnTo>
                <a:lnTo>
                  <a:pt x="20777" y="4345"/>
                </a:lnTo>
                <a:lnTo>
                  <a:pt x="20818" y="4534"/>
                </a:lnTo>
                <a:lnTo>
                  <a:pt x="20858" y="4730"/>
                </a:lnTo>
                <a:lnTo>
                  <a:pt x="20898" y="4926"/>
                </a:lnTo>
                <a:lnTo>
                  <a:pt x="20936" y="5128"/>
                </a:lnTo>
                <a:lnTo>
                  <a:pt x="20972" y="5331"/>
                </a:lnTo>
                <a:lnTo>
                  <a:pt x="21008" y="5537"/>
                </a:lnTo>
                <a:lnTo>
                  <a:pt x="21041" y="5747"/>
                </a:lnTo>
                <a:lnTo>
                  <a:pt x="21074" y="5960"/>
                </a:lnTo>
                <a:lnTo>
                  <a:pt x="21105" y="6177"/>
                </a:lnTo>
                <a:lnTo>
                  <a:pt x="21136" y="6397"/>
                </a:lnTo>
                <a:lnTo>
                  <a:pt x="21164" y="6617"/>
                </a:lnTo>
                <a:lnTo>
                  <a:pt x="21190" y="6844"/>
                </a:lnTo>
                <a:lnTo>
                  <a:pt x="21217" y="7074"/>
                </a:lnTo>
                <a:lnTo>
                  <a:pt x="21240" y="7304"/>
                </a:lnTo>
                <a:lnTo>
                  <a:pt x="21263" y="7538"/>
                </a:lnTo>
                <a:lnTo>
                  <a:pt x="21284" y="7775"/>
                </a:lnTo>
                <a:lnTo>
                  <a:pt x="21303" y="8016"/>
                </a:lnTo>
                <a:lnTo>
                  <a:pt x="21321" y="8253"/>
                </a:lnTo>
                <a:lnTo>
                  <a:pt x="21337" y="8500"/>
                </a:lnTo>
                <a:lnTo>
                  <a:pt x="21352" y="8741"/>
                </a:lnTo>
                <a:lnTo>
                  <a:pt x="21377" y="9243"/>
                </a:lnTo>
                <a:lnTo>
                  <a:pt x="21386" y="9494"/>
                </a:lnTo>
                <a:lnTo>
                  <a:pt x="21394" y="9748"/>
                </a:lnTo>
                <a:lnTo>
                  <a:pt x="21400" y="10003"/>
                </a:lnTo>
                <a:lnTo>
                  <a:pt x="21405" y="10260"/>
                </a:lnTo>
                <a:lnTo>
                  <a:pt x="21407" y="10522"/>
                </a:lnTo>
                <a:lnTo>
                  <a:pt x="21408" y="10779"/>
                </a:lnTo>
                <a:lnTo>
                  <a:pt x="21407" y="11044"/>
                </a:lnTo>
                <a:lnTo>
                  <a:pt x="21405" y="11302"/>
                </a:lnTo>
                <a:lnTo>
                  <a:pt x="21400" y="11556"/>
                </a:lnTo>
                <a:lnTo>
                  <a:pt x="21394" y="11814"/>
                </a:lnTo>
                <a:lnTo>
                  <a:pt x="21386" y="12065"/>
                </a:lnTo>
                <a:lnTo>
                  <a:pt x="21377" y="12319"/>
                </a:lnTo>
                <a:lnTo>
                  <a:pt x="21365" y="12570"/>
                </a:lnTo>
                <a:lnTo>
                  <a:pt x="21352" y="12818"/>
                </a:lnTo>
                <a:lnTo>
                  <a:pt x="21337" y="13065"/>
                </a:lnTo>
                <a:lnTo>
                  <a:pt x="21321" y="13306"/>
                </a:lnTo>
                <a:lnTo>
                  <a:pt x="21303" y="13550"/>
                </a:lnTo>
                <a:lnTo>
                  <a:pt x="21284" y="13787"/>
                </a:lnTo>
                <a:lnTo>
                  <a:pt x="21263" y="14021"/>
                </a:lnTo>
                <a:lnTo>
                  <a:pt x="21240" y="14254"/>
                </a:lnTo>
                <a:lnTo>
                  <a:pt x="21217" y="14485"/>
                </a:lnTo>
                <a:lnTo>
                  <a:pt x="21190" y="14715"/>
                </a:lnTo>
                <a:lnTo>
                  <a:pt x="21164" y="14942"/>
                </a:lnTo>
                <a:lnTo>
                  <a:pt x="21136" y="15162"/>
                </a:lnTo>
                <a:lnTo>
                  <a:pt x="21105" y="15382"/>
                </a:lnTo>
                <a:lnTo>
                  <a:pt x="21074" y="15598"/>
                </a:lnTo>
                <a:lnTo>
                  <a:pt x="21041" y="15812"/>
                </a:lnTo>
                <a:lnTo>
                  <a:pt x="21008" y="16021"/>
                </a:lnTo>
                <a:lnTo>
                  <a:pt x="20972" y="16231"/>
                </a:lnTo>
                <a:lnTo>
                  <a:pt x="20936" y="16434"/>
                </a:lnTo>
                <a:lnTo>
                  <a:pt x="20898" y="16633"/>
                </a:lnTo>
                <a:lnTo>
                  <a:pt x="20858" y="16829"/>
                </a:lnTo>
                <a:lnTo>
                  <a:pt x="20818" y="17025"/>
                </a:lnTo>
                <a:lnTo>
                  <a:pt x="20777" y="17214"/>
                </a:lnTo>
                <a:lnTo>
                  <a:pt x="20735" y="17396"/>
                </a:lnTo>
                <a:lnTo>
                  <a:pt x="20645" y="17761"/>
                </a:lnTo>
                <a:lnTo>
                  <a:pt x="20599" y="17932"/>
                </a:lnTo>
                <a:lnTo>
                  <a:pt x="20552" y="18101"/>
                </a:lnTo>
                <a:lnTo>
                  <a:pt x="20502" y="18266"/>
                </a:lnTo>
                <a:lnTo>
                  <a:pt x="20452" y="18427"/>
                </a:lnTo>
                <a:lnTo>
                  <a:pt x="20402" y="18585"/>
                </a:lnTo>
                <a:lnTo>
                  <a:pt x="20350" y="18737"/>
                </a:lnTo>
                <a:lnTo>
                  <a:pt x="20298" y="18885"/>
                </a:lnTo>
                <a:lnTo>
                  <a:pt x="20244" y="19029"/>
                </a:lnTo>
                <a:lnTo>
                  <a:pt x="20189" y="19166"/>
                </a:lnTo>
                <a:lnTo>
                  <a:pt x="20135" y="19300"/>
                </a:lnTo>
                <a:lnTo>
                  <a:pt x="20077" y="19431"/>
                </a:lnTo>
                <a:lnTo>
                  <a:pt x="20020" y="19555"/>
                </a:lnTo>
                <a:lnTo>
                  <a:pt x="19902" y="19789"/>
                </a:lnTo>
                <a:lnTo>
                  <a:pt x="19843" y="19899"/>
                </a:lnTo>
                <a:lnTo>
                  <a:pt x="19782" y="20002"/>
                </a:lnTo>
                <a:lnTo>
                  <a:pt x="19720" y="20101"/>
                </a:lnTo>
                <a:lnTo>
                  <a:pt x="19657" y="20194"/>
                </a:lnTo>
                <a:lnTo>
                  <a:pt x="19595" y="20280"/>
                </a:lnTo>
                <a:lnTo>
                  <a:pt x="19531" y="20363"/>
                </a:lnTo>
                <a:lnTo>
                  <a:pt x="19467" y="20442"/>
                </a:lnTo>
                <a:lnTo>
                  <a:pt x="19402" y="20510"/>
                </a:lnTo>
                <a:lnTo>
                  <a:pt x="19336" y="20576"/>
                </a:lnTo>
                <a:lnTo>
                  <a:pt x="19269" y="20638"/>
                </a:lnTo>
                <a:lnTo>
                  <a:pt x="19203" y="20693"/>
                </a:lnTo>
                <a:lnTo>
                  <a:pt x="19135" y="20737"/>
                </a:lnTo>
                <a:lnTo>
                  <a:pt x="19067" y="20782"/>
                </a:lnTo>
                <a:lnTo>
                  <a:pt x="18997" y="20816"/>
                </a:lnTo>
                <a:lnTo>
                  <a:pt x="18929" y="20844"/>
                </a:lnTo>
                <a:lnTo>
                  <a:pt x="18858" y="20868"/>
                </a:lnTo>
                <a:lnTo>
                  <a:pt x="18788" y="20885"/>
                </a:lnTo>
                <a:lnTo>
                  <a:pt x="18718" y="20892"/>
                </a:lnTo>
                <a:lnTo>
                  <a:pt x="18646" y="20899"/>
                </a:lnTo>
                <a:lnTo>
                  <a:pt x="18576" y="20892"/>
                </a:lnTo>
                <a:lnTo>
                  <a:pt x="18504" y="20885"/>
                </a:lnTo>
                <a:lnTo>
                  <a:pt x="18434" y="20868"/>
                </a:lnTo>
                <a:lnTo>
                  <a:pt x="18365" y="20844"/>
                </a:lnTo>
                <a:lnTo>
                  <a:pt x="18295" y="20816"/>
                </a:lnTo>
                <a:lnTo>
                  <a:pt x="18227" y="20782"/>
                </a:lnTo>
                <a:lnTo>
                  <a:pt x="18090" y="20693"/>
                </a:lnTo>
                <a:lnTo>
                  <a:pt x="18023" y="20638"/>
                </a:lnTo>
                <a:lnTo>
                  <a:pt x="17957" y="20576"/>
                </a:lnTo>
                <a:lnTo>
                  <a:pt x="17891" y="20510"/>
                </a:lnTo>
                <a:lnTo>
                  <a:pt x="17827" y="20442"/>
                </a:lnTo>
                <a:lnTo>
                  <a:pt x="17761" y="20363"/>
                </a:lnTo>
                <a:lnTo>
                  <a:pt x="17697" y="20280"/>
                </a:lnTo>
                <a:lnTo>
                  <a:pt x="17634" y="20194"/>
                </a:lnTo>
                <a:lnTo>
                  <a:pt x="17572" y="20101"/>
                </a:lnTo>
                <a:lnTo>
                  <a:pt x="17510" y="20002"/>
                </a:lnTo>
                <a:lnTo>
                  <a:pt x="17450" y="19899"/>
                </a:lnTo>
                <a:lnTo>
                  <a:pt x="17390" y="19789"/>
                </a:lnTo>
                <a:lnTo>
                  <a:pt x="17331" y="19672"/>
                </a:lnTo>
                <a:lnTo>
                  <a:pt x="17272" y="19555"/>
                </a:lnTo>
                <a:lnTo>
                  <a:pt x="17215" y="19431"/>
                </a:lnTo>
                <a:lnTo>
                  <a:pt x="17159" y="19300"/>
                </a:lnTo>
                <a:lnTo>
                  <a:pt x="17103" y="19166"/>
                </a:lnTo>
                <a:lnTo>
                  <a:pt x="17048" y="19029"/>
                </a:lnTo>
                <a:lnTo>
                  <a:pt x="16994" y="18885"/>
                </a:lnTo>
                <a:lnTo>
                  <a:pt x="16942" y="18737"/>
                </a:lnTo>
                <a:lnTo>
                  <a:pt x="16890" y="18585"/>
                </a:lnTo>
                <a:lnTo>
                  <a:pt x="16839" y="18427"/>
                </a:lnTo>
                <a:lnTo>
                  <a:pt x="16791" y="18266"/>
                </a:lnTo>
                <a:lnTo>
                  <a:pt x="16742" y="18101"/>
                </a:lnTo>
                <a:lnTo>
                  <a:pt x="16694" y="17932"/>
                </a:lnTo>
                <a:lnTo>
                  <a:pt x="16648" y="17761"/>
                </a:lnTo>
                <a:lnTo>
                  <a:pt x="16558" y="17396"/>
                </a:lnTo>
                <a:lnTo>
                  <a:pt x="16515" y="17214"/>
                </a:lnTo>
                <a:lnTo>
                  <a:pt x="16474" y="17025"/>
                </a:lnTo>
                <a:lnTo>
                  <a:pt x="16433" y="16829"/>
                </a:lnTo>
                <a:lnTo>
                  <a:pt x="16394" y="16633"/>
                </a:lnTo>
                <a:lnTo>
                  <a:pt x="16357" y="16434"/>
                </a:lnTo>
                <a:lnTo>
                  <a:pt x="16320" y="16231"/>
                </a:lnTo>
                <a:lnTo>
                  <a:pt x="16284" y="16021"/>
                </a:lnTo>
                <a:lnTo>
                  <a:pt x="16251" y="15812"/>
                </a:lnTo>
                <a:lnTo>
                  <a:pt x="16218" y="15598"/>
                </a:lnTo>
                <a:lnTo>
                  <a:pt x="16187" y="15382"/>
                </a:lnTo>
                <a:lnTo>
                  <a:pt x="16157" y="15162"/>
                </a:lnTo>
                <a:lnTo>
                  <a:pt x="16129" y="14942"/>
                </a:lnTo>
                <a:lnTo>
                  <a:pt x="16102" y="14715"/>
                </a:lnTo>
                <a:lnTo>
                  <a:pt x="16076" y="14485"/>
                </a:lnTo>
                <a:lnTo>
                  <a:pt x="16052" y="14254"/>
                </a:lnTo>
                <a:lnTo>
                  <a:pt x="16029" y="14021"/>
                </a:lnTo>
                <a:lnTo>
                  <a:pt x="16009" y="13787"/>
                </a:lnTo>
                <a:lnTo>
                  <a:pt x="15989" y="13550"/>
                </a:lnTo>
                <a:lnTo>
                  <a:pt x="15971" y="13306"/>
                </a:lnTo>
                <a:lnTo>
                  <a:pt x="15954" y="13065"/>
                </a:lnTo>
                <a:lnTo>
                  <a:pt x="15940" y="12818"/>
                </a:lnTo>
                <a:lnTo>
                  <a:pt x="15928" y="12570"/>
                </a:lnTo>
                <a:lnTo>
                  <a:pt x="15917" y="12319"/>
                </a:lnTo>
                <a:lnTo>
                  <a:pt x="15907" y="12065"/>
                </a:lnTo>
                <a:lnTo>
                  <a:pt x="15899" y="11814"/>
                </a:lnTo>
                <a:lnTo>
                  <a:pt x="15892" y="11556"/>
                </a:lnTo>
                <a:lnTo>
                  <a:pt x="15888" y="11302"/>
                </a:lnTo>
                <a:lnTo>
                  <a:pt x="15885" y="11044"/>
                </a:lnTo>
                <a:lnTo>
                  <a:pt x="15884" y="10779"/>
                </a:lnTo>
                <a:close/>
                <a:moveTo>
                  <a:pt x="16840" y="14055"/>
                </a:moveTo>
                <a:lnTo>
                  <a:pt x="16842" y="13907"/>
                </a:lnTo>
                <a:lnTo>
                  <a:pt x="16844" y="13763"/>
                </a:lnTo>
                <a:lnTo>
                  <a:pt x="16849" y="13622"/>
                </a:lnTo>
                <a:lnTo>
                  <a:pt x="16854" y="13481"/>
                </a:lnTo>
                <a:lnTo>
                  <a:pt x="16862" y="13350"/>
                </a:lnTo>
                <a:lnTo>
                  <a:pt x="16871" y="13220"/>
                </a:lnTo>
                <a:lnTo>
                  <a:pt x="16881" y="13096"/>
                </a:lnTo>
                <a:lnTo>
                  <a:pt x="16894" y="12972"/>
                </a:lnTo>
                <a:lnTo>
                  <a:pt x="16920" y="12739"/>
                </a:lnTo>
                <a:lnTo>
                  <a:pt x="16936" y="12625"/>
                </a:lnTo>
                <a:lnTo>
                  <a:pt x="16953" y="12512"/>
                </a:lnTo>
                <a:lnTo>
                  <a:pt x="16972" y="12405"/>
                </a:lnTo>
                <a:lnTo>
                  <a:pt x="16989" y="12302"/>
                </a:lnTo>
                <a:lnTo>
                  <a:pt x="17010" y="12202"/>
                </a:lnTo>
                <a:lnTo>
                  <a:pt x="17032" y="12103"/>
                </a:lnTo>
                <a:lnTo>
                  <a:pt x="17054" y="12003"/>
                </a:lnTo>
                <a:lnTo>
                  <a:pt x="17077" y="11910"/>
                </a:lnTo>
                <a:lnTo>
                  <a:pt x="17100" y="11817"/>
                </a:lnTo>
                <a:lnTo>
                  <a:pt x="17123" y="11728"/>
                </a:lnTo>
                <a:lnTo>
                  <a:pt x="17149" y="11639"/>
                </a:lnTo>
                <a:lnTo>
                  <a:pt x="17174" y="11553"/>
                </a:lnTo>
                <a:lnTo>
                  <a:pt x="17227" y="11388"/>
                </a:lnTo>
                <a:lnTo>
                  <a:pt x="17281" y="11223"/>
                </a:lnTo>
                <a:lnTo>
                  <a:pt x="17393" y="10920"/>
                </a:lnTo>
                <a:lnTo>
                  <a:pt x="17451" y="10773"/>
                </a:lnTo>
                <a:lnTo>
                  <a:pt x="17565" y="10484"/>
                </a:lnTo>
                <a:lnTo>
                  <a:pt x="17620" y="10343"/>
                </a:lnTo>
                <a:lnTo>
                  <a:pt x="17675" y="10205"/>
                </a:lnTo>
                <a:lnTo>
                  <a:pt x="17728" y="10061"/>
                </a:lnTo>
                <a:lnTo>
                  <a:pt x="17778" y="9920"/>
                </a:lnTo>
                <a:lnTo>
                  <a:pt x="17826" y="9772"/>
                </a:lnTo>
                <a:lnTo>
                  <a:pt x="17849" y="9700"/>
                </a:lnTo>
                <a:lnTo>
                  <a:pt x="17870" y="9624"/>
                </a:lnTo>
                <a:lnTo>
                  <a:pt x="17891" y="9552"/>
                </a:lnTo>
                <a:lnTo>
                  <a:pt x="17912" y="9473"/>
                </a:lnTo>
                <a:lnTo>
                  <a:pt x="17931" y="9398"/>
                </a:lnTo>
                <a:lnTo>
                  <a:pt x="17948" y="9319"/>
                </a:lnTo>
                <a:lnTo>
                  <a:pt x="17965" y="9239"/>
                </a:lnTo>
                <a:lnTo>
                  <a:pt x="17981" y="9157"/>
                </a:lnTo>
                <a:lnTo>
                  <a:pt x="17995" y="9074"/>
                </a:lnTo>
                <a:lnTo>
                  <a:pt x="18008" y="8989"/>
                </a:lnTo>
                <a:lnTo>
                  <a:pt x="18021" y="8903"/>
                </a:lnTo>
                <a:lnTo>
                  <a:pt x="18030" y="8813"/>
                </a:lnTo>
                <a:lnTo>
                  <a:pt x="18039" y="8720"/>
                </a:lnTo>
                <a:lnTo>
                  <a:pt x="18047" y="8631"/>
                </a:lnTo>
                <a:lnTo>
                  <a:pt x="18052" y="8531"/>
                </a:lnTo>
                <a:lnTo>
                  <a:pt x="18057" y="8439"/>
                </a:lnTo>
                <a:lnTo>
                  <a:pt x="18060" y="8335"/>
                </a:lnTo>
                <a:lnTo>
                  <a:pt x="18061" y="8232"/>
                </a:lnTo>
                <a:lnTo>
                  <a:pt x="18061" y="8146"/>
                </a:lnTo>
                <a:lnTo>
                  <a:pt x="18058" y="8064"/>
                </a:lnTo>
                <a:lnTo>
                  <a:pt x="18056" y="7981"/>
                </a:lnTo>
                <a:lnTo>
                  <a:pt x="18052" y="7899"/>
                </a:lnTo>
                <a:lnTo>
                  <a:pt x="18049" y="7827"/>
                </a:lnTo>
                <a:lnTo>
                  <a:pt x="18043" y="7748"/>
                </a:lnTo>
                <a:lnTo>
                  <a:pt x="18028" y="7603"/>
                </a:lnTo>
                <a:lnTo>
                  <a:pt x="18021" y="7538"/>
                </a:lnTo>
                <a:lnTo>
                  <a:pt x="18011" y="7469"/>
                </a:lnTo>
                <a:lnTo>
                  <a:pt x="18001" y="7407"/>
                </a:lnTo>
                <a:lnTo>
                  <a:pt x="17990" y="7346"/>
                </a:lnTo>
                <a:lnTo>
                  <a:pt x="17965" y="7229"/>
                </a:lnTo>
                <a:lnTo>
                  <a:pt x="17952" y="7177"/>
                </a:lnTo>
                <a:lnTo>
                  <a:pt x="17938" y="7129"/>
                </a:lnTo>
                <a:lnTo>
                  <a:pt x="17923" y="7077"/>
                </a:lnTo>
                <a:lnTo>
                  <a:pt x="17907" y="7033"/>
                </a:lnTo>
                <a:lnTo>
                  <a:pt x="17891" y="6991"/>
                </a:lnTo>
                <a:lnTo>
                  <a:pt x="17873" y="6950"/>
                </a:lnTo>
                <a:lnTo>
                  <a:pt x="17856" y="6919"/>
                </a:lnTo>
                <a:lnTo>
                  <a:pt x="17838" y="6881"/>
                </a:lnTo>
                <a:lnTo>
                  <a:pt x="17818" y="6851"/>
                </a:lnTo>
                <a:lnTo>
                  <a:pt x="17798" y="6823"/>
                </a:lnTo>
                <a:lnTo>
                  <a:pt x="17778" y="6799"/>
                </a:lnTo>
                <a:lnTo>
                  <a:pt x="17757" y="6778"/>
                </a:lnTo>
                <a:lnTo>
                  <a:pt x="17736" y="6761"/>
                </a:lnTo>
                <a:lnTo>
                  <a:pt x="17713" y="6744"/>
                </a:lnTo>
                <a:lnTo>
                  <a:pt x="17691" y="6734"/>
                </a:lnTo>
                <a:lnTo>
                  <a:pt x="17667" y="6723"/>
                </a:lnTo>
                <a:lnTo>
                  <a:pt x="17644" y="6720"/>
                </a:lnTo>
                <a:lnTo>
                  <a:pt x="17618" y="6716"/>
                </a:lnTo>
                <a:lnTo>
                  <a:pt x="17589" y="6720"/>
                </a:lnTo>
                <a:lnTo>
                  <a:pt x="17560" y="6734"/>
                </a:lnTo>
                <a:lnTo>
                  <a:pt x="17532" y="6751"/>
                </a:lnTo>
                <a:lnTo>
                  <a:pt x="17504" y="6771"/>
                </a:lnTo>
                <a:lnTo>
                  <a:pt x="17479" y="6799"/>
                </a:lnTo>
                <a:lnTo>
                  <a:pt x="17452" y="6826"/>
                </a:lnTo>
                <a:lnTo>
                  <a:pt x="17427" y="6864"/>
                </a:lnTo>
                <a:lnTo>
                  <a:pt x="17404" y="6906"/>
                </a:lnTo>
                <a:lnTo>
                  <a:pt x="17359" y="6995"/>
                </a:lnTo>
                <a:lnTo>
                  <a:pt x="17337" y="7046"/>
                </a:lnTo>
                <a:lnTo>
                  <a:pt x="17317" y="7098"/>
                </a:lnTo>
                <a:lnTo>
                  <a:pt x="17297" y="7153"/>
                </a:lnTo>
                <a:lnTo>
                  <a:pt x="17279" y="7205"/>
                </a:lnTo>
                <a:lnTo>
                  <a:pt x="17261" y="7260"/>
                </a:lnTo>
                <a:lnTo>
                  <a:pt x="17244" y="7318"/>
                </a:lnTo>
                <a:lnTo>
                  <a:pt x="17214" y="7428"/>
                </a:lnTo>
                <a:lnTo>
                  <a:pt x="17187" y="7538"/>
                </a:lnTo>
                <a:lnTo>
                  <a:pt x="17165" y="7638"/>
                </a:lnTo>
                <a:lnTo>
                  <a:pt x="17146" y="7727"/>
                </a:lnTo>
                <a:lnTo>
                  <a:pt x="17131" y="7806"/>
                </a:lnTo>
                <a:lnTo>
                  <a:pt x="17120" y="7861"/>
                </a:lnTo>
                <a:lnTo>
                  <a:pt x="17112" y="7916"/>
                </a:lnTo>
                <a:lnTo>
                  <a:pt x="16868" y="7304"/>
                </a:lnTo>
                <a:lnTo>
                  <a:pt x="16879" y="7229"/>
                </a:lnTo>
                <a:lnTo>
                  <a:pt x="16892" y="7150"/>
                </a:lnTo>
                <a:lnTo>
                  <a:pt x="16913" y="7036"/>
                </a:lnTo>
                <a:lnTo>
                  <a:pt x="16937" y="6909"/>
                </a:lnTo>
                <a:lnTo>
                  <a:pt x="16952" y="6837"/>
                </a:lnTo>
                <a:lnTo>
                  <a:pt x="16969" y="6765"/>
                </a:lnTo>
                <a:lnTo>
                  <a:pt x="16987" y="6689"/>
                </a:lnTo>
                <a:lnTo>
                  <a:pt x="17005" y="6610"/>
                </a:lnTo>
                <a:lnTo>
                  <a:pt x="17049" y="6448"/>
                </a:lnTo>
                <a:lnTo>
                  <a:pt x="17074" y="6373"/>
                </a:lnTo>
                <a:lnTo>
                  <a:pt x="17126" y="6215"/>
                </a:lnTo>
                <a:lnTo>
                  <a:pt x="17157" y="6139"/>
                </a:lnTo>
                <a:lnTo>
                  <a:pt x="17187" y="6063"/>
                </a:lnTo>
                <a:lnTo>
                  <a:pt x="17220" y="5995"/>
                </a:lnTo>
                <a:lnTo>
                  <a:pt x="17255" y="5929"/>
                </a:lnTo>
                <a:lnTo>
                  <a:pt x="17290" y="5861"/>
                </a:lnTo>
                <a:lnTo>
                  <a:pt x="17329" y="5809"/>
                </a:lnTo>
                <a:lnTo>
                  <a:pt x="17369" y="5754"/>
                </a:lnTo>
                <a:lnTo>
                  <a:pt x="17410" y="5709"/>
                </a:lnTo>
                <a:lnTo>
                  <a:pt x="17454" y="5668"/>
                </a:lnTo>
                <a:lnTo>
                  <a:pt x="17498" y="5641"/>
                </a:lnTo>
                <a:lnTo>
                  <a:pt x="17547" y="5617"/>
                </a:lnTo>
                <a:lnTo>
                  <a:pt x="17597" y="5603"/>
                </a:lnTo>
                <a:lnTo>
                  <a:pt x="17621" y="5599"/>
                </a:lnTo>
                <a:lnTo>
                  <a:pt x="17689" y="5599"/>
                </a:lnTo>
                <a:lnTo>
                  <a:pt x="17730" y="5613"/>
                </a:lnTo>
                <a:lnTo>
                  <a:pt x="17770" y="5623"/>
                </a:lnTo>
                <a:lnTo>
                  <a:pt x="17810" y="5644"/>
                </a:lnTo>
                <a:lnTo>
                  <a:pt x="17848" y="5672"/>
                </a:lnTo>
                <a:lnTo>
                  <a:pt x="17886" y="5702"/>
                </a:lnTo>
                <a:lnTo>
                  <a:pt x="17921" y="5740"/>
                </a:lnTo>
                <a:lnTo>
                  <a:pt x="17958" y="5785"/>
                </a:lnTo>
                <a:lnTo>
                  <a:pt x="17992" y="5830"/>
                </a:lnTo>
                <a:lnTo>
                  <a:pt x="18026" y="5881"/>
                </a:lnTo>
                <a:lnTo>
                  <a:pt x="18090" y="6005"/>
                </a:lnTo>
                <a:lnTo>
                  <a:pt x="18120" y="6077"/>
                </a:lnTo>
                <a:lnTo>
                  <a:pt x="18149" y="6146"/>
                </a:lnTo>
                <a:lnTo>
                  <a:pt x="18176" y="6225"/>
                </a:lnTo>
                <a:lnTo>
                  <a:pt x="18203" y="6307"/>
                </a:lnTo>
                <a:lnTo>
                  <a:pt x="18252" y="6486"/>
                </a:lnTo>
                <a:lnTo>
                  <a:pt x="18275" y="6582"/>
                </a:lnTo>
                <a:lnTo>
                  <a:pt x="18295" y="6682"/>
                </a:lnTo>
                <a:lnTo>
                  <a:pt x="18315" y="6785"/>
                </a:lnTo>
                <a:lnTo>
                  <a:pt x="18333" y="6892"/>
                </a:lnTo>
                <a:lnTo>
                  <a:pt x="18350" y="7009"/>
                </a:lnTo>
                <a:lnTo>
                  <a:pt x="18365" y="7122"/>
                </a:lnTo>
                <a:lnTo>
                  <a:pt x="18378" y="7242"/>
                </a:lnTo>
                <a:lnTo>
                  <a:pt x="18389" y="7366"/>
                </a:lnTo>
                <a:lnTo>
                  <a:pt x="18399" y="7493"/>
                </a:lnTo>
                <a:lnTo>
                  <a:pt x="18407" y="7624"/>
                </a:lnTo>
                <a:lnTo>
                  <a:pt x="18414" y="7761"/>
                </a:lnTo>
                <a:lnTo>
                  <a:pt x="18418" y="7899"/>
                </a:lnTo>
                <a:lnTo>
                  <a:pt x="18422" y="8040"/>
                </a:lnTo>
                <a:lnTo>
                  <a:pt x="18423" y="8184"/>
                </a:lnTo>
                <a:lnTo>
                  <a:pt x="18422" y="8315"/>
                </a:lnTo>
                <a:lnTo>
                  <a:pt x="18420" y="8445"/>
                </a:lnTo>
                <a:lnTo>
                  <a:pt x="18415" y="8573"/>
                </a:lnTo>
                <a:lnTo>
                  <a:pt x="18410" y="8696"/>
                </a:lnTo>
                <a:lnTo>
                  <a:pt x="18401" y="8820"/>
                </a:lnTo>
                <a:lnTo>
                  <a:pt x="18393" y="8934"/>
                </a:lnTo>
                <a:lnTo>
                  <a:pt x="18382" y="9050"/>
                </a:lnTo>
                <a:lnTo>
                  <a:pt x="18371" y="9160"/>
                </a:lnTo>
                <a:lnTo>
                  <a:pt x="18358" y="9270"/>
                </a:lnTo>
                <a:lnTo>
                  <a:pt x="18343" y="9374"/>
                </a:lnTo>
                <a:lnTo>
                  <a:pt x="18329" y="9480"/>
                </a:lnTo>
                <a:lnTo>
                  <a:pt x="18312" y="9580"/>
                </a:lnTo>
                <a:lnTo>
                  <a:pt x="18294" y="9679"/>
                </a:lnTo>
                <a:lnTo>
                  <a:pt x="18275" y="9776"/>
                </a:lnTo>
                <a:lnTo>
                  <a:pt x="18256" y="9868"/>
                </a:lnTo>
                <a:lnTo>
                  <a:pt x="18234" y="9961"/>
                </a:lnTo>
                <a:lnTo>
                  <a:pt x="18191" y="10140"/>
                </a:lnTo>
                <a:lnTo>
                  <a:pt x="18169" y="10226"/>
                </a:lnTo>
                <a:lnTo>
                  <a:pt x="18143" y="10312"/>
                </a:lnTo>
                <a:lnTo>
                  <a:pt x="18119" y="10394"/>
                </a:lnTo>
                <a:lnTo>
                  <a:pt x="18095" y="10470"/>
                </a:lnTo>
                <a:lnTo>
                  <a:pt x="18043" y="10632"/>
                </a:lnTo>
                <a:lnTo>
                  <a:pt x="17989" y="10783"/>
                </a:lnTo>
                <a:lnTo>
                  <a:pt x="17934" y="10931"/>
                </a:lnTo>
                <a:lnTo>
                  <a:pt x="17878" y="11075"/>
                </a:lnTo>
                <a:lnTo>
                  <a:pt x="17822" y="11216"/>
                </a:lnTo>
                <a:lnTo>
                  <a:pt x="17709" y="11494"/>
                </a:lnTo>
                <a:lnTo>
                  <a:pt x="17655" y="11628"/>
                </a:lnTo>
                <a:lnTo>
                  <a:pt x="17601" y="11769"/>
                </a:lnTo>
                <a:lnTo>
                  <a:pt x="17549" y="11903"/>
                </a:lnTo>
                <a:lnTo>
                  <a:pt x="17498" y="12044"/>
                </a:lnTo>
                <a:lnTo>
                  <a:pt x="17452" y="12189"/>
                </a:lnTo>
                <a:lnTo>
                  <a:pt x="17429" y="12261"/>
                </a:lnTo>
                <a:lnTo>
                  <a:pt x="17408" y="12333"/>
                </a:lnTo>
                <a:lnTo>
                  <a:pt x="17387" y="12405"/>
                </a:lnTo>
                <a:lnTo>
                  <a:pt x="17366" y="12484"/>
                </a:lnTo>
                <a:lnTo>
                  <a:pt x="17347" y="12560"/>
                </a:lnTo>
                <a:lnTo>
                  <a:pt x="17330" y="12636"/>
                </a:lnTo>
                <a:lnTo>
                  <a:pt x="17313" y="12715"/>
                </a:lnTo>
                <a:lnTo>
                  <a:pt x="17297" y="12797"/>
                </a:lnTo>
                <a:lnTo>
                  <a:pt x="17284" y="12880"/>
                </a:lnTo>
                <a:lnTo>
                  <a:pt x="17270" y="12962"/>
                </a:lnTo>
                <a:lnTo>
                  <a:pt x="17257" y="13048"/>
                </a:lnTo>
                <a:lnTo>
                  <a:pt x="17239" y="13220"/>
                </a:lnTo>
                <a:lnTo>
                  <a:pt x="17224" y="13405"/>
                </a:lnTo>
                <a:lnTo>
                  <a:pt x="17220" y="13498"/>
                </a:lnTo>
                <a:lnTo>
                  <a:pt x="17217" y="13598"/>
                </a:lnTo>
                <a:lnTo>
                  <a:pt x="17216" y="13698"/>
                </a:lnTo>
                <a:lnTo>
                  <a:pt x="18217" y="13698"/>
                </a:lnTo>
                <a:lnTo>
                  <a:pt x="18217" y="12501"/>
                </a:lnTo>
                <a:lnTo>
                  <a:pt x="18519" y="12501"/>
                </a:lnTo>
                <a:lnTo>
                  <a:pt x="18519" y="14739"/>
                </a:lnTo>
                <a:lnTo>
                  <a:pt x="16858" y="14739"/>
                </a:lnTo>
                <a:lnTo>
                  <a:pt x="16851" y="14564"/>
                </a:lnTo>
                <a:lnTo>
                  <a:pt x="16845" y="14385"/>
                </a:lnTo>
                <a:lnTo>
                  <a:pt x="16842" y="14217"/>
                </a:lnTo>
                <a:lnTo>
                  <a:pt x="16840" y="14055"/>
                </a:lnTo>
                <a:close/>
                <a:moveTo>
                  <a:pt x="18776" y="10233"/>
                </a:moveTo>
                <a:lnTo>
                  <a:pt x="18777" y="9992"/>
                </a:lnTo>
                <a:lnTo>
                  <a:pt x="18780" y="9755"/>
                </a:lnTo>
                <a:lnTo>
                  <a:pt x="18783" y="9521"/>
                </a:lnTo>
                <a:lnTo>
                  <a:pt x="18787" y="9291"/>
                </a:lnTo>
                <a:lnTo>
                  <a:pt x="18793" y="9068"/>
                </a:lnTo>
                <a:lnTo>
                  <a:pt x="18801" y="8844"/>
                </a:lnTo>
                <a:lnTo>
                  <a:pt x="18810" y="8631"/>
                </a:lnTo>
                <a:lnTo>
                  <a:pt x="18820" y="8418"/>
                </a:lnTo>
                <a:lnTo>
                  <a:pt x="18832" y="8212"/>
                </a:lnTo>
                <a:lnTo>
                  <a:pt x="18846" y="8012"/>
                </a:lnTo>
                <a:lnTo>
                  <a:pt x="18862" y="7816"/>
                </a:lnTo>
                <a:lnTo>
                  <a:pt x="18878" y="7627"/>
                </a:lnTo>
                <a:lnTo>
                  <a:pt x="18897" y="7449"/>
                </a:lnTo>
                <a:lnTo>
                  <a:pt x="18918" y="7277"/>
                </a:lnTo>
                <a:lnTo>
                  <a:pt x="18941" y="7108"/>
                </a:lnTo>
                <a:lnTo>
                  <a:pt x="18965" y="6947"/>
                </a:lnTo>
                <a:lnTo>
                  <a:pt x="18978" y="6868"/>
                </a:lnTo>
                <a:lnTo>
                  <a:pt x="18992" y="6796"/>
                </a:lnTo>
                <a:lnTo>
                  <a:pt x="19005" y="6720"/>
                </a:lnTo>
                <a:lnTo>
                  <a:pt x="19020" y="6648"/>
                </a:lnTo>
                <a:lnTo>
                  <a:pt x="19034" y="6576"/>
                </a:lnTo>
                <a:lnTo>
                  <a:pt x="19066" y="6445"/>
                </a:lnTo>
                <a:lnTo>
                  <a:pt x="19083" y="6383"/>
                </a:lnTo>
                <a:lnTo>
                  <a:pt x="19099" y="6321"/>
                </a:lnTo>
                <a:lnTo>
                  <a:pt x="19116" y="6266"/>
                </a:lnTo>
                <a:lnTo>
                  <a:pt x="19135" y="6208"/>
                </a:lnTo>
                <a:lnTo>
                  <a:pt x="19153" y="6153"/>
                </a:lnTo>
                <a:lnTo>
                  <a:pt x="19172" y="6101"/>
                </a:lnTo>
                <a:lnTo>
                  <a:pt x="19192" y="6050"/>
                </a:lnTo>
                <a:lnTo>
                  <a:pt x="19212" y="6002"/>
                </a:lnTo>
                <a:lnTo>
                  <a:pt x="19233" y="5957"/>
                </a:lnTo>
                <a:lnTo>
                  <a:pt x="19276" y="5874"/>
                </a:lnTo>
                <a:lnTo>
                  <a:pt x="19298" y="5837"/>
                </a:lnTo>
                <a:lnTo>
                  <a:pt x="19321" y="5806"/>
                </a:lnTo>
                <a:lnTo>
                  <a:pt x="19344" y="5771"/>
                </a:lnTo>
                <a:lnTo>
                  <a:pt x="19370" y="5744"/>
                </a:lnTo>
                <a:lnTo>
                  <a:pt x="19394" y="5713"/>
                </a:lnTo>
                <a:lnTo>
                  <a:pt x="19420" y="5689"/>
                </a:lnTo>
                <a:lnTo>
                  <a:pt x="19446" y="5668"/>
                </a:lnTo>
                <a:lnTo>
                  <a:pt x="19473" y="5647"/>
                </a:lnTo>
                <a:lnTo>
                  <a:pt x="19500" y="5637"/>
                </a:lnTo>
                <a:lnTo>
                  <a:pt x="19527" y="5620"/>
                </a:lnTo>
                <a:lnTo>
                  <a:pt x="19557" y="5613"/>
                </a:lnTo>
                <a:lnTo>
                  <a:pt x="19586" y="5603"/>
                </a:lnTo>
                <a:lnTo>
                  <a:pt x="19615" y="5599"/>
                </a:lnTo>
                <a:lnTo>
                  <a:pt x="19677" y="5599"/>
                </a:lnTo>
                <a:lnTo>
                  <a:pt x="19706" y="5603"/>
                </a:lnTo>
                <a:lnTo>
                  <a:pt x="19735" y="5613"/>
                </a:lnTo>
                <a:lnTo>
                  <a:pt x="19763" y="5620"/>
                </a:lnTo>
                <a:lnTo>
                  <a:pt x="19792" y="5637"/>
                </a:lnTo>
                <a:lnTo>
                  <a:pt x="19818" y="5647"/>
                </a:lnTo>
                <a:lnTo>
                  <a:pt x="19845" y="5668"/>
                </a:lnTo>
                <a:lnTo>
                  <a:pt x="19870" y="5689"/>
                </a:lnTo>
                <a:lnTo>
                  <a:pt x="19897" y="5713"/>
                </a:lnTo>
                <a:lnTo>
                  <a:pt x="19921" y="5744"/>
                </a:lnTo>
                <a:lnTo>
                  <a:pt x="19944" y="5771"/>
                </a:lnTo>
                <a:lnTo>
                  <a:pt x="19969" y="5806"/>
                </a:lnTo>
                <a:lnTo>
                  <a:pt x="19992" y="5837"/>
                </a:lnTo>
                <a:lnTo>
                  <a:pt x="20015" y="5874"/>
                </a:lnTo>
                <a:lnTo>
                  <a:pt x="20035" y="5916"/>
                </a:lnTo>
                <a:lnTo>
                  <a:pt x="20057" y="5957"/>
                </a:lnTo>
                <a:lnTo>
                  <a:pt x="20078" y="6002"/>
                </a:lnTo>
                <a:lnTo>
                  <a:pt x="20098" y="6050"/>
                </a:lnTo>
                <a:lnTo>
                  <a:pt x="20118" y="6101"/>
                </a:lnTo>
                <a:lnTo>
                  <a:pt x="20137" y="6153"/>
                </a:lnTo>
                <a:lnTo>
                  <a:pt x="20155" y="6208"/>
                </a:lnTo>
                <a:lnTo>
                  <a:pt x="20173" y="6266"/>
                </a:lnTo>
                <a:lnTo>
                  <a:pt x="20192" y="6321"/>
                </a:lnTo>
                <a:lnTo>
                  <a:pt x="20209" y="6383"/>
                </a:lnTo>
                <a:lnTo>
                  <a:pt x="20224" y="6445"/>
                </a:lnTo>
                <a:lnTo>
                  <a:pt x="20241" y="6510"/>
                </a:lnTo>
                <a:lnTo>
                  <a:pt x="20256" y="6576"/>
                </a:lnTo>
                <a:lnTo>
                  <a:pt x="20272" y="6648"/>
                </a:lnTo>
                <a:lnTo>
                  <a:pt x="20286" y="6720"/>
                </a:lnTo>
                <a:lnTo>
                  <a:pt x="20299" y="6796"/>
                </a:lnTo>
                <a:lnTo>
                  <a:pt x="20313" y="6868"/>
                </a:lnTo>
                <a:lnTo>
                  <a:pt x="20326" y="6947"/>
                </a:lnTo>
                <a:lnTo>
                  <a:pt x="20349" y="7108"/>
                </a:lnTo>
                <a:lnTo>
                  <a:pt x="20372" y="7277"/>
                </a:lnTo>
                <a:lnTo>
                  <a:pt x="20393" y="7449"/>
                </a:lnTo>
                <a:lnTo>
                  <a:pt x="20412" y="7627"/>
                </a:lnTo>
                <a:lnTo>
                  <a:pt x="20429" y="7816"/>
                </a:lnTo>
                <a:lnTo>
                  <a:pt x="20445" y="8012"/>
                </a:lnTo>
                <a:lnTo>
                  <a:pt x="20458" y="8212"/>
                </a:lnTo>
                <a:lnTo>
                  <a:pt x="20470" y="8418"/>
                </a:lnTo>
                <a:lnTo>
                  <a:pt x="20482" y="8631"/>
                </a:lnTo>
                <a:lnTo>
                  <a:pt x="20491" y="8844"/>
                </a:lnTo>
                <a:lnTo>
                  <a:pt x="20498" y="9068"/>
                </a:lnTo>
                <a:lnTo>
                  <a:pt x="20504" y="9291"/>
                </a:lnTo>
                <a:lnTo>
                  <a:pt x="20509" y="9521"/>
                </a:lnTo>
                <a:lnTo>
                  <a:pt x="20512" y="9755"/>
                </a:lnTo>
                <a:lnTo>
                  <a:pt x="20514" y="9992"/>
                </a:lnTo>
                <a:lnTo>
                  <a:pt x="20514" y="10477"/>
                </a:lnTo>
                <a:lnTo>
                  <a:pt x="20512" y="10714"/>
                </a:lnTo>
                <a:lnTo>
                  <a:pt x="20509" y="10948"/>
                </a:lnTo>
                <a:lnTo>
                  <a:pt x="20504" y="11178"/>
                </a:lnTo>
                <a:lnTo>
                  <a:pt x="20498" y="11405"/>
                </a:lnTo>
                <a:lnTo>
                  <a:pt x="20491" y="11628"/>
                </a:lnTo>
                <a:lnTo>
                  <a:pt x="20482" y="11845"/>
                </a:lnTo>
                <a:lnTo>
                  <a:pt x="20470" y="12058"/>
                </a:lnTo>
                <a:lnTo>
                  <a:pt x="20458" y="12261"/>
                </a:lnTo>
                <a:lnTo>
                  <a:pt x="20445" y="12464"/>
                </a:lnTo>
                <a:lnTo>
                  <a:pt x="20429" y="12660"/>
                </a:lnTo>
                <a:lnTo>
                  <a:pt x="20412" y="12849"/>
                </a:lnTo>
                <a:lnTo>
                  <a:pt x="20393" y="13031"/>
                </a:lnTo>
                <a:lnTo>
                  <a:pt x="20372" y="13206"/>
                </a:lnTo>
                <a:lnTo>
                  <a:pt x="20349" y="13375"/>
                </a:lnTo>
                <a:lnTo>
                  <a:pt x="20326" y="13536"/>
                </a:lnTo>
                <a:lnTo>
                  <a:pt x="20313" y="13615"/>
                </a:lnTo>
                <a:lnTo>
                  <a:pt x="20299" y="13691"/>
                </a:lnTo>
                <a:lnTo>
                  <a:pt x="20286" y="13766"/>
                </a:lnTo>
                <a:lnTo>
                  <a:pt x="20272" y="13835"/>
                </a:lnTo>
                <a:lnTo>
                  <a:pt x="20256" y="13907"/>
                </a:lnTo>
                <a:lnTo>
                  <a:pt x="20241" y="13976"/>
                </a:lnTo>
                <a:lnTo>
                  <a:pt x="20224" y="14041"/>
                </a:lnTo>
                <a:lnTo>
                  <a:pt x="20209" y="14103"/>
                </a:lnTo>
                <a:lnTo>
                  <a:pt x="20192" y="14165"/>
                </a:lnTo>
                <a:lnTo>
                  <a:pt x="20173" y="14227"/>
                </a:lnTo>
                <a:lnTo>
                  <a:pt x="20155" y="14282"/>
                </a:lnTo>
                <a:lnTo>
                  <a:pt x="20118" y="14392"/>
                </a:lnTo>
                <a:lnTo>
                  <a:pt x="20098" y="14440"/>
                </a:lnTo>
                <a:lnTo>
                  <a:pt x="20078" y="14485"/>
                </a:lnTo>
                <a:lnTo>
                  <a:pt x="20035" y="14574"/>
                </a:lnTo>
                <a:lnTo>
                  <a:pt x="19992" y="14653"/>
                </a:lnTo>
                <a:lnTo>
                  <a:pt x="19969" y="14688"/>
                </a:lnTo>
                <a:lnTo>
                  <a:pt x="19944" y="14719"/>
                </a:lnTo>
                <a:lnTo>
                  <a:pt x="19921" y="14749"/>
                </a:lnTo>
                <a:lnTo>
                  <a:pt x="19897" y="14777"/>
                </a:lnTo>
                <a:lnTo>
                  <a:pt x="19870" y="14801"/>
                </a:lnTo>
                <a:lnTo>
                  <a:pt x="19845" y="14822"/>
                </a:lnTo>
                <a:lnTo>
                  <a:pt x="19818" y="14842"/>
                </a:lnTo>
                <a:lnTo>
                  <a:pt x="19792" y="14859"/>
                </a:lnTo>
                <a:lnTo>
                  <a:pt x="19735" y="14880"/>
                </a:lnTo>
                <a:lnTo>
                  <a:pt x="19706" y="14887"/>
                </a:lnTo>
                <a:lnTo>
                  <a:pt x="19677" y="14890"/>
                </a:lnTo>
                <a:lnTo>
                  <a:pt x="19646" y="14897"/>
                </a:lnTo>
                <a:lnTo>
                  <a:pt x="19615" y="14890"/>
                </a:lnTo>
                <a:lnTo>
                  <a:pt x="19586" y="14887"/>
                </a:lnTo>
                <a:lnTo>
                  <a:pt x="19557" y="14880"/>
                </a:lnTo>
                <a:lnTo>
                  <a:pt x="19527" y="14870"/>
                </a:lnTo>
                <a:lnTo>
                  <a:pt x="19500" y="14859"/>
                </a:lnTo>
                <a:lnTo>
                  <a:pt x="19473" y="14842"/>
                </a:lnTo>
                <a:lnTo>
                  <a:pt x="19446" y="14822"/>
                </a:lnTo>
                <a:lnTo>
                  <a:pt x="19420" y="14801"/>
                </a:lnTo>
                <a:lnTo>
                  <a:pt x="19394" y="14777"/>
                </a:lnTo>
                <a:lnTo>
                  <a:pt x="19370" y="14749"/>
                </a:lnTo>
                <a:lnTo>
                  <a:pt x="19344" y="14719"/>
                </a:lnTo>
                <a:lnTo>
                  <a:pt x="19321" y="14688"/>
                </a:lnTo>
                <a:lnTo>
                  <a:pt x="19298" y="14653"/>
                </a:lnTo>
                <a:lnTo>
                  <a:pt x="19276" y="14612"/>
                </a:lnTo>
                <a:lnTo>
                  <a:pt x="19254" y="14574"/>
                </a:lnTo>
                <a:lnTo>
                  <a:pt x="19233" y="14529"/>
                </a:lnTo>
                <a:lnTo>
                  <a:pt x="19212" y="14485"/>
                </a:lnTo>
                <a:lnTo>
                  <a:pt x="19192" y="14440"/>
                </a:lnTo>
                <a:lnTo>
                  <a:pt x="19172" y="14392"/>
                </a:lnTo>
                <a:lnTo>
                  <a:pt x="19153" y="14337"/>
                </a:lnTo>
                <a:lnTo>
                  <a:pt x="19135" y="14282"/>
                </a:lnTo>
                <a:lnTo>
                  <a:pt x="19116" y="14227"/>
                </a:lnTo>
                <a:lnTo>
                  <a:pt x="19099" y="14165"/>
                </a:lnTo>
                <a:lnTo>
                  <a:pt x="19083" y="14103"/>
                </a:lnTo>
                <a:lnTo>
                  <a:pt x="19066" y="14041"/>
                </a:lnTo>
                <a:lnTo>
                  <a:pt x="19050" y="13976"/>
                </a:lnTo>
                <a:lnTo>
                  <a:pt x="19034" y="13907"/>
                </a:lnTo>
                <a:lnTo>
                  <a:pt x="19020" y="13835"/>
                </a:lnTo>
                <a:lnTo>
                  <a:pt x="19005" y="13766"/>
                </a:lnTo>
                <a:lnTo>
                  <a:pt x="18992" y="13691"/>
                </a:lnTo>
                <a:lnTo>
                  <a:pt x="18978" y="13615"/>
                </a:lnTo>
                <a:lnTo>
                  <a:pt x="18965" y="13536"/>
                </a:lnTo>
                <a:lnTo>
                  <a:pt x="18941" y="13375"/>
                </a:lnTo>
                <a:lnTo>
                  <a:pt x="18918" y="13206"/>
                </a:lnTo>
                <a:lnTo>
                  <a:pt x="18897" y="13031"/>
                </a:lnTo>
                <a:lnTo>
                  <a:pt x="18878" y="12849"/>
                </a:lnTo>
                <a:lnTo>
                  <a:pt x="18862" y="12660"/>
                </a:lnTo>
                <a:lnTo>
                  <a:pt x="18846" y="12464"/>
                </a:lnTo>
                <a:lnTo>
                  <a:pt x="18832" y="12261"/>
                </a:lnTo>
                <a:lnTo>
                  <a:pt x="18820" y="12058"/>
                </a:lnTo>
                <a:lnTo>
                  <a:pt x="18810" y="11845"/>
                </a:lnTo>
                <a:lnTo>
                  <a:pt x="18801" y="11628"/>
                </a:lnTo>
                <a:lnTo>
                  <a:pt x="18793" y="11405"/>
                </a:lnTo>
                <a:lnTo>
                  <a:pt x="18787" y="11178"/>
                </a:lnTo>
                <a:lnTo>
                  <a:pt x="18783" y="10948"/>
                </a:lnTo>
                <a:lnTo>
                  <a:pt x="18780" y="10714"/>
                </a:lnTo>
                <a:lnTo>
                  <a:pt x="18777" y="10477"/>
                </a:lnTo>
                <a:lnTo>
                  <a:pt x="18776" y="10233"/>
                </a:lnTo>
                <a:close/>
                <a:moveTo>
                  <a:pt x="20160" y="10233"/>
                </a:moveTo>
                <a:lnTo>
                  <a:pt x="20160" y="10051"/>
                </a:lnTo>
                <a:lnTo>
                  <a:pt x="20159" y="9872"/>
                </a:lnTo>
                <a:lnTo>
                  <a:pt x="20156" y="9697"/>
                </a:lnTo>
                <a:lnTo>
                  <a:pt x="20154" y="9518"/>
                </a:lnTo>
                <a:lnTo>
                  <a:pt x="20152" y="9349"/>
                </a:lnTo>
                <a:lnTo>
                  <a:pt x="20147" y="9181"/>
                </a:lnTo>
                <a:lnTo>
                  <a:pt x="20142" y="9016"/>
                </a:lnTo>
                <a:lnTo>
                  <a:pt x="20137" y="8858"/>
                </a:lnTo>
                <a:lnTo>
                  <a:pt x="20130" y="8700"/>
                </a:lnTo>
                <a:lnTo>
                  <a:pt x="20122" y="8549"/>
                </a:lnTo>
                <a:lnTo>
                  <a:pt x="20113" y="8401"/>
                </a:lnTo>
                <a:lnTo>
                  <a:pt x="20103" y="8256"/>
                </a:lnTo>
                <a:lnTo>
                  <a:pt x="20092" y="8122"/>
                </a:lnTo>
                <a:lnTo>
                  <a:pt x="20080" y="7992"/>
                </a:lnTo>
                <a:lnTo>
                  <a:pt x="20067" y="7861"/>
                </a:lnTo>
                <a:lnTo>
                  <a:pt x="20053" y="7741"/>
                </a:lnTo>
                <a:lnTo>
                  <a:pt x="20038" y="7624"/>
                </a:lnTo>
                <a:lnTo>
                  <a:pt x="20021" y="7514"/>
                </a:lnTo>
                <a:lnTo>
                  <a:pt x="20003" y="7411"/>
                </a:lnTo>
                <a:lnTo>
                  <a:pt x="19984" y="7311"/>
                </a:lnTo>
                <a:lnTo>
                  <a:pt x="19964" y="7222"/>
                </a:lnTo>
                <a:lnTo>
                  <a:pt x="19942" y="7139"/>
                </a:lnTo>
                <a:lnTo>
                  <a:pt x="19919" y="7060"/>
                </a:lnTo>
                <a:lnTo>
                  <a:pt x="19896" y="6991"/>
                </a:lnTo>
                <a:lnTo>
                  <a:pt x="19869" y="6930"/>
                </a:lnTo>
                <a:lnTo>
                  <a:pt x="19841" y="6871"/>
                </a:lnTo>
                <a:lnTo>
                  <a:pt x="19813" y="6826"/>
                </a:lnTo>
                <a:lnTo>
                  <a:pt x="19783" y="6792"/>
                </a:lnTo>
                <a:lnTo>
                  <a:pt x="19750" y="6758"/>
                </a:lnTo>
                <a:lnTo>
                  <a:pt x="19717" y="6737"/>
                </a:lnTo>
                <a:lnTo>
                  <a:pt x="19682" y="6723"/>
                </a:lnTo>
                <a:lnTo>
                  <a:pt x="19646" y="6716"/>
                </a:lnTo>
                <a:lnTo>
                  <a:pt x="19610" y="6723"/>
                </a:lnTo>
                <a:lnTo>
                  <a:pt x="19573" y="6737"/>
                </a:lnTo>
                <a:lnTo>
                  <a:pt x="19540" y="6758"/>
                </a:lnTo>
                <a:lnTo>
                  <a:pt x="19508" y="6792"/>
                </a:lnTo>
                <a:lnTo>
                  <a:pt x="19477" y="6826"/>
                </a:lnTo>
                <a:lnTo>
                  <a:pt x="19449" y="6871"/>
                </a:lnTo>
                <a:lnTo>
                  <a:pt x="19421" y="6930"/>
                </a:lnTo>
                <a:lnTo>
                  <a:pt x="19395" y="6991"/>
                </a:lnTo>
                <a:lnTo>
                  <a:pt x="19371" y="7060"/>
                </a:lnTo>
                <a:lnTo>
                  <a:pt x="19348" y="7139"/>
                </a:lnTo>
                <a:lnTo>
                  <a:pt x="19326" y="7222"/>
                </a:lnTo>
                <a:lnTo>
                  <a:pt x="19306" y="7311"/>
                </a:lnTo>
                <a:lnTo>
                  <a:pt x="19286" y="7411"/>
                </a:lnTo>
                <a:lnTo>
                  <a:pt x="19269" y="7514"/>
                </a:lnTo>
                <a:lnTo>
                  <a:pt x="19253" y="7624"/>
                </a:lnTo>
                <a:lnTo>
                  <a:pt x="19237" y="7741"/>
                </a:lnTo>
                <a:lnTo>
                  <a:pt x="19223" y="7861"/>
                </a:lnTo>
                <a:lnTo>
                  <a:pt x="19210" y="7992"/>
                </a:lnTo>
                <a:lnTo>
                  <a:pt x="19199" y="8122"/>
                </a:lnTo>
                <a:lnTo>
                  <a:pt x="19188" y="8256"/>
                </a:lnTo>
                <a:lnTo>
                  <a:pt x="19177" y="8401"/>
                </a:lnTo>
                <a:lnTo>
                  <a:pt x="19170" y="8549"/>
                </a:lnTo>
                <a:lnTo>
                  <a:pt x="19162" y="8700"/>
                </a:lnTo>
                <a:lnTo>
                  <a:pt x="19155" y="8858"/>
                </a:lnTo>
                <a:lnTo>
                  <a:pt x="19149" y="9016"/>
                </a:lnTo>
                <a:lnTo>
                  <a:pt x="19144" y="9181"/>
                </a:lnTo>
                <a:lnTo>
                  <a:pt x="19141" y="9349"/>
                </a:lnTo>
                <a:lnTo>
                  <a:pt x="19137" y="9518"/>
                </a:lnTo>
                <a:lnTo>
                  <a:pt x="19134" y="9697"/>
                </a:lnTo>
                <a:lnTo>
                  <a:pt x="19132" y="9872"/>
                </a:lnTo>
                <a:lnTo>
                  <a:pt x="19132" y="10051"/>
                </a:lnTo>
                <a:lnTo>
                  <a:pt x="19132" y="10418"/>
                </a:lnTo>
                <a:lnTo>
                  <a:pt x="19132" y="10597"/>
                </a:lnTo>
                <a:lnTo>
                  <a:pt x="19134" y="10779"/>
                </a:lnTo>
                <a:lnTo>
                  <a:pt x="19137" y="10955"/>
                </a:lnTo>
                <a:lnTo>
                  <a:pt x="19141" y="11130"/>
                </a:lnTo>
                <a:lnTo>
                  <a:pt x="19144" y="11298"/>
                </a:lnTo>
                <a:lnTo>
                  <a:pt x="19155" y="11622"/>
                </a:lnTo>
                <a:lnTo>
                  <a:pt x="19162" y="11776"/>
                </a:lnTo>
                <a:lnTo>
                  <a:pt x="19170" y="11931"/>
                </a:lnTo>
                <a:lnTo>
                  <a:pt x="19177" y="12079"/>
                </a:lnTo>
                <a:lnTo>
                  <a:pt x="19188" y="12223"/>
                </a:lnTo>
                <a:lnTo>
                  <a:pt x="19199" y="12361"/>
                </a:lnTo>
                <a:lnTo>
                  <a:pt x="19210" y="12491"/>
                </a:lnTo>
                <a:lnTo>
                  <a:pt x="19223" y="12618"/>
                </a:lnTo>
                <a:lnTo>
                  <a:pt x="19237" y="12742"/>
                </a:lnTo>
                <a:lnTo>
                  <a:pt x="19253" y="12859"/>
                </a:lnTo>
                <a:lnTo>
                  <a:pt x="19269" y="12969"/>
                </a:lnTo>
                <a:lnTo>
                  <a:pt x="19286" y="13072"/>
                </a:lnTo>
                <a:lnTo>
                  <a:pt x="19306" y="13172"/>
                </a:lnTo>
                <a:lnTo>
                  <a:pt x="19326" y="13261"/>
                </a:lnTo>
                <a:lnTo>
                  <a:pt x="19348" y="13344"/>
                </a:lnTo>
                <a:lnTo>
                  <a:pt x="19371" y="13419"/>
                </a:lnTo>
                <a:lnTo>
                  <a:pt x="19395" y="13491"/>
                </a:lnTo>
                <a:lnTo>
                  <a:pt x="19421" y="13553"/>
                </a:lnTo>
                <a:lnTo>
                  <a:pt x="19449" y="13605"/>
                </a:lnTo>
                <a:lnTo>
                  <a:pt x="19477" y="13650"/>
                </a:lnTo>
                <a:lnTo>
                  <a:pt x="19508" y="13691"/>
                </a:lnTo>
                <a:lnTo>
                  <a:pt x="19540" y="13722"/>
                </a:lnTo>
                <a:lnTo>
                  <a:pt x="19573" y="13742"/>
                </a:lnTo>
                <a:lnTo>
                  <a:pt x="19610" y="13756"/>
                </a:lnTo>
                <a:lnTo>
                  <a:pt x="19646" y="13763"/>
                </a:lnTo>
                <a:lnTo>
                  <a:pt x="19682" y="13756"/>
                </a:lnTo>
                <a:lnTo>
                  <a:pt x="19717" y="13742"/>
                </a:lnTo>
                <a:lnTo>
                  <a:pt x="19750" y="13722"/>
                </a:lnTo>
                <a:lnTo>
                  <a:pt x="19783" y="13691"/>
                </a:lnTo>
                <a:lnTo>
                  <a:pt x="19813" y="13650"/>
                </a:lnTo>
                <a:lnTo>
                  <a:pt x="19841" y="13605"/>
                </a:lnTo>
                <a:lnTo>
                  <a:pt x="19869" y="13553"/>
                </a:lnTo>
                <a:lnTo>
                  <a:pt x="19896" y="13491"/>
                </a:lnTo>
                <a:lnTo>
                  <a:pt x="19919" y="13419"/>
                </a:lnTo>
                <a:lnTo>
                  <a:pt x="19942" y="13344"/>
                </a:lnTo>
                <a:lnTo>
                  <a:pt x="19964" y="13261"/>
                </a:lnTo>
                <a:lnTo>
                  <a:pt x="19984" y="13172"/>
                </a:lnTo>
                <a:lnTo>
                  <a:pt x="20003" y="13072"/>
                </a:lnTo>
                <a:lnTo>
                  <a:pt x="20021" y="12969"/>
                </a:lnTo>
                <a:lnTo>
                  <a:pt x="20038" y="12859"/>
                </a:lnTo>
                <a:lnTo>
                  <a:pt x="20053" y="12742"/>
                </a:lnTo>
                <a:lnTo>
                  <a:pt x="20067" y="12618"/>
                </a:lnTo>
                <a:lnTo>
                  <a:pt x="20080" y="12491"/>
                </a:lnTo>
                <a:lnTo>
                  <a:pt x="20092" y="12361"/>
                </a:lnTo>
                <a:lnTo>
                  <a:pt x="20103" y="12223"/>
                </a:lnTo>
                <a:lnTo>
                  <a:pt x="20113" y="12079"/>
                </a:lnTo>
                <a:lnTo>
                  <a:pt x="20122" y="11931"/>
                </a:lnTo>
                <a:lnTo>
                  <a:pt x="20130" y="11776"/>
                </a:lnTo>
                <a:lnTo>
                  <a:pt x="20137" y="11622"/>
                </a:lnTo>
                <a:lnTo>
                  <a:pt x="20142" y="11460"/>
                </a:lnTo>
                <a:lnTo>
                  <a:pt x="20147" y="11298"/>
                </a:lnTo>
                <a:lnTo>
                  <a:pt x="20152" y="11130"/>
                </a:lnTo>
                <a:lnTo>
                  <a:pt x="20154" y="10955"/>
                </a:lnTo>
                <a:lnTo>
                  <a:pt x="20156" y="10779"/>
                </a:lnTo>
                <a:lnTo>
                  <a:pt x="20159" y="10597"/>
                </a:lnTo>
                <a:lnTo>
                  <a:pt x="20160" y="10418"/>
                </a:lnTo>
                <a:lnTo>
                  <a:pt x="20160" y="10233"/>
                </a:lnTo>
                <a:close/>
                <a:moveTo>
                  <a:pt x="7230" y="10827"/>
                </a:moveTo>
                <a:lnTo>
                  <a:pt x="7230" y="10680"/>
                </a:lnTo>
                <a:lnTo>
                  <a:pt x="7231" y="10556"/>
                </a:lnTo>
                <a:lnTo>
                  <a:pt x="7233" y="10439"/>
                </a:lnTo>
                <a:lnTo>
                  <a:pt x="7236" y="10319"/>
                </a:lnTo>
                <a:lnTo>
                  <a:pt x="7238" y="10205"/>
                </a:lnTo>
                <a:lnTo>
                  <a:pt x="7243" y="10085"/>
                </a:lnTo>
                <a:lnTo>
                  <a:pt x="7248" y="9972"/>
                </a:lnTo>
                <a:lnTo>
                  <a:pt x="7253" y="9851"/>
                </a:lnTo>
                <a:lnTo>
                  <a:pt x="7260" y="9741"/>
                </a:lnTo>
                <a:lnTo>
                  <a:pt x="7267" y="9624"/>
                </a:lnTo>
                <a:lnTo>
                  <a:pt x="7275" y="9514"/>
                </a:lnTo>
                <a:lnTo>
                  <a:pt x="7283" y="9398"/>
                </a:lnTo>
                <a:lnTo>
                  <a:pt x="7293" y="9291"/>
                </a:lnTo>
                <a:lnTo>
                  <a:pt x="7301" y="9181"/>
                </a:lnTo>
                <a:lnTo>
                  <a:pt x="7335" y="8861"/>
                </a:lnTo>
                <a:lnTo>
                  <a:pt x="7347" y="8758"/>
                </a:lnTo>
                <a:lnTo>
                  <a:pt x="7361" y="8655"/>
                </a:lnTo>
                <a:lnTo>
                  <a:pt x="7374" y="8552"/>
                </a:lnTo>
                <a:lnTo>
                  <a:pt x="7389" y="8456"/>
                </a:lnTo>
                <a:lnTo>
                  <a:pt x="7403" y="8356"/>
                </a:lnTo>
                <a:lnTo>
                  <a:pt x="7419" y="8256"/>
                </a:lnTo>
                <a:lnTo>
                  <a:pt x="7435" y="8164"/>
                </a:lnTo>
                <a:lnTo>
                  <a:pt x="7452" y="8067"/>
                </a:lnTo>
                <a:lnTo>
                  <a:pt x="7469" y="7978"/>
                </a:lnTo>
                <a:lnTo>
                  <a:pt x="7487" y="7889"/>
                </a:lnTo>
                <a:lnTo>
                  <a:pt x="7506" y="7796"/>
                </a:lnTo>
                <a:lnTo>
                  <a:pt x="7523" y="7710"/>
                </a:lnTo>
                <a:lnTo>
                  <a:pt x="7544" y="7624"/>
                </a:lnTo>
                <a:lnTo>
                  <a:pt x="7564" y="7541"/>
                </a:lnTo>
                <a:lnTo>
                  <a:pt x="7584" y="7459"/>
                </a:lnTo>
                <a:lnTo>
                  <a:pt x="7606" y="7376"/>
                </a:lnTo>
                <a:lnTo>
                  <a:pt x="7627" y="7304"/>
                </a:lnTo>
                <a:lnTo>
                  <a:pt x="7649" y="7225"/>
                </a:lnTo>
                <a:lnTo>
                  <a:pt x="7672" y="7153"/>
                </a:lnTo>
                <a:lnTo>
                  <a:pt x="7695" y="7081"/>
                </a:lnTo>
                <a:lnTo>
                  <a:pt x="7718" y="7012"/>
                </a:lnTo>
                <a:lnTo>
                  <a:pt x="7743" y="6943"/>
                </a:lnTo>
                <a:lnTo>
                  <a:pt x="7767" y="6878"/>
                </a:lnTo>
                <a:lnTo>
                  <a:pt x="7818" y="6754"/>
                </a:lnTo>
                <a:lnTo>
                  <a:pt x="7870" y="6637"/>
                </a:lnTo>
                <a:lnTo>
                  <a:pt x="7897" y="6586"/>
                </a:lnTo>
                <a:lnTo>
                  <a:pt x="7924" y="6534"/>
                </a:lnTo>
                <a:lnTo>
                  <a:pt x="7980" y="6438"/>
                </a:lnTo>
                <a:lnTo>
                  <a:pt x="8009" y="6397"/>
                </a:lnTo>
                <a:lnTo>
                  <a:pt x="8037" y="6352"/>
                </a:lnTo>
                <a:lnTo>
                  <a:pt x="8097" y="6277"/>
                </a:lnTo>
                <a:lnTo>
                  <a:pt x="8127" y="6246"/>
                </a:lnTo>
                <a:lnTo>
                  <a:pt x="8157" y="6211"/>
                </a:lnTo>
                <a:lnTo>
                  <a:pt x="8189" y="6187"/>
                </a:lnTo>
                <a:lnTo>
                  <a:pt x="8219" y="6160"/>
                </a:lnTo>
                <a:lnTo>
                  <a:pt x="8250" y="6139"/>
                </a:lnTo>
                <a:lnTo>
                  <a:pt x="8283" y="6118"/>
                </a:lnTo>
                <a:lnTo>
                  <a:pt x="8315" y="6101"/>
                </a:lnTo>
                <a:lnTo>
                  <a:pt x="8347" y="6087"/>
                </a:lnTo>
                <a:lnTo>
                  <a:pt x="8380" y="6077"/>
                </a:lnTo>
                <a:lnTo>
                  <a:pt x="8413" y="6067"/>
                </a:lnTo>
                <a:lnTo>
                  <a:pt x="8447" y="6063"/>
                </a:lnTo>
                <a:lnTo>
                  <a:pt x="8522" y="6063"/>
                </a:lnTo>
                <a:lnTo>
                  <a:pt x="8562" y="6067"/>
                </a:lnTo>
                <a:lnTo>
                  <a:pt x="8602" y="6081"/>
                </a:lnTo>
                <a:lnTo>
                  <a:pt x="8640" y="6087"/>
                </a:lnTo>
                <a:lnTo>
                  <a:pt x="8677" y="6105"/>
                </a:lnTo>
                <a:lnTo>
                  <a:pt x="8713" y="6125"/>
                </a:lnTo>
                <a:lnTo>
                  <a:pt x="8750" y="6146"/>
                </a:lnTo>
                <a:lnTo>
                  <a:pt x="8784" y="6170"/>
                </a:lnTo>
                <a:lnTo>
                  <a:pt x="8819" y="6197"/>
                </a:lnTo>
                <a:lnTo>
                  <a:pt x="8852" y="6228"/>
                </a:lnTo>
                <a:lnTo>
                  <a:pt x="8884" y="6259"/>
                </a:lnTo>
                <a:lnTo>
                  <a:pt x="8917" y="6297"/>
                </a:lnTo>
                <a:lnTo>
                  <a:pt x="8978" y="6380"/>
                </a:lnTo>
                <a:lnTo>
                  <a:pt x="9008" y="6424"/>
                </a:lnTo>
                <a:lnTo>
                  <a:pt x="9037" y="6469"/>
                </a:lnTo>
                <a:lnTo>
                  <a:pt x="9066" y="6521"/>
                </a:lnTo>
                <a:lnTo>
                  <a:pt x="9095" y="6572"/>
                </a:lnTo>
                <a:lnTo>
                  <a:pt x="9122" y="6627"/>
                </a:lnTo>
                <a:lnTo>
                  <a:pt x="9150" y="6682"/>
                </a:lnTo>
                <a:lnTo>
                  <a:pt x="9177" y="6744"/>
                </a:lnTo>
                <a:lnTo>
                  <a:pt x="9203" y="6806"/>
                </a:lnTo>
                <a:lnTo>
                  <a:pt x="9255" y="6933"/>
                </a:lnTo>
                <a:lnTo>
                  <a:pt x="9306" y="7074"/>
                </a:lnTo>
                <a:lnTo>
                  <a:pt x="9355" y="7218"/>
                </a:lnTo>
                <a:lnTo>
                  <a:pt x="9404" y="7370"/>
                </a:lnTo>
                <a:lnTo>
                  <a:pt x="9453" y="7531"/>
                </a:lnTo>
                <a:lnTo>
                  <a:pt x="9321" y="8026"/>
                </a:lnTo>
                <a:lnTo>
                  <a:pt x="9278" y="7882"/>
                </a:lnTo>
                <a:lnTo>
                  <a:pt x="9236" y="7748"/>
                </a:lnTo>
                <a:lnTo>
                  <a:pt x="9193" y="7617"/>
                </a:lnTo>
                <a:lnTo>
                  <a:pt x="9149" y="7490"/>
                </a:lnTo>
                <a:lnTo>
                  <a:pt x="9104" y="7370"/>
                </a:lnTo>
                <a:lnTo>
                  <a:pt x="9057" y="7260"/>
                </a:lnTo>
                <a:lnTo>
                  <a:pt x="9032" y="7205"/>
                </a:lnTo>
                <a:lnTo>
                  <a:pt x="8983" y="7108"/>
                </a:lnTo>
                <a:lnTo>
                  <a:pt x="8957" y="7060"/>
                </a:lnTo>
                <a:lnTo>
                  <a:pt x="8932" y="7016"/>
                </a:lnTo>
                <a:lnTo>
                  <a:pt x="8905" y="6974"/>
                </a:lnTo>
                <a:lnTo>
                  <a:pt x="8878" y="6940"/>
                </a:lnTo>
                <a:lnTo>
                  <a:pt x="8852" y="6902"/>
                </a:lnTo>
                <a:lnTo>
                  <a:pt x="8824" y="6864"/>
                </a:lnTo>
                <a:lnTo>
                  <a:pt x="8795" y="6837"/>
                </a:lnTo>
                <a:lnTo>
                  <a:pt x="8767" y="6806"/>
                </a:lnTo>
                <a:lnTo>
                  <a:pt x="8736" y="6778"/>
                </a:lnTo>
                <a:lnTo>
                  <a:pt x="8676" y="6737"/>
                </a:lnTo>
                <a:lnTo>
                  <a:pt x="8644" y="6716"/>
                </a:lnTo>
                <a:lnTo>
                  <a:pt x="8612" y="6703"/>
                </a:lnTo>
                <a:lnTo>
                  <a:pt x="8579" y="6692"/>
                </a:lnTo>
                <a:lnTo>
                  <a:pt x="8545" y="6682"/>
                </a:lnTo>
                <a:lnTo>
                  <a:pt x="8512" y="6679"/>
                </a:lnTo>
                <a:lnTo>
                  <a:pt x="8477" y="6675"/>
                </a:lnTo>
                <a:lnTo>
                  <a:pt x="8421" y="6682"/>
                </a:lnTo>
                <a:lnTo>
                  <a:pt x="8393" y="6689"/>
                </a:lnTo>
                <a:lnTo>
                  <a:pt x="8366" y="6699"/>
                </a:lnTo>
                <a:lnTo>
                  <a:pt x="8339" y="6710"/>
                </a:lnTo>
                <a:lnTo>
                  <a:pt x="8312" y="6723"/>
                </a:lnTo>
                <a:lnTo>
                  <a:pt x="8259" y="6758"/>
                </a:lnTo>
                <a:lnTo>
                  <a:pt x="8232" y="6782"/>
                </a:lnTo>
                <a:lnTo>
                  <a:pt x="8207" y="6802"/>
                </a:lnTo>
                <a:lnTo>
                  <a:pt x="8182" y="6833"/>
                </a:lnTo>
                <a:lnTo>
                  <a:pt x="8156" y="6857"/>
                </a:lnTo>
                <a:lnTo>
                  <a:pt x="8132" y="6888"/>
                </a:lnTo>
                <a:lnTo>
                  <a:pt x="8107" y="6923"/>
                </a:lnTo>
                <a:lnTo>
                  <a:pt x="8082" y="6954"/>
                </a:lnTo>
                <a:lnTo>
                  <a:pt x="8059" y="6991"/>
                </a:lnTo>
                <a:lnTo>
                  <a:pt x="8012" y="7074"/>
                </a:lnTo>
                <a:lnTo>
                  <a:pt x="7967" y="7163"/>
                </a:lnTo>
                <a:lnTo>
                  <a:pt x="7922" y="7263"/>
                </a:lnTo>
                <a:lnTo>
                  <a:pt x="7879" y="7366"/>
                </a:lnTo>
                <a:lnTo>
                  <a:pt x="7838" y="7480"/>
                </a:lnTo>
                <a:lnTo>
                  <a:pt x="7798" y="7600"/>
                </a:lnTo>
                <a:lnTo>
                  <a:pt x="7761" y="7727"/>
                </a:lnTo>
                <a:lnTo>
                  <a:pt x="7724" y="7861"/>
                </a:lnTo>
                <a:lnTo>
                  <a:pt x="7689" y="8002"/>
                </a:lnTo>
                <a:lnTo>
                  <a:pt x="7657" y="8150"/>
                </a:lnTo>
                <a:lnTo>
                  <a:pt x="7627" y="8308"/>
                </a:lnTo>
                <a:lnTo>
                  <a:pt x="7597" y="8466"/>
                </a:lnTo>
                <a:lnTo>
                  <a:pt x="7571" y="8631"/>
                </a:lnTo>
                <a:lnTo>
                  <a:pt x="7546" y="8803"/>
                </a:lnTo>
                <a:lnTo>
                  <a:pt x="7523" y="8982"/>
                </a:lnTo>
                <a:lnTo>
                  <a:pt x="7503" y="9160"/>
                </a:lnTo>
                <a:lnTo>
                  <a:pt x="7484" y="9349"/>
                </a:lnTo>
                <a:lnTo>
                  <a:pt x="7469" y="9539"/>
                </a:lnTo>
                <a:lnTo>
                  <a:pt x="7454" y="9734"/>
                </a:lnTo>
                <a:lnTo>
                  <a:pt x="7443" y="9937"/>
                </a:lnTo>
                <a:lnTo>
                  <a:pt x="7434" y="10143"/>
                </a:lnTo>
                <a:lnTo>
                  <a:pt x="7427" y="10350"/>
                </a:lnTo>
                <a:lnTo>
                  <a:pt x="7424" y="10563"/>
                </a:lnTo>
                <a:lnTo>
                  <a:pt x="7423" y="10776"/>
                </a:lnTo>
                <a:lnTo>
                  <a:pt x="7423" y="10910"/>
                </a:lnTo>
                <a:lnTo>
                  <a:pt x="7424" y="11017"/>
                </a:lnTo>
                <a:lnTo>
                  <a:pt x="7429" y="11226"/>
                </a:lnTo>
                <a:lnTo>
                  <a:pt x="7434" y="11436"/>
                </a:lnTo>
                <a:lnTo>
                  <a:pt x="7444" y="11642"/>
                </a:lnTo>
                <a:lnTo>
                  <a:pt x="7455" y="11845"/>
                </a:lnTo>
                <a:lnTo>
                  <a:pt x="7469" y="12041"/>
                </a:lnTo>
                <a:lnTo>
                  <a:pt x="7486" y="12233"/>
                </a:lnTo>
                <a:lnTo>
                  <a:pt x="7504" y="12422"/>
                </a:lnTo>
                <a:lnTo>
                  <a:pt x="7524" y="12608"/>
                </a:lnTo>
                <a:lnTo>
                  <a:pt x="7547" y="12783"/>
                </a:lnTo>
                <a:lnTo>
                  <a:pt x="7573" y="12955"/>
                </a:lnTo>
                <a:lnTo>
                  <a:pt x="7600" y="13124"/>
                </a:lnTo>
                <a:lnTo>
                  <a:pt x="7629" y="13285"/>
                </a:lnTo>
                <a:lnTo>
                  <a:pt x="7660" y="13440"/>
                </a:lnTo>
                <a:lnTo>
                  <a:pt x="7693" y="13588"/>
                </a:lnTo>
                <a:lnTo>
                  <a:pt x="7728" y="13729"/>
                </a:lnTo>
                <a:lnTo>
                  <a:pt x="7763" y="13866"/>
                </a:lnTo>
                <a:lnTo>
                  <a:pt x="7802" y="13997"/>
                </a:lnTo>
                <a:lnTo>
                  <a:pt x="7842" y="14114"/>
                </a:lnTo>
                <a:lnTo>
                  <a:pt x="7883" y="14230"/>
                </a:lnTo>
                <a:lnTo>
                  <a:pt x="7927" y="14337"/>
                </a:lnTo>
                <a:lnTo>
                  <a:pt x="7972" y="14437"/>
                </a:lnTo>
                <a:lnTo>
                  <a:pt x="8016" y="14523"/>
                </a:lnTo>
                <a:lnTo>
                  <a:pt x="8063" y="14605"/>
                </a:lnTo>
                <a:lnTo>
                  <a:pt x="8088" y="14639"/>
                </a:lnTo>
                <a:lnTo>
                  <a:pt x="8111" y="14677"/>
                </a:lnTo>
                <a:lnTo>
                  <a:pt x="8136" y="14712"/>
                </a:lnTo>
                <a:lnTo>
                  <a:pt x="8186" y="14767"/>
                </a:lnTo>
                <a:lnTo>
                  <a:pt x="8212" y="14798"/>
                </a:lnTo>
                <a:lnTo>
                  <a:pt x="8238" y="14822"/>
                </a:lnTo>
                <a:lnTo>
                  <a:pt x="8264" y="14842"/>
                </a:lnTo>
                <a:lnTo>
                  <a:pt x="8289" y="14859"/>
                </a:lnTo>
                <a:lnTo>
                  <a:pt x="8317" y="14877"/>
                </a:lnTo>
                <a:lnTo>
                  <a:pt x="8344" y="14890"/>
                </a:lnTo>
                <a:lnTo>
                  <a:pt x="8370" y="14904"/>
                </a:lnTo>
                <a:lnTo>
                  <a:pt x="8397" y="14911"/>
                </a:lnTo>
                <a:lnTo>
                  <a:pt x="8425" y="14918"/>
                </a:lnTo>
                <a:lnTo>
                  <a:pt x="8452" y="14921"/>
                </a:lnTo>
                <a:lnTo>
                  <a:pt x="8481" y="14925"/>
                </a:lnTo>
                <a:lnTo>
                  <a:pt x="8514" y="14921"/>
                </a:lnTo>
                <a:lnTo>
                  <a:pt x="8546" y="14918"/>
                </a:lnTo>
                <a:lnTo>
                  <a:pt x="8579" y="14908"/>
                </a:lnTo>
                <a:lnTo>
                  <a:pt x="8610" y="14901"/>
                </a:lnTo>
                <a:lnTo>
                  <a:pt x="8642" y="14887"/>
                </a:lnTo>
                <a:lnTo>
                  <a:pt x="8672" y="14870"/>
                </a:lnTo>
                <a:lnTo>
                  <a:pt x="8703" y="14849"/>
                </a:lnTo>
                <a:lnTo>
                  <a:pt x="8732" y="14829"/>
                </a:lnTo>
                <a:lnTo>
                  <a:pt x="8761" y="14804"/>
                </a:lnTo>
                <a:lnTo>
                  <a:pt x="8817" y="14749"/>
                </a:lnTo>
                <a:lnTo>
                  <a:pt x="8844" y="14715"/>
                </a:lnTo>
                <a:lnTo>
                  <a:pt x="8899" y="14639"/>
                </a:lnTo>
                <a:lnTo>
                  <a:pt x="8924" y="14598"/>
                </a:lnTo>
                <a:lnTo>
                  <a:pt x="8951" y="14554"/>
                </a:lnTo>
                <a:lnTo>
                  <a:pt x="8978" y="14505"/>
                </a:lnTo>
                <a:lnTo>
                  <a:pt x="9003" y="14457"/>
                </a:lnTo>
                <a:lnTo>
                  <a:pt x="9027" y="14406"/>
                </a:lnTo>
                <a:lnTo>
                  <a:pt x="9052" y="14351"/>
                </a:lnTo>
                <a:lnTo>
                  <a:pt x="9101" y="14234"/>
                </a:lnTo>
                <a:lnTo>
                  <a:pt x="9151" y="14107"/>
                </a:lnTo>
                <a:lnTo>
                  <a:pt x="9247" y="13825"/>
                </a:lnTo>
                <a:lnTo>
                  <a:pt x="9294" y="13663"/>
                </a:lnTo>
                <a:lnTo>
                  <a:pt x="9341" y="13498"/>
                </a:lnTo>
                <a:lnTo>
                  <a:pt x="9466" y="13942"/>
                </a:lnTo>
                <a:lnTo>
                  <a:pt x="9416" y="14120"/>
                </a:lnTo>
                <a:lnTo>
                  <a:pt x="9367" y="14282"/>
                </a:lnTo>
                <a:lnTo>
                  <a:pt x="9315" y="14444"/>
                </a:lnTo>
                <a:lnTo>
                  <a:pt x="9289" y="14523"/>
                </a:lnTo>
                <a:lnTo>
                  <a:pt x="9262" y="14595"/>
                </a:lnTo>
                <a:lnTo>
                  <a:pt x="9235" y="14667"/>
                </a:lnTo>
                <a:lnTo>
                  <a:pt x="9208" y="14736"/>
                </a:lnTo>
                <a:lnTo>
                  <a:pt x="9181" y="14801"/>
                </a:lnTo>
                <a:lnTo>
                  <a:pt x="9153" y="14866"/>
                </a:lnTo>
                <a:lnTo>
                  <a:pt x="9125" y="14928"/>
                </a:lnTo>
                <a:lnTo>
                  <a:pt x="9096" y="14990"/>
                </a:lnTo>
                <a:lnTo>
                  <a:pt x="9067" y="15045"/>
                </a:lnTo>
                <a:lnTo>
                  <a:pt x="9037" y="15097"/>
                </a:lnTo>
                <a:lnTo>
                  <a:pt x="9007" y="15152"/>
                </a:lnTo>
                <a:lnTo>
                  <a:pt x="8976" y="15200"/>
                </a:lnTo>
                <a:lnTo>
                  <a:pt x="8945" y="15244"/>
                </a:lnTo>
                <a:lnTo>
                  <a:pt x="8912" y="15286"/>
                </a:lnTo>
                <a:lnTo>
                  <a:pt x="8880" y="15327"/>
                </a:lnTo>
                <a:lnTo>
                  <a:pt x="8847" y="15361"/>
                </a:lnTo>
                <a:lnTo>
                  <a:pt x="8813" y="15392"/>
                </a:lnTo>
                <a:lnTo>
                  <a:pt x="8779" y="15427"/>
                </a:lnTo>
                <a:lnTo>
                  <a:pt x="8743" y="15451"/>
                </a:lnTo>
                <a:lnTo>
                  <a:pt x="8707" y="15475"/>
                </a:lnTo>
                <a:lnTo>
                  <a:pt x="8670" y="15495"/>
                </a:lnTo>
                <a:lnTo>
                  <a:pt x="8632" y="15509"/>
                </a:lnTo>
                <a:lnTo>
                  <a:pt x="8593" y="15523"/>
                </a:lnTo>
                <a:lnTo>
                  <a:pt x="8555" y="15533"/>
                </a:lnTo>
                <a:lnTo>
                  <a:pt x="8514" y="15537"/>
                </a:lnTo>
                <a:lnTo>
                  <a:pt x="8473" y="15540"/>
                </a:lnTo>
                <a:lnTo>
                  <a:pt x="8440" y="15537"/>
                </a:lnTo>
                <a:lnTo>
                  <a:pt x="8407" y="15533"/>
                </a:lnTo>
                <a:lnTo>
                  <a:pt x="8374" y="15523"/>
                </a:lnTo>
                <a:lnTo>
                  <a:pt x="8341" y="15516"/>
                </a:lnTo>
                <a:lnTo>
                  <a:pt x="8310" y="15502"/>
                </a:lnTo>
                <a:lnTo>
                  <a:pt x="8277" y="15488"/>
                </a:lnTo>
                <a:lnTo>
                  <a:pt x="8246" y="15468"/>
                </a:lnTo>
                <a:lnTo>
                  <a:pt x="8214" y="15447"/>
                </a:lnTo>
                <a:lnTo>
                  <a:pt x="8184" y="15423"/>
                </a:lnTo>
                <a:lnTo>
                  <a:pt x="8152" y="15392"/>
                </a:lnTo>
                <a:lnTo>
                  <a:pt x="8122" y="15365"/>
                </a:lnTo>
                <a:lnTo>
                  <a:pt x="8093" y="15330"/>
                </a:lnTo>
                <a:lnTo>
                  <a:pt x="8063" y="15293"/>
                </a:lnTo>
                <a:lnTo>
                  <a:pt x="8034" y="15258"/>
                </a:lnTo>
                <a:lnTo>
                  <a:pt x="8006" y="15217"/>
                </a:lnTo>
                <a:lnTo>
                  <a:pt x="7978" y="15172"/>
                </a:lnTo>
                <a:lnTo>
                  <a:pt x="7950" y="15124"/>
                </a:lnTo>
                <a:lnTo>
                  <a:pt x="7922" y="15079"/>
                </a:lnTo>
                <a:lnTo>
                  <a:pt x="7895" y="15028"/>
                </a:lnTo>
                <a:lnTo>
                  <a:pt x="7868" y="14976"/>
                </a:lnTo>
                <a:lnTo>
                  <a:pt x="7842" y="14921"/>
                </a:lnTo>
                <a:lnTo>
                  <a:pt x="7817" y="14863"/>
                </a:lnTo>
                <a:lnTo>
                  <a:pt x="7791" y="14804"/>
                </a:lnTo>
                <a:lnTo>
                  <a:pt x="7766" y="14743"/>
                </a:lnTo>
                <a:lnTo>
                  <a:pt x="7741" y="14677"/>
                </a:lnTo>
                <a:lnTo>
                  <a:pt x="7717" y="14612"/>
                </a:lnTo>
                <a:lnTo>
                  <a:pt x="7694" y="14543"/>
                </a:lnTo>
                <a:lnTo>
                  <a:pt x="7671" y="14471"/>
                </a:lnTo>
                <a:lnTo>
                  <a:pt x="7648" y="14399"/>
                </a:lnTo>
                <a:lnTo>
                  <a:pt x="7626" y="14323"/>
                </a:lnTo>
                <a:lnTo>
                  <a:pt x="7604" y="14248"/>
                </a:lnTo>
                <a:lnTo>
                  <a:pt x="7563" y="14089"/>
                </a:lnTo>
                <a:lnTo>
                  <a:pt x="7543" y="14007"/>
                </a:lnTo>
                <a:lnTo>
                  <a:pt x="7523" y="13921"/>
                </a:lnTo>
                <a:lnTo>
                  <a:pt x="7505" y="13835"/>
                </a:lnTo>
                <a:lnTo>
                  <a:pt x="7487" y="13749"/>
                </a:lnTo>
                <a:lnTo>
                  <a:pt x="7451" y="13570"/>
                </a:lnTo>
                <a:lnTo>
                  <a:pt x="7435" y="13474"/>
                </a:lnTo>
                <a:lnTo>
                  <a:pt x="7418" y="13381"/>
                </a:lnTo>
                <a:lnTo>
                  <a:pt x="7403" y="13282"/>
                </a:lnTo>
                <a:lnTo>
                  <a:pt x="7388" y="13185"/>
                </a:lnTo>
                <a:lnTo>
                  <a:pt x="7374" y="13082"/>
                </a:lnTo>
                <a:lnTo>
                  <a:pt x="7360" y="12986"/>
                </a:lnTo>
                <a:lnTo>
                  <a:pt x="7347" y="12883"/>
                </a:lnTo>
                <a:lnTo>
                  <a:pt x="7335" y="12780"/>
                </a:lnTo>
                <a:lnTo>
                  <a:pt x="7323" y="12673"/>
                </a:lnTo>
                <a:lnTo>
                  <a:pt x="7312" y="12567"/>
                </a:lnTo>
                <a:lnTo>
                  <a:pt x="7301" y="12460"/>
                </a:lnTo>
                <a:lnTo>
                  <a:pt x="7293" y="12350"/>
                </a:lnTo>
                <a:lnTo>
                  <a:pt x="7283" y="12237"/>
                </a:lnTo>
                <a:lnTo>
                  <a:pt x="7267" y="12017"/>
                </a:lnTo>
                <a:lnTo>
                  <a:pt x="7260" y="11900"/>
                </a:lnTo>
                <a:lnTo>
                  <a:pt x="7253" y="11787"/>
                </a:lnTo>
                <a:lnTo>
                  <a:pt x="7248" y="11666"/>
                </a:lnTo>
                <a:lnTo>
                  <a:pt x="7243" y="11553"/>
                </a:lnTo>
                <a:lnTo>
                  <a:pt x="7238" y="11432"/>
                </a:lnTo>
                <a:lnTo>
                  <a:pt x="7236" y="11312"/>
                </a:lnTo>
                <a:lnTo>
                  <a:pt x="7233" y="11195"/>
                </a:lnTo>
                <a:lnTo>
                  <a:pt x="7231" y="11072"/>
                </a:lnTo>
                <a:lnTo>
                  <a:pt x="7230" y="10948"/>
                </a:lnTo>
                <a:lnTo>
                  <a:pt x="7230" y="10827"/>
                </a:lnTo>
                <a:close/>
                <a:moveTo>
                  <a:pt x="11962" y="10827"/>
                </a:moveTo>
                <a:lnTo>
                  <a:pt x="11962" y="10800"/>
                </a:lnTo>
                <a:lnTo>
                  <a:pt x="11956" y="10381"/>
                </a:lnTo>
                <a:lnTo>
                  <a:pt x="11949" y="10174"/>
                </a:lnTo>
                <a:lnTo>
                  <a:pt x="11940" y="9975"/>
                </a:lnTo>
                <a:lnTo>
                  <a:pt x="11929" y="9772"/>
                </a:lnTo>
                <a:lnTo>
                  <a:pt x="11916" y="9580"/>
                </a:lnTo>
                <a:lnTo>
                  <a:pt x="11900" y="9387"/>
                </a:lnTo>
                <a:lnTo>
                  <a:pt x="11881" y="9202"/>
                </a:lnTo>
                <a:lnTo>
                  <a:pt x="11860" y="9016"/>
                </a:lnTo>
                <a:lnTo>
                  <a:pt x="11838" y="8841"/>
                </a:lnTo>
                <a:lnTo>
                  <a:pt x="11812" y="8669"/>
                </a:lnTo>
                <a:lnTo>
                  <a:pt x="11785" y="8500"/>
                </a:lnTo>
                <a:lnTo>
                  <a:pt x="11757" y="8339"/>
                </a:lnTo>
                <a:lnTo>
                  <a:pt x="11725" y="8184"/>
                </a:lnTo>
                <a:lnTo>
                  <a:pt x="11693" y="8036"/>
                </a:lnTo>
                <a:lnTo>
                  <a:pt x="11659" y="7892"/>
                </a:lnTo>
                <a:lnTo>
                  <a:pt x="11621" y="7751"/>
                </a:lnTo>
                <a:lnTo>
                  <a:pt x="11584" y="7624"/>
                </a:lnTo>
                <a:lnTo>
                  <a:pt x="11544" y="7500"/>
                </a:lnTo>
                <a:lnTo>
                  <a:pt x="11502" y="7387"/>
                </a:lnTo>
                <a:lnTo>
                  <a:pt x="11459" y="7280"/>
                </a:lnTo>
                <a:lnTo>
                  <a:pt x="11414" y="7177"/>
                </a:lnTo>
                <a:lnTo>
                  <a:pt x="11392" y="7132"/>
                </a:lnTo>
                <a:lnTo>
                  <a:pt x="11368" y="7088"/>
                </a:lnTo>
                <a:lnTo>
                  <a:pt x="11345" y="7046"/>
                </a:lnTo>
                <a:lnTo>
                  <a:pt x="11319" y="7005"/>
                </a:lnTo>
                <a:lnTo>
                  <a:pt x="11295" y="6964"/>
                </a:lnTo>
                <a:lnTo>
                  <a:pt x="11271" y="6930"/>
                </a:lnTo>
                <a:lnTo>
                  <a:pt x="11245" y="6899"/>
                </a:lnTo>
                <a:lnTo>
                  <a:pt x="11220" y="6864"/>
                </a:lnTo>
                <a:lnTo>
                  <a:pt x="11196" y="6837"/>
                </a:lnTo>
                <a:lnTo>
                  <a:pt x="11168" y="6806"/>
                </a:lnTo>
                <a:lnTo>
                  <a:pt x="11142" y="6782"/>
                </a:lnTo>
                <a:lnTo>
                  <a:pt x="11116" y="6761"/>
                </a:lnTo>
                <a:lnTo>
                  <a:pt x="11089" y="6741"/>
                </a:lnTo>
                <a:lnTo>
                  <a:pt x="11062" y="6723"/>
                </a:lnTo>
                <a:lnTo>
                  <a:pt x="11033" y="6713"/>
                </a:lnTo>
                <a:lnTo>
                  <a:pt x="11006" y="6699"/>
                </a:lnTo>
                <a:lnTo>
                  <a:pt x="10978" y="6689"/>
                </a:lnTo>
                <a:lnTo>
                  <a:pt x="10950" y="6682"/>
                </a:lnTo>
                <a:lnTo>
                  <a:pt x="10922" y="6679"/>
                </a:lnTo>
                <a:lnTo>
                  <a:pt x="10893" y="6675"/>
                </a:lnTo>
                <a:lnTo>
                  <a:pt x="10864" y="6679"/>
                </a:lnTo>
                <a:lnTo>
                  <a:pt x="10836" y="6682"/>
                </a:lnTo>
                <a:lnTo>
                  <a:pt x="10807" y="6689"/>
                </a:lnTo>
                <a:lnTo>
                  <a:pt x="10778" y="6699"/>
                </a:lnTo>
                <a:lnTo>
                  <a:pt x="10751" y="6713"/>
                </a:lnTo>
                <a:lnTo>
                  <a:pt x="10723" y="6723"/>
                </a:lnTo>
                <a:lnTo>
                  <a:pt x="10696" y="6741"/>
                </a:lnTo>
                <a:lnTo>
                  <a:pt x="10670" y="6761"/>
                </a:lnTo>
                <a:lnTo>
                  <a:pt x="10642" y="6782"/>
                </a:lnTo>
                <a:lnTo>
                  <a:pt x="10616" y="6806"/>
                </a:lnTo>
                <a:lnTo>
                  <a:pt x="10591" y="6833"/>
                </a:lnTo>
                <a:lnTo>
                  <a:pt x="10565" y="6861"/>
                </a:lnTo>
                <a:lnTo>
                  <a:pt x="10539" y="6892"/>
                </a:lnTo>
                <a:lnTo>
                  <a:pt x="10515" y="6926"/>
                </a:lnTo>
                <a:lnTo>
                  <a:pt x="10490" y="6964"/>
                </a:lnTo>
                <a:lnTo>
                  <a:pt x="10465" y="7002"/>
                </a:lnTo>
                <a:lnTo>
                  <a:pt x="10442" y="7040"/>
                </a:lnTo>
                <a:lnTo>
                  <a:pt x="10418" y="7081"/>
                </a:lnTo>
                <a:lnTo>
                  <a:pt x="10395" y="7129"/>
                </a:lnTo>
                <a:lnTo>
                  <a:pt x="10372" y="7174"/>
                </a:lnTo>
                <a:lnTo>
                  <a:pt x="10327" y="7270"/>
                </a:lnTo>
                <a:lnTo>
                  <a:pt x="10284" y="7376"/>
                </a:lnTo>
                <a:lnTo>
                  <a:pt x="10243" y="7493"/>
                </a:lnTo>
                <a:lnTo>
                  <a:pt x="10204" y="7614"/>
                </a:lnTo>
                <a:lnTo>
                  <a:pt x="10166" y="7741"/>
                </a:lnTo>
                <a:lnTo>
                  <a:pt x="10130" y="7875"/>
                </a:lnTo>
                <a:lnTo>
                  <a:pt x="10095" y="8019"/>
                </a:lnTo>
                <a:lnTo>
                  <a:pt x="10062" y="8167"/>
                </a:lnTo>
                <a:lnTo>
                  <a:pt x="10032" y="8322"/>
                </a:lnTo>
                <a:lnTo>
                  <a:pt x="10004" y="8483"/>
                </a:lnTo>
                <a:lnTo>
                  <a:pt x="9978" y="8648"/>
                </a:lnTo>
                <a:lnTo>
                  <a:pt x="9953" y="8820"/>
                </a:lnTo>
                <a:lnTo>
                  <a:pt x="9930" y="8995"/>
                </a:lnTo>
                <a:lnTo>
                  <a:pt x="9910" y="9178"/>
                </a:lnTo>
                <a:lnTo>
                  <a:pt x="9892" y="9367"/>
                </a:lnTo>
                <a:lnTo>
                  <a:pt x="9877" y="9556"/>
                </a:lnTo>
                <a:lnTo>
                  <a:pt x="9863" y="9748"/>
                </a:lnTo>
                <a:lnTo>
                  <a:pt x="9852" y="9951"/>
                </a:lnTo>
                <a:lnTo>
                  <a:pt x="9843" y="10150"/>
                </a:lnTo>
                <a:lnTo>
                  <a:pt x="9836" y="10357"/>
                </a:lnTo>
                <a:lnTo>
                  <a:pt x="9832" y="10563"/>
                </a:lnTo>
                <a:lnTo>
                  <a:pt x="9832" y="10776"/>
                </a:lnTo>
                <a:lnTo>
                  <a:pt x="9832" y="10800"/>
                </a:lnTo>
                <a:lnTo>
                  <a:pt x="9832" y="11013"/>
                </a:lnTo>
                <a:lnTo>
                  <a:pt x="9836" y="11219"/>
                </a:lnTo>
                <a:lnTo>
                  <a:pt x="9843" y="11426"/>
                </a:lnTo>
                <a:lnTo>
                  <a:pt x="9852" y="11628"/>
                </a:lnTo>
                <a:lnTo>
                  <a:pt x="9863" y="11828"/>
                </a:lnTo>
                <a:lnTo>
                  <a:pt x="9877" y="12020"/>
                </a:lnTo>
                <a:lnTo>
                  <a:pt x="9893" y="12213"/>
                </a:lnTo>
                <a:lnTo>
                  <a:pt x="9911" y="12402"/>
                </a:lnTo>
                <a:lnTo>
                  <a:pt x="9932" y="12584"/>
                </a:lnTo>
                <a:lnTo>
                  <a:pt x="9953" y="12759"/>
                </a:lnTo>
                <a:lnTo>
                  <a:pt x="9980" y="12931"/>
                </a:lnTo>
                <a:lnTo>
                  <a:pt x="10007" y="13100"/>
                </a:lnTo>
                <a:lnTo>
                  <a:pt x="10035" y="13261"/>
                </a:lnTo>
                <a:lnTo>
                  <a:pt x="10066" y="13416"/>
                </a:lnTo>
                <a:lnTo>
                  <a:pt x="10099" y="13570"/>
                </a:lnTo>
                <a:lnTo>
                  <a:pt x="10133" y="13711"/>
                </a:lnTo>
                <a:lnTo>
                  <a:pt x="10170" y="13849"/>
                </a:lnTo>
                <a:lnTo>
                  <a:pt x="10208" y="13980"/>
                </a:lnTo>
                <a:lnTo>
                  <a:pt x="10248" y="14100"/>
                </a:lnTo>
                <a:lnTo>
                  <a:pt x="10290" y="14217"/>
                </a:lnTo>
                <a:lnTo>
                  <a:pt x="10333" y="14323"/>
                </a:lnTo>
                <a:lnTo>
                  <a:pt x="10378" y="14423"/>
                </a:lnTo>
                <a:lnTo>
                  <a:pt x="10401" y="14468"/>
                </a:lnTo>
                <a:lnTo>
                  <a:pt x="10424" y="14512"/>
                </a:lnTo>
                <a:lnTo>
                  <a:pt x="10447" y="14560"/>
                </a:lnTo>
                <a:lnTo>
                  <a:pt x="10472" y="14595"/>
                </a:lnTo>
                <a:lnTo>
                  <a:pt x="10496" y="14636"/>
                </a:lnTo>
                <a:lnTo>
                  <a:pt x="10522" y="14670"/>
                </a:lnTo>
                <a:lnTo>
                  <a:pt x="10546" y="14708"/>
                </a:lnTo>
                <a:lnTo>
                  <a:pt x="10572" y="14736"/>
                </a:lnTo>
                <a:lnTo>
                  <a:pt x="10598" y="14763"/>
                </a:lnTo>
                <a:lnTo>
                  <a:pt x="10624" y="14794"/>
                </a:lnTo>
                <a:lnTo>
                  <a:pt x="10649" y="14818"/>
                </a:lnTo>
                <a:lnTo>
                  <a:pt x="10703" y="14859"/>
                </a:lnTo>
                <a:lnTo>
                  <a:pt x="10730" y="14877"/>
                </a:lnTo>
                <a:lnTo>
                  <a:pt x="10786" y="14904"/>
                </a:lnTo>
                <a:lnTo>
                  <a:pt x="10842" y="14918"/>
                </a:lnTo>
                <a:lnTo>
                  <a:pt x="10870" y="14921"/>
                </a:lnTo>
                <a:lnTo>
                  <a:pt x="10899" y="14925"/>
                </a:lnTo>
                <a:lnTo>
                  <a:pt x="10928" y="14921"/>
                </a:lnTo>
                <a:lnTo>
                  <a:pt x="10957" y="14918"/>
                </a:lnTo>
                <a:lnTo>
                  <a:pt x="10986" y="14911"/>
                </a:lnTo>
                <a:lnTo>
                  <a:pt x="11014" y="14904"/>
                </a:lnTo>
                <a:lnTo>
                  <a:pt x="11068" y="14877"/>
                </a:lnTo>
                <a:lnTo>
                  <a:pt x="11095" y="14859"/>
                </a:lnTo>
                <a:lnTo>
                  <a:pt x="11150" y="14818"/>
                </a:lnTo>
                <a:lnTo>
                  <a:pt x="11175" y="14794"/>
                </a:lnTo>
                <a:lnTo>
                  <a:pt x="11201" y="14767"/>
                </a:lnTo>
                <a:lnTo>
                  <a:pt x="11227" y="14739"/>
                </a:lnTo>
                <a:lnTo>
                  <a:pt x="11253" y="14708"/>
                </a:lnTo>
                <a:lnTo>
                  <a:pt x="11302" y="14639"/>
                </a:lnTo>
                <a:lnTo>
                  <a:pt x="11327" y="14598"/>
                </a:lnTo>
                <a:lnTo>
                  <a:pt x="11350" y="14564"/>
                </a:lnTo>
                <a:lnTo>
                  <a:pt x="11374" y="14519"/>
                </a:lnTo>
                <a:lnTo>
                  <a:pt x="11397" y="14478"/>
                </a:lnTo>
                <a:lnTo>
                  <a:pt x="11420" y="14426"/>
                </a:lnTo>
                <a:lnTo>
                  <a:pt x="11465" y="14330"/>
                </a:lnTo>
                <a:lnTo>
                  <a:pt x="11507" y="14227"/>
                </a:lnTo>
                <a:lnTo>
                  <a:pt x="11548" y="14110"/>
                </a:lnTo>
                <a:lnTo>
                  <a:pt x="11587" y="13986"/>
                </a:lnTo>
                <a:lnTo>
                  <a:pt x="11626" y="13859"/>
                </a:lnTo>
                <a:lnTo>
                  <a:pt x="11662" y="13725"/>
                </a:lnTo>
                <a:lnTo>
                  <a:pt x="11696" y="13581"/>
                </a:lnTo>
                <a:lnTo>
                  <a:pt x="11729" y="13433"/>
                </a:lnTo>
                <a:lnTo>
                  <a:pt x="11759" y="13278"/>
                </a:lnTo>
                <a:lnTo>
                  <a:pt x="11787" y="13117"/>
                </a:lnTo>
                <a:lnTo>
                  <a:pt x="11814" y="12952"/>
                </a:lnTo>
                <a:lnTo>
                  <a:pt x="11839" y="12780"/>
                </a:lnTo>
                <a:lnTo>
                  <a:pt x="11861" y="12605"/>
                </a:lnTo>
                <a:lnTo>
                  <a:pt x="11882" y="12422"/>
                </a:lnTo>
                <a:lnTo>
                  <a:pt x="11900" y="12237"/>
                </a:lnTo>
                <a:lnTo>
                  <a:pt x="11916" y="12044"/>
                </a:lnTo>
                <a:lnTo>
                  <a:pt x="11930" y="11852"/>
                </a:lnTo>
                <a:lnTo>
                  <a:pt x="11941" y="11656"/>
                </a:lnTo>
                <a:lnTo>
                  <a:pt x="11949" y="11453"/>
                </a:lnTo>
                <a:lnTo>
                  <a:pt x="11956" y="11247"/>
                </a:lnTo>
                <a:lnTo>
                  <a:pt x="11962" y="10827"/>
                </a:lnTo>
                <a:close/>
                <a:moveTo>
                  <a:pt x="9637" y="10827"/>
                </a:moveTo>
                <a:lnTo>
                  <a:pt x="9637" y="10800"/>
                </a:lnTo>
                <a:lnTo>
                  <a:pt x="9638" y="10687"/>
                </a:lnTo>
                <a:lnTo>
                  <a:pt x="9640" y="10566"/>
                </a:lnTo>
                <a:lnTo>
                  <a:pt x="9641" y="10449"/>
                </a:lnTo>
                <a:lnTo>
                  <a:pt x="9644" y="10336"/>
                </a:lnTo>
                <a:lnTo>
                  <a:pt x="9647" y="10219"/>
                </a:lnTo>
                <a:lnTo>
                  <a:pt x="9651" y="10106"/>
                </a:lnTo>
                <a:lnTo>
                  <a:pt x="9655" y="9992"/>
                </a:lnTo>
                <a:lnTo>
                  <a:pt x="9661" y="9879"/>
                </a:lnTo>
                <a:lnTo>
                  <a:pt x="9667" y="9769"/>
                </a:lnTo>
                <a:lnTo>
                  <a:pt x="9673" y="9655"/>
                </a:lnTo>
                <a:lnTo>
                  <a:pt x="9682" y="9542"/>
                </a:lnTo>
                <a:lnTo>
                  <a:pt x="9689" y="9435"/>
                </a:lnTo>
                <a:lnTo>
                  <a:pt x="9698" y="9325"/>
                </a:lnTo>
                <a:lnTo>
                  <a:pt x="9708" y="9219"/>
                </a:lnTo>
                <a:lnTo>
                  <a:pt x="9728" y="9006"/>
                </a:lnTo>
                <a:lnTo>
                  <a:pt x="9740" y="8903"/>
                </a:lnTo>
                <a:lnTo>
                  <a:pt x="9752" y="8796"/>
                </a:lnTo>
                <a:lnTo>
                  <a:pt x="9764" y="8696"/>
                </a:lnTo>
                <a:lnTo>
                  <a:pt x="9778" y="8593"/>
                </a:lnTo>
                <a:lnTo>
                  <a:pt x="9792" y="8497"/>
                </a:lnTo>
                <a:lnTo>
                  <a:pt x="9807" y="8397"/>
                </a:lnTo>
                <a:lnTo>
                  <a:pt x="9821" y="8298"/>
                </a:lnTo>
                <a:lnTo>
                  <a:pt x="9837" y="8205"/>
                </a:lnTo>
                <a:lnTo>
                  <a:pt x="9854" y="8109"/>
                </a:lnTo>
                <a:lnTo>
                  <a:pt x="9871" y="8016"/>
                </a:lnTo>
                <a:lnTo>
                  <a:pt x="9889" y="7923"/>
                </a:lnTo>
                <a:lnTo>
                  <a:pt x="9907" y="7834"/>
                </a:lnTo>
                <a:lnTo>
                  <a:pt x="9924" y="7748"/>
                </a:lnTo>
                <a:lnTo>
                  <a:pt x="9945" y="7662"/>
                </a:lnTo>
                <a:lnTo>
                  <a:pt x="9964" y="7576"/>
                </a:lnTo>
                <a:lnTo>
                  <a:pt x="9984" y="7493"/>
                </a:lnTo>
                <a:lnTo>
                  <a:pt x="10005" y="7414"/>
                </a:lnTo>
                <a:lnTo>
                  <a:pt x="10027" y="7332"/>
                </a:lnTo>
                <a:lnTo>
                  <a:pt x="10049" y="7260"/>
                </a:lnTo>
                <a:lnTo>
                  <a:pt x="10072" y="7181"/>
                </a:lnTo>
                <a:lnTo>
                  <a:pt x="10095" y="7112"/>
                </a:lnTo>
                <a:lnTo>
                  <a:pt x="10118" y="7036"/>
                </a:lnTo>
                <a:lnTo>
                  <a:pt x="10142" y="6967"/>
                </a:lnTo>
                <a:lnTo>
                  <a:pt x="10192" y="6837"/>
                </a:lnTo>
                <a:lnTo>
                  <a:pt x="10219" y="6775"/>
                </a:lnTo>
                <a:lnTo>
                  <a:pt x="10244" y="6716"/>
                </a:lnTo>
                <a:lnTo>
                  <a:pt x="10271" y="6658"/>
                </a:lnTo>
                <a:lnTo>
                  <a:pt x="10298" y="6603"/>
                </a:lnTo>
                <a:lnTo>
                  <a:pt x="10327" y="6548"/>
                </a:lnTo>
                <a:lnTo>
                  <a:pt x="10355" y="6500"/>
                </a:lnTo>
                <a:lnTo>
                  <a:pt x="10382" y="6448"/>
                </a:lnTo>
                <a:lnTo>
                  <a:pt x="10412" y="6404"/>
                </a:lnTo>
                <a:lnTo>
                  <a:pt x="10442" y="6362"/>
                </a:lnTo>
                <a:lnTo>
                  <a:pt x="10471" y="6321"/>
                </a:lnTo>
                <a:lnTo>
                  <a:pt x="10564" y="6218"/>
                </a:lnTo>
                <a:lnTo>
                  <a:pt x="10627" y="6163"/>
                </a:lnTo>
                <a:lnTo>
                  <a:pt x="10693" y="6122"/>
                </a:lnTo>
                <a:lnTo>
                  <a:pt x="10727" y="6101"/>
                </a:lnTo>
                <a:lnTo>
                  <a:pt x="10761" y="6087"/>
                </a:lnTo>
                <a:lnTo>
                  <a:pt x="10830" y="6067"/>
                </a:lnTo>
                <a:lnTo>
                  <a:pt x="10865" y="6063"/>
                </a:lnTo>
                <a:lnTo>
                  <a:pt x="10935" y="6063"/>
                </a:lnTo>
                <a:lnTo>
                  <a:pt x="10970" y="6067"/>
                </a:lnTo>
                <a:lnTo>
                  <a:pt x="11004" y="6077"/>
                </a:lnTo>
                <a:lnTo>
                  <a:pt x="11038" y="6087"/>
                </a:lnTo>
                <a:lnTo>
                  <a:pt x="11072" y="6101"/>
                </a:lnTo>
                <a:lnTo>
                  <a:pt x="11106" y="6122"/>
                </a:lnTo>
                <a:lnTo>
                  <a:pt x="11138" y="6139"/>
                </a:lnTo>
                <a:lnTo>
                  <a:pt x="11170" y="6163"/>
                </a:lnTo>
                <a:lnTo>
                  <a:pt x="11203" y="6187"/>
                </a:lnTo>
                <a:lnTo>
                  <a:pt x="11235" y="6215"/>
                </a:lnTo>
                <a:lnTo>
                  <a:pt x="11266" y="6249"/>
                </a:lnTo>
                <a:lnTo>
                  <a:pt x="11296" y="6280"/>
                </a:lnTo>
                <a:lnTo>
                  <a:pt x="11327" y="6318"/>
                </a:lnTo>
                <a:lnTo>
                  <a:pt x="11357" y="6359"/>
                </a:lnTo>
                <a:lnTo>
                  <a:pt x="11386" y="6400"/>
                </a:lnTo>
                <a:lnTo>
                  <a:pt x="11415" y="6445"/>
                </a:lnTo>
                <a:lnTo>
                  <a:pt x="11443" y="6496"/>
                </a:lnTo>
                <a:lnTo>
                  <a:pt x="11471" y="6545"/>
                </a:lnTo>
                <a:lnTo>
                  <a:pt x="11499" y="6596"/>
                </a:lnTo>
                <a:lnTo>
                  <a:pt x="11527" y="6651"/>
                </a:lnTo>
                <a:lnTo>
                  <a:pt x="11553" y="6710"/>
                </a:lnTo>
                <a:lnTo>
                  <a:pt x="11579" y="6771"/>
                </a:lnTo>
                <a:lnTo>
                  <a:pt x="11604" y="6833"/>
                </a:lnTo>
                <a:lnTo>
                  <a:pt x="11630" y="6892"/>
                </a:lnTo>
                <a:lnTo>
                  <a:pt x="11654" y="6961"/>
                </a:lnTo>
                <a:lnTo>
                  <a:pt x="11701" y="7098"/>
                </a:lnTo>
                <a:lnTo>
                  <a:pt x="11724" y="7174"/>
                </a:lnTo>
                <a:lnTo>
                  <a:pt x="11747" y="7246"/>
                </a:lnTo>
                <a:lnTo>
                  <a:pt x="11768" y="7321"/>
                </a:lnTo>
                <a:lnTo>
                  <a:pt x="11790" y="7404"/>
                </a:lnTo>
                <a:lnTo>
                  <a:pt x="11811" y="7480"/>
                </a:lnTo>
                <a:lnTo>
                  <a:pt x="11831" y="7562"/>
                </a:lnTo>
                <a:lnTo>
                  <a:pt x="11850" y="7645"/>
                </a:lnTo>
                <a:lnTo>
                  <a:pt x="11870" y="7730"/>
                </a:lnTo>
                <a:lnTo>
                  <a:pt x="11888" y="7816"/>
                </a:lnTo>
                <a:lnTo>
                  <a:pt x="11906" y="7909"/>
                </a:lnTo>
                <a:lnTo>
                  <a:pt x="11924" y="7999"/>
                </a:lnTo>
                <a:lnTo>
                  <a:pt x="11940" y="8091"/>
                </a:lnTo>
                <a:lnTo>
                  <a:pt x="11957" y="8184"/>
                </a:lnTo>
                <a:lnTo>
                  <a:pt x="11973" y="8280"/>
                </a:lnTo>
                <a:lnTo>
                  <a:pt x="11987" y="8377"/>
                </a:lnTo>
                <a:lnTo>
                  <a:pt x="12002" y="8476"/>
                </a:lnTo>
                <a:lnTo>
                  <a:pt x="12015" y="8573"/>
                </a:lnTo>
                <a:lnTo>
                  <a:pt x="12028" y="8676"/>
                </a:lnTo>
                <a:lnTo>
                  <a:pt x="12041" y="8775"/>
                </a:lnTo>
                <a:lnTo>
                  <a:pt x="12053" y="8879"/>
                </a:lnTo>
                <a:lnTo>
                  <a:pt x="12065" y="8985"/>
                </a:lnTo>
                <a:lnTo>
                  <a:pt x="12074" y="9088"/>
                </a:lnTo>
                <a:lnTo>
                  <a:pt x="12095" y="9301"/>
                </a:lnTo>
                <a:lnTo>
                  <a:pt x="12102" y="9411"/>
                </a:lnTo>
                <a:lnTo>
                  <a:pt x="12112" y="9521"/>
                </a:lnTo>
                <a:lnTo>
                  <a:pt x="12118" y="9628"/>
                </a:lnTo>
                <a:lnTo>
                  <a:pt x="12125" y="9741"/>
                </a:lnTo>
                <a:lnTo>
                  <a:pt x="12130" y="9855"/>
                </a:lnTo>
                <a:lnTo>
                  <a:pt x="12136" y="9965"/>
                </a:lnTo>
                <a:lnTo>
                  <a:pt x="12141" y="10082"/>
                </a:lnTo>
                <a:lnTo>
                  <a:pt x="12145" y="10195"/>
                </a:lnTo>
                <a:lnTo>
                  <a:pt x="12148" y="10312"/>
                </a:lnTo>
                <a:lnTo>
                  <a:pt x="12151" y="10425"/>
                </a:lnTo>
                <a:lnTo>
                  <a:pt x="12152" y="10542"/>
                </a:lnTo>
                <a:lnTo>
                  <a:pt x="12153" y="10656"/>
                </a:lnTo>
                <a:lnTo>
                  <a:pt x="12154" y="10776"/>
                </a:lnTo>
                <a:lnTo>
                  <a:pt x="12154" y="10800"/>
                </a:lnTo>
                <a:lnTo>
                  <a:pt x="12153" y="10920"/>
                </a:lnTo>
                <a:lnTo>
                  <a:pt x="12152" y="11034"/>
                </a:lnTo>
                <a:lnTo>
                  <a:pt x="12151" y="11151"/>
                </a:lnTo>
                <a:lnTo>
                  <a:pt x="12148" y="11264"/>
                </a:lnTo>
                <a:lnTo>
                  <a:pt x="12145" y="11381"/>
                </a:lnTo>
                <a:lnTo>
                  <a:pt x="12136" y="11608"/>
                </a:lnTo>
                <a:lnTo>
                  <a:pt x="12125" y="11835"/>
                </a:lnTo>
                <a:lnTo>
                  <a:pt x="12118" y="11945"/>
                </a:lnTo>
                <a:lnTo>
                  <a:pt x="12111" y="12058"/>
                </a:lnTo>
                <a:lnTo>
                  <a:pt x="12102" y="12168"/>
                </a:lnTo>
                <a:lnTo>
                  <a:pt x="12094" y="12275"/>
                </a:lnTo>
                <a:lnTo>
                  <a:pt x="12084" y="12381"/>
                </a:lnTo>
                <a:lnTo>
                  <a:pt x="12064" y="12594"/>
                </a:lnTo>
                <a:lnTo>
                  <a:pt x="12052" y="12701"/>
                </a:lnTo>
                <a:lnTo>
                  <a:pt x="12039" y="12804"/>
                </a:lnTo>
                <a:lnTo>
                  <a:pt x="12027" y="12907"/>
                </a:lnTo>
                <a:lnTo>
                  <a:pt x="12014" y="13007"/>
                </a:lnTo>
                <a:lnTo>
                  <a:pt x="11999" y="13110"/>
                </a:lnTo>
                <a:lnTo>
                  <a:pt x="11986" y="13206"/>
                </a:lnTo>
                <a:lnTo>
                  <a:pt x="11970" y="13302"/>
                </a:lnTo>
                <a:lnTo>
                  <a:pt x="11954" y="13402"/>
                </a:lnTo>
                <a:lnTo>
                  <a:pt x="11938" y="13495"/>
                </a:lnTo>
                <a:lnTo>
                  <a:pt x="11921" y="13584"/>
                </a:lnTo>
                <a:lnTo>
                  <a:pt x="11904" y="13677"/>
                </a:lnTo>
                <a:lnTo>
                  <a:pt x="11885" y="13766"/>
                </a:lnTo>
                <a:lnTo>
                  <a:pt x="11867" y="13852"/>
                </a:lnTo>
                <a:lnTo>
                  <a:pt x="11848" y="13938"/>
                </a:lnTo>
                <a:lnTo>
                  <a:pt x="11828" y="14024"/>
                </a:lnTo>
                <a:lnTo>
                  <a:pt x="11808" y="14107"/>
                </a:lnTo>
                <a:lnTo>
                  <a:pt x="11786" y="14189"/>
                </a:lnTo>
                <a:lnTo>
                  <a:pt x="11765" y="14268"/>
                </a:lnTo>
                <a:lnTo>
                  <a:pt x="11720" y="14419"/>
                </a:lnTo>
                <a:lnTo>
                  <a:pt x="11673" y="14564"/>
                </a:lnTo>
                <a:lnTo>
                  <a:pt x="11649" y="14633"/>
                </a:lnTo>
                <a:lnTo>
                  <a:pt x="11625" y="14698"/>
                </a:lnTo>
                <a:lnTo>
                  <a:pt x="11599" y="14763"/>
                </a:lnTo>
                <a:lnTo>
                  <a:pt x="11573" y="14825"/>
                </a:lnTo>
                <a:lnTo>
                  <a:pt x="11547" y="14887"/>
                </a:lnTo>
                <a:lnTo>
                  <a:pt x="11521" y="14945"/>
                </a:lnTo>
                <a:lnTo>
                  <a:pt x="11494" y="14997"/>
                </a:lnTo>
                <a:lnTo>
                  <a:pt x="11466" y="15052"/>
                </a:lnTo>
                <a:lnTo>
                  <a:pt x="11438" y="15100"/>
                </a:lnTo>
                <a:lnTo>
                  <a:pt x="11409" y="15152"/>
                </a:lnTo>
                <a:lnTo>
                  <a:pt x="11380" y="15196"/>
                </a:lnTo>
                <a:lnTo>
                  <a:pt x="11350" y="15238"/>
                </a:lnTo>
                <a:lnTo>
                  <a:pt x="11321" y="15279"/>
                </a:lnTo>
                <a:lnTo>
                  <a:pt x="11290" y="15313"/>
                </a:lnTo>
                <a:lnTo>
                  <a:pt x="11259" y="15351"/>
                </a:lnTo>
                <a:lnTo>
                  <a:pt x="11227" y="15385"/>
                </a:lnTo>
                <a:lnTo>
                  <a:pt x="11197" y="15413"/>
                </a:lnTo>
                <a:lnTo>
                  <a:pt x="11131" y="15461"/>
                </a:lnTo>
                <a:lnTo>
                  <a:pt x="11099" y="15482"/>
                </a:lnTo>
                <a:lnTo>
                  <a:pt x="11065" y="15499"/>
                </a:lnTo>
                <a:lnTo>
                  <a:pt x="11032" y="15513"/>
                </a:lnTo>
                <a:lnTo>
                  <a:pt x="10997" y="15523"/>
                </a:lnTo>
                <a:lnTo>
                  <a:pt x="10963" y="15533"/>
                </a:lnTo>
                <a:lnTo>
                  <a:pt x="10928" y="15537"/>
                </a:lnTo>
                <a:lnTo>
                  <a:pt x="10893" y="15540"/>
                </a:lnTo>
                <a:lnTo>
                  <a:pt x="10856" y="15537"/>
                </a:lnTo>
                <a:lnTo>
                  <a:pt x="10822" y="15533"/>
                </a:lnTo>
                <a:lnTo>
                  <a:pt x="10787" y="15523"/>
                </a:lnTo>
                <a:lnTo>
                  <a:pt x="10753" y="15513"/>
                </a:lnTo>
                <a:lnTo>
                  <a:pt x="10719" y="15499"/>
                </a:lnTo>
                <a:lnTo>
                  <a:pt x="10687" y="15482"/>
                </a:lnTo>
                <a:lnTo>
                  <a:pt x="10654" y="15461"/>
                </a:lnTo>
                <a:lnTo>
                  <a:pt x="10621" y="15437"/>
                </a:lnTo>
                <a:lnTo>
                  <a:pt x="10589" y="15413"/>
                </a:lnTo>
                <a:lnTo>
                  <a:pt x="10557" y="15385"/>
                </a:lnTo>
                <a:lnTo>
                  <a:pt x="10526" y="15351"/>
                </a:lnTo>
                <a:lnTo>
                  <a:pt x="10495" y="15320"/>
                </a:lnTo>
                <a:lnTo>
                  <a:pt x="10465" y="15282"/>
                </a:lnTo>
                <a:lnTo>
                  <a:pt x="10435" y="15241"/>
                </a:lnTo>
                <a:lnTo>
                  <a:pt x="10406" y="15200"/>
                </a:lnTo>
                <a:lnTo>
                  <a:pt x="10376" y="15155"/>
                </a:lnTo>
                <a:lnTo>
                  <a:pt x="10349" y="15104"/>
                </a:lnTo>
                <a:lnTo>
                  <a:pt x="10321" y="15055"/>
                </a:lnTo>
                <a:lnTo>
                  <a:pt x="10293" y="15004"/>
                </a:lnTo>
                <a:lnTo>
                  <a:pt x="10266" y="14949"/>
                </a:lnTo>
                <a:lnTo>
                  <a:pt x="10238" y="14890"/>
                </a:lnTo>
                <a:lnTo>
                  <a:pt x="10213" y="14835"/>
                </a:lnTo>
                <a:lnTo>
                  <a:pt x="10187" y="14774"/>
                </a:lnTo>
                <a:lnTo>
                  <a:pt x="10162" y="14708"/>
                </a:lnTo>
                <a:lnTo>
                  <a:pt x="10138" y="14639"/>
                </a:lnTo>
                <a:lnTo>
                  <a:pt x="10115" y="14571"/>
                </a:lnTo>
                <a:lnTo>
                  <a:pt x="10090" y="14502"/>
                </a:lnTo>
                <a:lnTo>
                  <a:pt x="10067" y="14430"/>
                </a:lnTo>
                <a:lnTo>
                  <a:pt x="10044" y="14354"/>
                </a:lnTo>
                <a:lnTo>
                  <a:pt x="10024" y="14279"/>
                </a:lnTo>
                <a:lnTo>
                  <a:pt x="10002" y="14203"/>
                </a:lnTo>
                <a:lnTo>
                  <a:pt x="9981" y="14120"/>
                </a:lnTo>
                <a:lnTo>
                  <a:pt x="9941" y="13955"/>
                </a:lnTo>
                <a:lnTo>
                  <a:pt x="9904" y="13784"/>
                </a:lnTo>
                <a:lnTo>
                  <a:pt x="9885" y="13691"/>
                </a:lnTo>
                <a:lnTo>
                  <a:pt x="9869" y="13601"/>
                </a:lnTo>
                <a:lnTo>
                  <a:pt x="9852" y="13512"/>
                </a:lnTo>
                <a:lnTo>
                  <a:pt x="9835" y="13416"/>
                </a:lnTo>
                <a:lnTo>
                  <a:pt x="9819" y="13323"/>
                </a:lnTo>
                <a:lnTo>
                  <a:pt x="9804" y="13223"/>
                </a:lnTo>
                <a:lnTo>
                  <a:pt x="9790" y="13124"/>
                </a:lnTo>
                <a:lnTo>
                  <a:pt x="9776" y="13027"/>
                </a:lnTo>
                <a:lnTo>
                  <a:pt x="9763" y="12928"/>
                </a:lnTo>
                <a:lnTo>
                  <a:pt x="9739" y="12721"/>
                </a:lnTo>
                <a:lnTo>
                  <a:pt x="9727" y="12615"/>
                </a:lnTo>
                <a:lnTo>
                  <a:pt x="9717" y="12512"/>
                </a:lnTo>
                <a:lnTo>
                  <a:pt x="9707" y="12405"/>
                </a:lnTo>
                <a:lnTo>
                  <a:pt x="9697" y="12299"/>
                </a:lnTo>
                <a:lnTo>
                  <a:pt x="9689" y="12189"/>
                </a:lnTo>
                <a:lnTo>
                  <a:pt x="9682" y="12082"/>
                </a:lnTo>
                <a:lnTo>
                  <a:pt x="9673" y="11972"/>
                </a:lnTo>
                <a:lnTo>
                  <a:pt x="9667" y="11859"/>
                </a:lnTo>
                <a:lnTo>
                  <a:pt x="9661" y="11749"/>
                </a:lnTo>
                <a:lnTo>
                  <a:pt x="9655" y="11635"/>
                </a:lnTo>
                <a:lnTo>
                  <a:pt x="9651" y="11518"/>
                </a:lnTo>
                <a:lnTo>
                  <a:pt x="9647" y="11408"/>
                </a:lnTo>
                <a:lnTo>
                  <a:pt x="9643" y="11292"/>
                </a:lnTo>
                <a:lnTo>
                  <a:pt x="9641" y="11178"/>
                </a:lnTo>
                <a:lnTo>
                  <a:pt x="9640" y="11058"/>
                </a:lnTo>
                <a:lnTo>
                  <a:pt x="9638" y="10944"/>
                </a:lnTo>
                <a:lnTo>
                  <a:pt x="9637" y="10827"/>
                </a:lnTo>
                <a:close/>
                <a:moveTo>
                  <a:pt x="550" y="8040"/>
                </a:moveTo>
                <a:lnTo>
                  <a:pt x="550" y="13560"/>
                </a:lnTo>
                <a:lnTo>
                  <a:pt x="1017" y="13560"/>
                </a:lnTo>
                <a:lnTo>
                  <a:pt x="1058" y="13550"/>
                </a:lnTo>
                <a:lnTo>
                  <a:pt x="1098" y="13533"/>
                </a:lnTo>
                <a:lnTo>
                  <a:pt x="1137" y="13512"/>
                </a:lnTo>
                <a:lnTo>
                  <a:pt x="1176" y="13481"/>
                </a:lnTo>
                <a:lnTo>
                  <a:pt x="1212" y="13450"/>
                </a:lnTo>
                <a:lnTo>
                  <a:pt x="1248" y="13409"/>
                </a:lnTo>
                <a:lnTo>
                  <a:pt x="1284" y="13364"/>
                </a:lnTo>
                <a:lnTo>
                  <a:pt x="1318" y="13309"/>
                </a:lnTo>
                <a:lnTo>
                  <a:pt x="1350" y="13258"/>
                </a:lnTo>
                <a:lnTo>
                  <a:pt x="1382" y="13192"/>
                </a:lnTo>
                <a:lnTo>
                  <a:pt x="1412" y="13124"/>
                </a:lnTo>
                <a:lnTo>
                  <a:pt x="1441" y="13051"/>
                </a:lnTo>
                <a:lnTo>
                  <a:pt x="1469" y="12972"/>
                </a:lnTo>
                <a:lnTo>
                  <a:pt x="1496" y="12890"/>
                </a:lnTo>
                <a:lnTo>
                  <a:pt x="1522" y="12804"/>
                </a:lnTo>
                <a:lnTo>
                  <a:pt x="1545" y="12711"/>
                </a:lnTo>
                <a:lnTo>
                  <a:pt x="1568" y="12615"/>
                </a:lnTo>
                <a:lnTo>
                  <a:pt x="1590" y="12512"/>
                </a:lnTo>
                <a:lnTo>
                  <a:pt x="1611" y="12405"/>
                </a:lnTo>
                <a:lnTo>
                  <a:pt x="1628" y="12295"/>
                </a:lnTo>
                <a:lnTo>
                  <a:pt x="1645" y="12182"/>
                </a:lnTo>
                <a:lnTo>
                  <a:pt x="1661" y="12061"/>
                </a:lnTo>
                <a:lnTo>
                  <a:pt x="1675" y="11938"/>
                </a:lnTo>
                <a:lnTo>
                  <a:pt x="1687" y="11811"/>
                </a:lnTo>
                <a:lnTo>
                  <a:pt x="1699" y="11683"/>
                </a:lnTo>
                <a:lnTo>
                  <a:pt x="1708" y="11549"/>
                </a:lnTo>
                <a:lnTo>
                  <a:pt x="1716" y="11412"/>
                </a:lnTo>
                <a:lnTo>
                  <a:pt x="1722" y="11267"/>
                </a:lnTo>
                <a:lnTo>
                  <a:pt x="1726" y="11123"/>
                </a:lnTo>
                <a:lnTo>
                  <a:pt x="1730" y="10975"/>
                </a:lnTo>
                <a:lnTo>
                  <a:pt x="1731" y="10824"/>
                </a:lnTo>
                <a:lnTo>
                  <a:pt x="1731" y="10800"/>
                </a:lnTo>
                <a:lnTo>
                  <a:pt x="1730" y="10649"/>
                </a:lnTo>
                <a:lnTo>
                  <a:pt x="1726" y="10501"/>
                </a:lnTo>
                <a:lnTo>
                  <a:pt x="1722" y="10357"/>
                </a:lnTo>
                <a:lnTo>
                  <a:pt x="1716" y="10216"/>
                </a:lnTo>
                <a:lnTo>
                  <a:pt x="1708" y="10078"/>
                </a:lnTo>
                <a:lnTo>
                  <a:pt x="1699" y="9941"/>
                </a:lnTo>
                <a:lnTo>
                  <a:pt x="1687" y="9810"/>
                </a:lnTo>
                <a:lnTo>
                  <a:pt x="1675" y="9683"/>
                </a:lnTo>
                <a:lnTo>
                  <a:pt x="1661" y="9559"/>
                </a:lnTo>
                <a:lnTo>
                  <a:pt x="1645" y="9439"/>
                </a:lnTo>
                <a:lnTo>
                  <a:pt x="1628" y="9325"/>
                </a:lnTo>
                <a:lnTo>
                  <a:pt x="1611" y="9215"/>
                </a:lnTo>
                <a:lnTo>
                  <a:pt x="1590" y="9109"/>
                </a:lnTo>
                <a:lnTo>
                  <a:pt x="1568" y="9006"/>
                </a:lnTo>
                <a:lnTo>
                  <a:pt x="1545" y="8906"/>
                </a:lnTo>
                <a:lnTo>
                  <a:pt x="1522" y="8813"/>
                </a:lnTo>
                <a:lnTo>
                  <a:pt x="1496" y="8720"/>
                </a:lnTo>
                <a:lnTo>
                  <a:pt x="1469" y="8638"/>
                </a:lnTo>
                <a:lnTo>
                  <a:pt x="1441" y="8555"/>
                </a:lnTo>
                <a:lnTo>
                  <a:pt x="1412" y="8483"/>
                </a:lnTo>
                <a:lnTo>
                  <a:pt x="1382" y="8418"/>
                </a:lnTo>
                <a:lnTo>
                  <a:pt x="1350" y="8353"/>
                </a:lnTo>
                <a:lnTo>
                  <a:pt x="1318" y="8294"/>
                </a:lnTo>
                <a:lnTo>
                  <a:pt x="1284" y="8239"/>
                </a:lnTo>
                <a:lnTo>
                  <a:pt x="1248" y="8195"/>
                </a:lnTo>
                <a:lnTo>
                  <a:pt x="1212" y="8153"/>
                </a:lnTo>
                <a:lnTo>
                  <a:pt x="1176" y="8122"/>
                </a:lnTo>
                <a:lnTo>
                  <a:pt x="1137" y="8088"/>
                </a:lnTo>
                <a:lnTo>
                  <a:pt x="1098" y="8067"/>
                </a:lnTo>
                <a:lnTo>
                  <a:pt x="1058" y="8050"/>
                </a:lnTo>
                <a:lnTo>
                  <a:pt x="1017" y="8043"/>
                </a:lnTo>
                <a:lnTo>
                  <a:pt x="976" y="8040"/>
                </a:lnTo>
                <a:lnTo>
                  <a:pt x="550" y="8040"/>
                </a:lnTo>
                <a:close/>
                <a:moveTo>
                  <a:pt x="0" y="6218"/>
                </a:moveTo>
                <a:lnTo>
                  <a:pt x="1013" y="6218"/>
                </a:lnTo>
                <a:lnTo>
                  <a:pt x="1048" y="6225"/>
                </a:lnTo>
                <a:lnTo>
                  <a:pt x="1085" y="6232"/>
                </a:lnTo>
                <a:lnTo>
                  <a:pt x="1120" y="6246"/>
                </a:lnTo>
                <a:lnTo>
                  <a:pt x="1155" y="6256"/>
                </a:lnTo>
                <a:lnTo>
                  <a:pt x="1190" y="6270"/>
                </a:lnTo>
                <a:lnTo>
                  <a:pt x="1224" y="6290"/>
                </a:lnTo>
                <a:lnTo>
                  <a:pt x="1258" y="6311"/>
                </a:lnTo>
                <a:lnTo>
                  <a:pt x="1326" y="6359"/>
                </a:lnTo>
                <a:lnTo>
                  <a:pt x="1358" y="6387"/>
                </a:lnTo>
                <a:lnTo>
                  <a:pt x="1422" y="6455"/>
                </a:lnTo>
                <a:lnTo>
                  <a:pt x="1453" y="6490"/>
                </a:lnTo>
                <a:lnTo>
                  <a:pt x="1485" y="6527"/>
                </a:lnTo>
                <a:lnTo>
                  <a:pt x="1515" y="6569"/>
                </a:lnTo>
                <a:lnTo>
                  <a:pt x="1545" y="6613"/>
                </a:lnTo>
                <a:lnTo>
                  <a:pt x="1574" y="6658"/>
                </a:lnTo>
                <a:lnTo>
                  <a:pt x="1604" y="6703"/>
                </a:lnTo>
                <a:lnTo>
                  <a:pt x="1633" y="6758"/>
                </a:lnTo>
                <a:lnTo>
                  <a:pt x="1661" y="6813"/>
                </a:lnTo>
                <a:lnTo>
                  <a:pt x="1687" y="6864"/>
                </a:lnTo>
                <a:lnTo>
                  <a:pt x="1716" y="6923"/>
                </a:lnTo>
                <a:lnTo>
                  <a:pt x="1768" y="7040"/>
                </a:lnTo>
                <a:lnTo>
                  <a:pt x="1793" y="7108"/>
                </a:lnTo>
                <a:lnTo>
                  <a:pt x="1819" y="7174"/>
                </a:lnTo>
                <a:lnTo>
                  <a:pt x="1842" y="7239"/>
                </a:lnTo>
                <a:lnTo>
                  <a:pt x="1867" y="7308"/>
                </a:lnTo>
                <a:lnTo>
                  <a:pt x="1891" y="7383"/>
                </a:lnTo>
                <a:lnTo>
                  <a:pt x="1913" y="7456"/>
                </a:lnTo>
                <a:lnTo>
                  <a:pt x="1936" y="7531"/>
                </a:lnTo>
                <a:lnTo>
                  <a:pt x="1978" y="7686"/>
                </a:lnTo>
                <a:lnTo>
                  <a:pt x="1999" y="7768"/>
                </a:lnTo>
                <a:lnTo>
                  <a:pt x="2018" y="7851"/>
                </a:lnTo>
                <a:lnTo>
                  <a:pt x="2037" y="7937"/>
                </a:lnTo>
                <a:lnTo>
                  <a:pt x="2057" y="8023"/>
                </a:lnTo>
                <a:lnTo>
                  <a:pt x="2075" y="8109"/>
                </a:lnTo>
                <a:lnTo>
                  <a:pt x="2092" y="8198"/>
                </a:lnTo>
                <a:lnTo>
                  <a:pt x="2125" y="8384"/>
                </a:lnTo>
                <a:lnTo>
                  <a:pt x="2141" y="8480"/>
                </a:lnTo>
                <a:lnTo>
                  <a:pt x="2155" y="8573"/>
                </a:lnTo>
                <a:lnTo>
                  <a:pt x="2168" y="8672"/>
                </a:lnTo>
                <a:lnTo>
                  <a:pt x="2183" y="8772"/>
                </a:lnTo>
                <a:lnTo>
                  <a:pt x="2196" y="8872"/>
                </a:lnTo>
                <a:lnTo>
                  <a:pt x="2208" y="8975"/>
                </a:lnTo>
                <a:lnTo>
                  <a:pt x="2230" y="9181"/>
                </a:lnTo>
                <a:lnTo>
                  <a:pt x="2241" y="9288"/>
                </a:lnTo>
                <a:lnTo>
                  <a:pt x="2250" y="9394"/>
                </a:lnTo>
                <a:lnTo>
                  <a:pt x="2258" y="9508"/>
                </a:lnTo>
                <a:lnTo>
                  <a:pt x="2267" y="9618"/>
                </a:lnTo>
                <a:lnTo>
                  <a:pt x="2274" y="9728"/>
                </a:lnTo>
                <a:lnTo>
                  <a:pt x="2280" y="9838"/>
                </a:lnTo>
                <a:lnTo>
                  <a:pt x="2286" y="9954"/>
                </a:lnTo>
                <a:lnTo>
                  <a:pt x="2291" y="10064"/>
                </a:lnTo>
                <a:lnTo>
                  <a:pt x="2296" y="10185"/>
                </a:lnTo>
                <a:lnTo>
                  <a:pt x="2299" y="10298"/>
                </a:lnTo>
                <a:lnTo>
                  <a:pt x="2302" y="10418"/>
                </a:lnTo>
                <a:lnTo>
                  <a:pt x="2303" y="10532"/>
                </a:lnTo>
                <a:lnTo>
                  <a:pt x="2304" y="10652"/>
                </a:lnTo>
                <a:lnTo>
                  <a:pt x="2305" y="10776"/>
                </a:lnTo>
                <a:lnTo>
                  <a:pt x="2305" y="10800"/>
                </a:lnTo>
                <a:lnTo>
                  <a:pt x="2304" y="10920"/>
                </a:lnTo>
                <a:lnTo>
                  <a:pt x="2303" y="11044"/>
                </a:lnTo>
                <a:lnTo>
                  <a:pt x="2302" y="11157"/>
                </a:lnTo>
                <a:lnTo>
                  <a:pt x="2299" y="11278"/>
                </a:lnTo>
                <a:lnTo>
                  <a:pt x="2296" y="11395"/>
                </a:lnTo>
                <a:lnTo>
                  <a:pt x="2291" y="11512"/>
                </a:lnTo>
                <a:lnTo>
                  <a:pt x="2286" y="11625"/>
                </a:lnTo>
                <a:lnTo>
                  <a:pt x="2280" y="11735"/>
                </a:lnTo>
                <a:lnTo>
                  <a:pt x="2274" y="11852"/>
                </a:lnTo>
                <a:lnTo>
                  <a:pt x="2267" y="11962"/>
                </a:lnTo>
                <a:lnTo>
                  <a:pt x="2250" y="12182"/>
                </a:lnTo>
                <a:lnTo>
                  <a:pt x="2241" y="12288"/>
                </a:lnTo>
                <a:lnTo>
                  <a:pt x="2230" y="12395"/>
                </a:lnTo>
                <a:lnTo>
                  <a:pt x="2219" y="12501"/>
                </a:lnTo>
                <a:lnTo>
                  <a:pt x="2208" y="12605"/>
                </a:lnTo>
                <a:lnTo>
                  <a:pt x="2196" y="12708"/>
                </a:lnTo>
                <a:lnTo>
                  <a:pt x="2183" y="12807"/>
                </a:lnTo>
                <a:lnTo>
                  <a:pt x="2168" y="12907"/>
                </a:lnTo>
                <a:lnTo>
                  <a:pt x="2155" y="13007"/>
                </a:lnTo>
                <a:lnTo>
                  <a:pt x="2141" y="13103"/>
                </a:lnTo>
                <a:lnTo>
                  <a:pt x="2125" y="13199"/>
                </a:lnTo>
                <a:lnTo>
                  <a:pt x="2108" y="13289"/>
                </a:lnTo>
                <a:lnTo>
                  <a:pt x="2092" y="13385"/>
                </a:lnTo>
                <a:lnTo>
                  <a:pt x="2075" y="13474"/>
                </a:lnTo>
                <a:lnTo>
                  <a:pt x="2057" y="13564"/>
                </a:lnTo>
                <a:lnTo>
                  <a:pt x="2037" y="13650"/>
                </a:lnTo>
                <a:lnTo>
                  <a:pt x="2018" y="13732"/>
                </a:lnTo>
                <a:lnTo>
                  <a:pt x="1999" y="13818"/>
                </a:lnTo>
                <a:lnTo>
                  <a:pt x="1978" y="13900"/>
                </a:lnTo>
                <a:lnTo>
                  <a:pt x="1957" y="13980"/>
                </a:lnTo>
                <a:lnTo>
                  <a:pt x="1936" y="14059"/>
                </a:lnTo>
                <a:lnTo>
                  <a:pt x="1891" y="14210"/>
                </a:lnTo>
                <a:lnTo>
                  <a:pt x="1867" y="14279"/>
                </a:lnTo>
                <a:lnTo>
                  <a:pt x="1842" y="14354"/>
                </a:lnTo>
                <a:lnTo>
                  <a:pt x="1819" y="14419"/>
                </a:lnTo>
                <a:lnTo>
                  <a:pt x="1768" y="14550"/>
                </a:lnTo>
                <a:lnTo>
                  <a:pt x="1716" y="14674"/>
                </a:lnTo>
                <a:lnTo>
                  <a:pt x="1687" y="14732"/>
                </a:lnTo>
                <a:lnTo>
                  <a:pt x="1661" y="14784"/>
                </a:lnTo>
                <a:lnTo>
                  <a:pt x="1633" y="14839"/>
                </a:lnTo>
                <a:lnTo>
                  <a:pt x="1604" y="14890"/>
                </a:lnTo>
                <a:lnTo>
                  <a:pt x="1574" y="14935"/>
                </a:lnTo>
                <a:lnTo>
                  <a:pt x="1545" y="14987"/>
                </a:lnTo>
                <a:lnTo>
                  <a:pt x="1515" y="15028"/>
                </a:lnTo>
                <a:lnTo>
                  <a:pt x="1485" y="15073"/>
                </a:lnTo>
                <a:lnTo>
                  <a:pt x="1453" y="15110"/>
                </a:lnTo>
                <a:lnTo>
                  <a:pt x="1422" y="15145"/>
                </a:lnTo>
                <a:lnTo>
                  <a:pt x="1358" y="15213"/>
                </a:lnTo>
                <a:lnTo>
                  <a:pt x="1326" y="15241"/>
                </a:lnTo>
                <a:lnTo>
                  <a:pt x="1258" y="15289"/>
                </a:lnTo>
                <a:lnTo>
                  <a:pt x="1224" y="15310"/>
                </a:lnTo>
                <a:lnTo>
                  <a:pt x="1190" y="15330"/>
                </a:lnTo>
                <a:lnTo>
                  <a:pt x="1155" y="15348"/>
                </a:lnTo>
                <a:lnTo>
                  <a:pt x="1120" y="15361"/>
                </a:lnTo>
                <a:lnTo>
                  <a:pt x="1085" y="15368"/>
                </a:lnTo>
                <a:lnTo>
                  <a:pt x="1048" y="15375"/>
                </a:lnTo>
                <a:lnTo>
                  <a:pt x="1013" y="15382"/>
                </a:lnTo>
                <a:lnTo>
                  <a:pt x="0" y="15382"/>
                </a:lnTo>
                <a:lnTo>
                  <a:pt x="0" y="6218"/>
                </a:lnTo>
                <a:close/>
                <a:moveTo>
                  <a:pt x="2652" y="6218"/>
                </a:moveTo>
                <a:lnTo>
                  <a:pt x="4538" y="6218"/>
                </a:lnTo>
                <a:lnTo>
                  <a:pt x="4538" y="8016"/>
                </a:lnTo>
                <a:lnTo>
                  <a:pt x="3199" y="8016"/>
                </a:lnTo>
                <a:lnTo>
                  <a:pt x="3199" y="9872"/>
                </a:lnTo>
                <a:lnTo>
                  <a:pt x="4378" y="9872"/>
                </a:lnTo>
                <a:lnTo>
                  <a:pt x="4378" y="11663"/>
                </a:lnTo>
                <a:lnTo>
                  <a:pt x="3199" y="11663"/>
                </a:lnTo>
                <a:lnTo>
                  <a:pt x="3199" y="13588"/>
                </a:lnTo>
                <a:lnTo>
                  <a:pt x="4556" y="13588"/>
                </a:lnTo>
                <a:lnTo>
                  <a:pt x="4556" y="15382"/>
                </a:lnTo>
                <a:lnTo>
                  <a:pt x="2652" y="15382"/>
                </a:lnTo>
                <a:lnTo>
                  <a:pt x="2652" y="6218"/>
                </a:lnTo>
                <a:close/>
                <a:moveTo>
                  <a:pt x="4716" y="6218"/>
                </a:moveTo>
                <a:lnTo>
                  <a:pt x="5323" y="6218"/>
                </a:lnTo>
                <a:lnTo>
                  <a:pt x="5978" y="12673"/>
                </a:lnTo>
                <a:lnTo>
                  <a:pt x="6631" y="6218"/>
                </a:lnTo>
                <a:lnTo>
                  <a:pt x="7224" y="6218"/>
                </a:lnTo>
                <a:lnTo>
                  <a:pt x="6214" y="15447"/>
                </a:lnTo>
                <a:lnTo>
                  <a:pt x="5727" y="15447"/>
                </a:lnTo>
                <a:lnTo>
                  <a:pt x="4716" y="6218"/>
                </a:lnTo>
                <a:close/>
                <a:moveTo>
                  <a:pt x="14717" y="6218"/>
                </a:moveTo>
                <a:lnTo>
                  <a:pt x="14717" y="15382"/>
                </a:lnTo>
                <a:lnTo>
                  <a:pt x="14577" y="15382"/>
                </a:lnTo>
                <a:lnTo>
                  <a:pt x="12816" y="7242"/>
                </a:lnTo>
                <a:lnTo>
                  <a:pt x="12816" y="15382"/>
                </a:lnTo>
                <a:lnTo>
                  <a:pt x="12637" y="15382"/>
                </a:lnTo>
                <a:lnTo>
                  <a:pt x="12637" y="6218"/>
                </a:lnTo>
                <a:lnTo>
                  <a:pt x="12813" y="6218"/>
                </a:lnTo>
                <a:lnTo>
                  <a:pt x="14539" y="14193"/>
                </a:lnTo>
                <a:lnTo>
                  <a:pt x="14539" y="6218"/>
                </a:lnTo>
                <a:lnTo>
                  <a:pt x="14717" y="6218"/>
                </a:lnTo>
                <a:close/>
              </a:path>
            </a:pathLst>
          </a:custGeom>
          <a:solidFill>
            <a:srgbClr val="FFFFFF"/>
          </a:solidFill>
          <a:ln w="12700">
            <a:miter lim="400000"/>
          </a:ln>
        </p:spPr>
        <p:txBody>
          <a:bodyPr lIns="137160" tIns="137160" rIns="137160" bIns="137160"/>
          <a:lstStyle/>
          <a:p>
            <a:pPr/>
          </a:p>
        </p:txBody>
      </p:sp>
      <p:sp>
        <p:nvSpPr>
          <p:cNvPr id="13" name="Body Level One…"/>
          <p:cNvSpPr txBox="1"/>
          <p:nvPr>
            <p:ph type="body" idx="1"/>
          </p:nvPr>
        </p:nvSpPr>
        <p:spPr>
          <a:xfrm>
            <a:off x="457200" y="1200150"/>
            <a:ext cx="8229600" cy="3394472"/>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xfrm>
            <a:off x="4419600" y="4627562"/>
            <a:ext cx="2133600" cy="279401"/>
          </a:xfrm>
          <a:prstGeom prst="rect">
            <a:avLst/>
          </a:prstGeom>
          <a:ln w="12700">
            <a:miter lim="400000"/>
          </a:ln>
        </p:spPr>
        <p:txBody>
          <a:bodyPr wrap="none" lIns="45719" rIns="45719" anchor="ctr">
            <a:spAutoFit/>
          </a:bodyPr>
          <a:lstStyle>
            <a:lvl1pPr algn="r">
              <a:defRPr sz="12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 id="2147483666" r:id="rId21"/>
    <p:sldLayoutId id="2147483667" r:id="rId22"/>
    <p:sldLayoutId id="2147483668" r:id="rId23"/>
    <p:sldLayoutId id="2147483669" r:id="rId24"/>
    <p:sldLayoutId id="2147483670" r:id="rId25"/>
    <p:sldLayoutId id="2147483671" r:id="rId26"/>
    <p:sldLayoutId id="2147483672" r:id="rId27"/>
    <p:sldLayoutId id="2147483673" r:id="rId28"/>
    <p:sldLayoutId id="2147483674" r:id="rId29"/>
    <p:sldLayoutId id="2147483675" r:id="rId30"/>
    <p:sldLayoutId id="2147483676" r:id="rId31"/>
    <p:sldLayoutId id="2147483677" r:id="rId32"/>
    <p:sldLayoutId id="2147483678" r:id="rId33"/>
    <p:sldLayoutId id="2147483679" r:id="rId34"/>
    <p:sldLayoutId id="2147483680" r:id="rId35"/>
    <p:sldLayoutId id="2147483681" r:id="rId36"/>
  </p:sldLayoutIdLst>
  <p:transition xmlns:p14="http://schemas.microsoft.com/office/powerpoint/2010/main" spd="med" advClick="1"/>
  <p:txStyles>
    <p:titleStyle>
      <a:lvl1pPr marL="0" marR="0" indent="0" algn="l" defTabSz="457200" rtl="0" latinLnBrk="0">
        <a:lnSpc>
          <a:spcPct val="125000"/>
        </a:lnSpc>
        <a:spcBef>
          <a:spcPts val="1200"/>
        </a:spcBef>
        <a:spcAft>
          <a:spcPts val="0"/>
        </a:spcAft>
        <a:buClrTx/>
        <a:buSzTx/>
        <a:buFontTx/>
        <a:buNone/>
        <a:tabLst/>
        <a:defRPr b="0" baseline="0" cap="none" i="0" spc="0" strike="noStrike" sz="3600" u="none">
          <a:solidFill>
            <a:srgbClr val="FFFFFF"/>
          </a:solidFill>
          <a:uFillTx/>
          <a:latin typeface="+mn-lt"/>
          <a:ea typeface="+mn-ea"/>
          <a:cs typeface="+mn-cs"/>
          <a:sym typeface="Calibri"/>
        </a:defRPr>
      </a:lvl1pPr>
      <a:lvl2pPr marL="0" marR="0" indent="0" algn="l" defTabSz="457200" rtl="0" latinLnBrk="0">
        <a:lnSpc>
          <a:spcPct val="125000"/>
        </a:lnSpc>
        <a:spcBef>
          <a:spcPts val="1200"/>
        </a:spcBef>
        <a:spcAft>
          <a:spcPts val="0"/>
        </a:spcAft>
        <a:buClrTx/>
        <a:buSzTx/>
        <a:buFontTx/>
        <a:buNone/>
        <a:tabLst/>
        <a:defRPr b="0" baseline="0" cap="none" i="0" spc="0" strike="noStrike" sz="3600" u="none">
          <a:solidFill>
            <a:srgbClr val="FFFFFF"/>
          </a:solidFill>
          <a:uFillTx/>
          <a:latin typeface="+mn-lt"/>
          <a:ea typeface="+mn-ea"/>
          <a:cs typeface="+mn-cs"/>
          <a:sym typeface="Calibri"/>
        </a:defRPr>
      </a:lvl2pPr>
      <a:lvl3pPr marL="0" marR="0" indent="0" algn="l" defTabSz="457200" rtl="0" latinLnBrk="0">
        <a:lnSpc>
          <a:spcPct val="125000"/>
        </a:lnSpc>
        <a:spcBef>
          <a:spcPts val="1200"/>
        </a:spcBef>
        <a:spcAft>
          <a:spcPts val="0"/>
        </a:spcAft>
        <a:buClrTx/>
        <a:buSzTx/>
        <a:buFontTx/>
        <a:buNone/>
        <a:tabLst/>
        <a:defRPr b="0" baseline="0" cap="none" i="0" spc="0" strike="noStrike" sz="3600" u="none">
          <a:solidFill>
            <a:srgbClr val="FFFFFF"/>
          </a:solidFill>
          <a:uFillTx/>
          <a:latin typeface="+mn-lt"/>
          <a:ea typeface="+mn-ea"/>
          <a:cs typeface="+mn-cs"/>
          <a:sym typeface="Calibri"/>
        </a:defRPr>
      </a:lvl3pPr>
      <a:lvl4pPr marL="0" marR="0" indent="0" algn="l" defTabSz="457200" rtl="0" latinLnBrk="0">
        <a:lnSpc>
          <a:spcPct val="125000"/>
        </a:lnSpc>
        <a:spcBef>
          <a:spcPts val="1200"/>
        </a:spcBef>
        <a:spcAft>
          <a:spcPts val="0"/>
        </a:spcAft>
        <a:buClrTx/>
        <a:buSzTx/>
        <a:buFontTx/>
        <a:buNone/>
        <a:tabLst/>
        <a:defRPr b="0" baseline="0" cap="none" i="0" spc="0" strike="noStrike" sz="3600" u="none">
          <a:solidFill>
            <a:srgbClr val="FFFFFF"/>
          </a:solidFill>
          <a:uFillTx/>
          <a:latin typeface="+mn-lt"/>
          <a:ea typeface="+mn-ea"/>
          <a:cs typeface="+mn-cs"/>
          <a:sym typeface="Calibri"/>
        </a:defRPr>
      </a:lvl4pPr>
      <a:lvl5pPr marL="0" marR="0" indent="0" algn="l" defTabSz="457200" rtl="0" latinLnBrk="0">
        <a:lnSpc>
          <a:spcPct val="125000"/>
        </a:lnSpc>
        <a:spcBef>
          <a:spcPts val="1200"/>
        </a:spcBef>
        <a:spcAft>
          <a:spcPts val="0"/>
        </a:spcAft>
        <a:buClrTx/>
        <a:buSzTx/>
        <a:buFontTx/>
        <a:buNone/>
        <a:tabLst/>
        <a:defRPr b="0" baseline="0" cap="none" i="0" spc="0" strike="noStrike" sz="3600" u="none">
          <a:solidFill>
            <a:srgbClr val="FFFFFF"/>
          </a:solidFill>
          <a:uFillTx/>
          <a:latin typeface="+mn-lt"/>
          <a:ea typeface="+mn-ea"/>
          <a:cs typeface="+mn-cs"/>
          <a:sym typeface="Calibri"/>
        </a:defRPr>
      </a:lvl5pPr>
      <a:lvl6pPr marL="0" marR="0" indent="0" algn="l" defTabSz="457200" rtl="0" latinLnBrk="0">
        <a:lnSpc>
          <a:spcPct val="125000"/>
        </a:lnSpc>
        <a:spcBef>
          <a:spcPts val="1200"/>
        </a:spcBef>
        <a:spcAft>
          <a:spcPts val="0"/>
        </a:spcAft>
        <a:buClrTx/>
        <a:buSzTx/>
        <a:buFontTx/>
        <a:buNone/>
        <a:tabLst/>
        <a:defRPr b="0" baseline="0" cap="none" i="0" spc="0" strike="noStrike" sz="3600" u="none">
          <a:solidFill>
            <a:srgbClr val="FFFFFF"/>
          </a:solidFill>
          <a:uFillTx/>
          <a:latin typeface="+mn-lt"/>
          <a:ea typeface="+mn-ea"/>
          <a:cs typeface="+mn-cs"/>
          <a:sym typeface="Calibri"/>
        </a:defRPr>
      </a:lvl6pPr>
      <a:lvl7pPr marL="0" marR="0" indent="0" algn="l" defTabSz="457200" rtl="0" latinLnBrk="0">
        <a:lnSpc>
          <a:spcPct val="125000"/>
        </a:lnSpc>
        <a:spcBef>
          <a:spcPts val="1200"/>
        </a:spcBef>
        <a:spcAft>
          <a:spcPts val="0"/>
        </a:spcAft>
        <a:buClrTx/>
        <a:buSzTx/>
        <a:buFontTx/>
        <a:buNone/>
        <a:tabLst/>
        <a:defRPr b="0" baseline="0" cap="none" i="0" spc="0" strike="noStrike" sz="3600" u="none">
          <a:solidFill>
            <a:srgbClr val="FFFFFF"/>
          </a:solidFill>
          <a:uFillTx/>
          <a:latin typeface="+mn-lt"/>
          <a:ea typeface="+mn-ea"/>
          <a:cs typeface="+mn-cs"/>
          <a:sym typeface="Calibri"/>
        </a:defRPr>
      </a:lvl7pPr>
      <a:lvl8pPr marL="0" marR="0" indent="0" algn="l" defTabSz="457200" rtl="0" latinLnBrk="0">
        <a:lnSpc>
          <a:spcPct val="125000"/>
        </a:lnSpc>
        <a:spcBef>
          <a:spcPts val="1200"/>
        </a:spcBef>
        <a:spcAft>
          <a:spcPts val="0"/>
        </a:spcAft>
        <a:buClrTx/>
        <a:buSzTx/>
        <a:buFontTx/>
        <a:buNone/>
        <a:tabLst/>
        <a:defRPr b="0" baseline="0" cap="none" i="0" spc="0" strike="noStrike" sz="3600" u="none">
          <a:solidFill>
            <a:srgbClr val="FFFFFF"/>
          </a:solidFill>
          <a:uFillTx/>
          <a:latin typeface="+mn-lt"/>
          <a:ea typeface="+mn-ea"/>
          <a:cs typeface="+mn-cs"/>
          <a:sym typeface="Calibri"/>
        </a:defRPr>
      </a:lvl8pPr>
      <a:lvl9pPr marL="0" marR="0" indent="0" algn="l" defTabSz="457200" rtl="0" latinLnBrk="0">
        <a:lnSpc>
          <a:spcPct val="125000"/>
        </a:lnSpc>
        <a:spcBef>
          <a:spcPts val="1200"/>
        </a:spcBef>
        <a:spcAft>
          <a:spcPts val="0"/>
        </a:spcAft>
        <a:buClrTx/>
        <a:buSzTx/>
        <a:buFontTx/>
        <a:buNone/>
        <a:tabLst/>
        <a:defRPr b="0" baseline="0" cap="none" i="0" spc="0" strike="noStrike" sz="3600" u="none">
          <a:solidFill>
            <a:srgbClr val="FFFFFF"/>
          </a:solidFill>
          <a:uFillTx/>
          <a:latin typeface="+mn-lt"/>
          <a:ea typeface="+mn-ea"/>
          <a:cs typeface="+mn-cs"/>
          <a:sym typeface="Calibri"/>
        </a:defRPr>
      </a:lvl9pPr>
    </p:titleStyle>
    <p:bodyStyle>
      <a:lvl1pPr marL="174625" marR="0" indent="-174625" algn="l" defTabSz="685800" rtl="0" latinLnBrk="0">
        <a:lnSpc>
          <a:spcPct val="100000"/>
        </a:lnSpc>
        <a:spcBef>
          <a:spcPts val="1000"/>
        </a:spcBef>
        <a:spcAft>
          <a:spcPts val="0"/>
        </a:spcAft>
        <a:buClr>
          <a:srgbClr val="FFFFFF"/>
        </a:buClr>
        <a:buSzPct val="100000"/>
        <a:buFont typeface="Arial"/>
        <a:buChar char="•"/>
        <a:tabLst/>
        <a:defRPr b="0" baseline="0" cap="none" i="0" spc="0" strike="noStrike" sz="1600" u="none">
          <a:solidFill>
            <a:srgbClr val="FFFFFF"/>
          </a:solidFill>
          <a:uFillTx/>
          <a:latin typeface="+mn-lt"/>
          <a:ea typeface="+mn-ea"/>
          <a:cs typeface="+mn-cs"/>
          <a:sym typeface="Calibri"/>
        </a:defRPr>
      </a:lvl1pPr>
      <a:lvl2pPr marL="339725" marR="0" indent="-168275" algn="l" defTabSz="685800" rtl="0" latinLnBrk="0">
        <a:lnSpc>
          <a:spcPct val="100000"/>
        </a:lnSpc>
        <a:spcBef>
          <a:spcPts val="1000"/>
        </a:spcBef>
        <a:spcAft>
          <a:spcPts val="0"/>
        </a:spcAft>
        <a:buClr>
          <a:srgbClr val="FFFFFF"/>
        </a:buClr>
        <a:buSzPct val="100000"/>
        <a:buFont typeface="Arial"/>
        <a:buChar char="–"/>
        <a:tabLst/>
        <a:defRPr b="0" baseline="0" cap="none" i="0" spc="0" strike="noStrike" sz="1600" u="none">
          <a:solidFill>
            <a:srgbClr val="FFFFFF"/>
          </a:solidFill>
          <a:uFillTx/>
          <a:latin typeface="+mn-lt"/>
          <a:ea typeface="+mn-ea"/>
          <a:cs typeface="+mn-cs"/>
          <a:sym typeface="Calibri"/>
        </a:defRPr>
      </a:lvl2pPr>
      <a:lvl3pPr marL="514350" marR="0" indent="-171450" algn="l" defTabSz="685800" rtl="0" latinLnBrk="0">
        <a:lnSpc>
          <a:spcPct val="100000"/>
        </a:lnSpc>
        <a:spcBef>
          <a:spcPts val="1000"/>
        </a:spcBef>
        <a:spcAft>
          <a:spcPts val="0"/>
        </a:spcAft>
        <a:buClr>
          <a:srgbClr val="FFFFFF"/>
        </a:buClr>
        <a:buSzPct val="100000"/>
        <a:buFont typeface="Arial"/>
        <a:buChar char="•"/>
        <a:tabLst/>
        <a:defRPr b="0" baseline="0" cap="none" i="0" spc="0" strike="noStrike" sz="1600" u="none">
          <a:solidFill>
            <a:srgbClr val="FFFFFF"/>
          </a:solidFill>
          <a:uFillTx/>
          <a:latin typeface="+mn-lt"/>
          <a:ea typeface="+mn-ea"/>
          <a:cs typeface="+mn-cs"/>
          <a:sym typeface="Calibri"/>
        </a:defRPr>
      </a:lvl3pPr>
      <a:lvl4pPr marL="687387" marR="0" indent="-173037" algn="l" defTabSz="685800" rtl="0" latinLnBrk="0">
        <a:lnSpc>
          <a:spcPct val="100000"/>
        </a:lnSpc>
        <a:spcBef>
          <a:spcPts val="1000"/>
        </a:spcBef>
        <a:spcAft>
          <a:spcPts val="0"/>
        </a:spcAft>
        <a:buClr>
          <a:srgbClr val="FFFFFF"/>
        </a:buClr>
        <a:buSzPct val="100000"/>
        <a:buFont typeface="Arial"/>
        <a:buChar char="–"/>
        <a:tabLst/>
        <a:defRPr b="0" baseline="0" cap="none" i="0" spc="0" strike="noStrike" sz="1600" u="none">
          <a:solidFill>
            <a:srgbClr val="FFFFFF"/>
          </a:solidFill>
          <a:uFillTx/>
          <a:latin typeface="+mn-lt"/>
          <a:ea typeface="+mn-ea"/>
          <a:cs typeface="+mn-cs"/>
          <a:sym typeface="Calibri"/>
        </a:defRPr>
      </a:lvl4pPr>
      <a:lvl5pPr marL="854075" marR="0" indent="-168275" algn="l" defTabSz="685800" rtl="0" latinLnBrk="0">
        <a:lnSpc>
          <a:spcPct val="100000"/>
        </a:lnSpc>
        <a:spcBef>
          <a:spcPts val="1000"/>
        </a:spcBef>
        <a:spcAft>
          <a:spcPts val="0"/>
        </a:spcAft>
        <a:buClr>
          <a:srgbClr val="FFFFFF"/>
        </a:buClr>
        <a:buSzPct val="100000"/>
        <a:buFont typeface="Arial"/>
        <a:buChar char="•"/>
        <a:tabLst/>
        <a:defRPr b="0" baseline="0" cap="none" i="0" spc="0" strike="noStrike" sz="1600" u="none">
          <a:solidFill>
            <a:srgbClr val="FFFFFF"/>
          </a:solidFill>
          <a:uFillTx/>
          <a:latin typeface="+mn-lt"/>
          <a:ea typeface="+mn-ea"/>
          <a:cs typeface="+mn-cs"/>
          <a:sym typeface="Calibri"/>
        </a:defRPr>
      </a:lvl5pPr>
      <a:lvl6pPr marL="1925515" marR="0" indent="-211015" algn="l" defTabSz="685800" rtl="0" latinLnBrk="0">
        <a:lnSpc>
          <a:spcPct val="100000"/>
        </a:lnSpc>
        <a:spcBef>
          <a:spcPts val="1000"/>
        </a:spcBef>
        <a:spcAft>
          <a:spcPts val="0"/>
        </a:spcAft>
        <a:buClr>
          <a:srgbClr val="FFFFFF"/>
        </a:buClr>
        <a:buSzPct val="100000"/>
        <a:buFont typeface="Arial"/>
        <a:buChar char="•"/>
        <a:tabLst/>
        <a:defRPr b="0" baseline="0" cap="none" i="0" spc="0" strike="noStrike" sz="1600" u="none">
          <a:solidFill>
            <a:srgbClr val="FFFFFF"/>
          </a:solidFill>
          <a:uFillTx/>
          <a:latin typeface="+mn-lt"/>
          <a:ea typeface="+mn-ea"/>
          <a:cs typeface="+mn-cs"/>
          <a:sym typeface="Calibri"/>
        </a:defRPr>
      </a:lvl6pPr>
      <a:lvl7pPr marL="2268415" marR="0" indent="-211015" algn="l" defTabSz="685800" rtl="0" latinLnBrk="0">
        <a:lnSpc>
          <a:spcPct val="100000"/>
        </a:lnSpc>
        <a:spcBef>
          <a:spcPts val="1000"/>
        </a:spcBef>
        <a:spcAft>
          <a:spcPts val="0"/>
        </a:spcAft>
        <a:buClr>
          <a:srgbClr val="FFFFFF"/>
        </a:buClr>
        <a:buSzPct val="100000"/>
        <a:buFont typeface="Arial"/>
        <a:buChar char="•"/>
        <a:tabLst/>
        <a:defRPr b="0" baseline="0" cap="none" i="0" spc="0" strike="noStrike" sz="1600" u="none">
          <a:solidFill>
            <a:srgbClr val="FFFFFF"/>
          </a:solidFill>
          <a:uFillTx/>
          <a:latin typeface="+mn-lt"/>
          <a:ea typeface="+mn-ea"/>
          <a:cs typeface="+mn-cs"/>
          <a:sym typeface="Calibri"/>
        </a:defRPr>
      </a:lvl7pPr>
      <a:lvl8pPr marL="2611315" marR="0" indent="-211015" algn="l" defTabSz="685800" rtl="0" latinLnBrk="0">
        <a:lnSpc>
          <a:spcPct val="100000"/>
        </a:lnSpc>
        <a:spcBef>
          <a:spcPts val="1000"/>
        </a:spcBef>
        <a:spcAft>
          <a:spcPts val="0"/>
        </a:spcAft>
        <a:buClr>
          <a:srgbClr val="FFFFFF"/>
        </a:buClr>
        <a:buSzPct val="100000"/>
        <a:buFont typeface="Arial"/>
        <a:buChar char="•"/>
        <a:tabLst/>
        <a:defRPr b="0" baseline="0" cap="none" i="0" spc="0" strike="noStrike" sz="1600" u="none">
          <a:solidFill>
            <a:srgbClr val="FFFFFF"/>
          </a:solidFill>
          <a:uFillTx/>
          <a:latin typeface="+mn-lt"/>
          <a:ea typeface="+mn-ea"/>
          <a:cs typeface="+mn-cs"/>
          <a:sym typeface="Calibri"/>
        </a:defRPr>
      </a:lvl8pPr>
      <a:lvl9pPr marL="2954215" marR="0" indent="-211015" algn="l" defTabSz="685800" rtl="0" latinLnBrk="0">
        <a:lnSpc>
          <a:spcPct val="100000"/>
        </a:lnSpc>
        <a:spcBef>
          <a:spcPts val="1000"/>
        </a:spcBef>
        <a:spcAft>
          <a:spcPts val="0"/>
        </a:spcAft>
        <a:buClr>
          <a:srgbClr val="FFFFFF"/>
        </a:buClr>
        <a:buSzPct val="100000"/>
        <a:buFont typeface="Arial"/>
        <a:buChar char="•"/>
        <a:tabLst/>
        <a:defRPr b="0" baseline="0" cap="none" i="0" spc="0" strike="noStrike" sz="1600" u="none">
          <a:solidFill>
            <a:srgbClr val="FFFFFF"/>
          </a:solidFill>
          <a:uFillTx/>
          <a:latin typeface="+mn-lt"/>
          <a:ea typeface="+mn-ea"/>
          <a:cs typeface="+mn-cs"/>
          <a:sym typeface="Calibri"/>
        </a:defRPr>
      </a:lvl9pPr>
    </p:bodyStyle>
    <p:otherStyle>
      <a:lvl1pPr marL="0" marR="0" indent="0" algn="r" defTabSz="685982"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342991" algn="r" defTabSz="685982"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685982" algn="r" defTabSz="685982"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028974" algn="r" defTabSz="685982"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371965" algn="r" defTabSz="685982"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1714956" algn="r" defTabSz="685982"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057948" algn="r" defTabSz="685982"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2400940" algn="r" defTabSz="685982"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2743931" algn="r" defTabSz="685982"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3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chart" Target="../charts/chart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7.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30.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hyperlink" Target="https://github.com/elmiguel/BBDN-BlackboardData-Python" TargetMode="External"/><Relationship Id="rId3" Type="http://schemas.openxmlformats.org/officeDocument/2006/relationships/hyperlink" Target="https://github.com/elmiguel/BBDN-BlackboardData-Queries"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9.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8" name="Title 1"/>
          <p:cNvSpPr txBox="1"/>
          <p:nvPr>
            <p:ph type="title"/>
          </p:nvPr>
        </p:nvSpPr>
        <p:spPr>
          <a:prstGeom prst="rect">
            <a:avLst/>
          </a:prstGeom>
        </p:spPr>
        <p:txBody>
          <a:bodyPr/>
          <a:lstStyle/>
          <a:p>
            <a:pPr/>
            <a:r>
              <a:t>Quick Demo 1</a:t>
            </a:r>
          </a:p>
        </p:txBody>
      </p:sp>
      <p:sp>
        <p:nvSpPr>
          <p:cNvPr id="609" name="Subtitle 2"/>
          <p:cNvSpPr txBox="1"/>
          <p:nvPr>
            <p:ph type="body" sz="quarter" idx="1"/>
          </p:nvPr>
        </p:nvSpPr>
        <p:spPr>
          <a:prstGeom prst="rect">
            <a:avLst/>
          </a:prstGeom>
        </p:spPr>
        <p:txBody>
          <a:bodyPr/>
          <a:lstStyle/>
          <a:p>
            <a:pPr/>
            <a:r>
              <a:t>Getting up and running with Python and Snowflake using SQLAlchemy, Pandas, and MathPlotLib…</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1" name="Title 3"/>
          <p:cNvSpPr txBox="1"/>
          <p:nvPr>
            <p:ph type="title"/>
          </p:nvPr>
        </p:nvSpPr>
        <p:spPr>
          <a:xfrm>
            <a:off x="310896" y="213503"/>
            <a:ext cx="8522208" cy="578538"/>
          </a:xfrm>
          <a:prstGeom prst="rect">
            <a:avLst/>
          </a:prstGeom>
        </p:spPr>
        <p:txBody>
          <a:bodyPr/>
          <a:lstStyle/>
          <a:p>
            <a:pPr/>
            <a:r>
              <a:t>Project 1 Demo Overview</a:t>
            </a:r>
          </a:p>
        </p:txBody>
      </p:sp>
      <p:sp>
        <p:nvSpPr>
          <p:cNvPr id="612" name="Content Placeholder 4"/>
          <p:cNvSpPr txBox="1"/>
          <p:nvPr>
            <p:ph type="body" idx="1"/>
          </p:nvPr>
        </p:nvSpPr>
        <p:spPr>
          <a:xfrm>
            <a:off x="312738" y="1160462"/>
            <a:ext cx="8518647" cy="3270251"/>
          </a:xfrm>
          <a:prstGeom prst="rect">
            <a:avLst/>
          </a:prstGeom>
        </p:spPr>
        <p:txBody>
          <a:bodyPr/>
          <a:lstStyle/>
          <a:p>
            <a:pPr/>
            <a:r>
              <a:t>Import the necessary modules and settings to configure the project. </a:t>
            </a:r>
          </a:p>
          <a:p>
            <a:pPr lvl="1">
              <a:buFont typeface="Calibri"/>
            </a:pPr>
            <a:r>
              <a:t>Setup a store if you wish to persist the results</a:t>
            </a:r>
          </a:p>
          <a:p>
            <a:pPr lvl="1">
              <a:buFont typeface="Calibri"/>
            </a:pPr>
            <a:r>
              <a:t>Create the connection to Bb Data and start your session</a:t>
            </a:r>
          </a:p>
          <a:p>
            <a:pPr lvl="1">
              <a:buFont typeface="Calibri"/>
            </a:pPr>
            <a:r>
              <a:t>Create a query to run and display</a:t>
            </a:r>
          </a:p>
          <a:p>
            <a:pPr lvl="1">
              <a:buFont typeface="Calibri"/>
            </a:pPr>
            <a:r>
              <a:t>Run and see results.</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4" name="Title 1"/>
          <p:cNvSpPr txBox="1"/>
          <p:nvPr>
            <p:ph type="title"/>
          </p:nvPr>
        </p:nvSpPr>
        <p:spPr>
          <a:xfrm>
            <a:off x="310896" y="213503"/>
            <a:ext cx="8522208" cy="578538"/>
          </a:xfrm>
          <a:prstGeom prst="rect">
            <a:avLst/>
          </a:prstGeom>
        </p:spPr>
        <p:txBody>
          <a:bodyPr/>
          <a:lstStyle/>
          <a:p>
            <a:pPr/>
            <a:r>
              <a:t>Sample Result:</a:t>
            </a:r>
          </a:p>
        </p:txBody>
      </p:sp>
      <p:graphicFrame>
        <p:nvGraphicFramePr>
          <p:cNvPr id="615" name="sample tableContent Placeholder 3"/>
          <p:cNvGraphicFramePr/>
          <p:nvPr/>
        </p:nvGraphicFramePr>
        <p:xfrm>
          <a:off x="312738" y="1160462"/>
          <a:ext cx="8518526" cy="3270255"/>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866526"/>
                <a:gridCol w="1114812"/>
                <a:gridCol w="1338445"/>
                <a:gridCol w="1296234"/>
                <a:gridCol w="1632698"/>
                <a:gridCol w="1632698"/>
              </a:tblGrid>
              <a:tr h="467179">
                <a:tc>
                  <a:txBody>
                    <a:bodyPr/>
                    <a:lstStyle/>
                    <a:p>
                      <a:pPr algn="l" defTabSz="685800">
                        <a:defRPr sz="1400">
                          <a:solidFill>
                            <a:srgbClr val="000000"/>
                          </a:solidFill>
                        </a:defRPr>
                      </a:pP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noFill/>
                  </a:tcPr>
                </a:tc>
                <a:tc>
                  <a:txBody>
                    <a:bodyPr/>
                    <a:lstStyle/>
                    <a:p>
                      <a:pPr algn="ctr" defTabSz="685800">
                        <a:defRPr b="0" sz="1800">
                          <a:solidFill>
                            <a:srgbClr val="000000"/>
                          </a:solidFill>
                        </a:defRPr>
                      </a:pPr>
                      <a:r>
                        <a:rPr sz="1400">
                          <a:solidFill>
                            <a:srgbClr val="FFFFFF"/>
                          </a:solidFill>
                        </a:rPr>
                        <a:t>first_name</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5"/>
                    </a:solidFill>
                  </a:tcPr>
                </a:tc>
                <a:tc>
                  <a:txBody>
                    <a:bodyPr/>
                    <a:lstStyle/>
                    <a:p>
                      <a:pPr algn="ctr" defTabSz="685800">
                        <a:defRPr b="0" sz="1800">
                          <a:solidFill>
                            <a:srgbClr val="000000"/>
                          </a:solidFill>
                        </a:defRPr>
                      </a:pPr>
                      <a:r>
                        <a:rPr sz="1400">
                          <a:solidFill>
                            <a:srgbClr val="FFFFFF"/>
                          </a:solidFill>
                        </a:rPr>
                        <a:t>last_name</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6"/>
                    </a:solidFill>
                  </a:tcPr>
                </a:tc>
                <a:tc>
                  <a:txBody>
                    <a:bodyPr/>
                    <a:lstStyle/>
                    <a:p>
                      <a:pPr algn="ctr" defTabSz="685800">
                        <a:defRPr b="0" sz="1800">
                          <a:solidFill>
                            <a:srgbClr val="000000"/>
                          </a:solidFill>
                        </a:defRPr>
                      </a:pPr>
                      <a:r>
                        <a:rPr sz="1400">
                          <a:solidFill>
                            <a:srgbClr val="FFFFFF"/>
                          </a:solidFill>
                        </a:rPr>
                        <a:t>person_id</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tcPr>
                </a:tc>
                <a:tc>
                  <a:txBody>
                    <a:bodyPr/>
                    <a:lstStyle/>
                    <a:p>
                      <a:pPr algn="ctr" defTabSz="685800">
                        <a:defRPr b="0" sz="1800">
                          <a:solidFill>
                            <a:srgbClr val="000000"/>
                          </a:solidFill>
                        </a:defRPr>
                      </a:pPr>
                      <a:r>
                        <a:rPr sz="1400">
                          <a:solidFill>
                            <a:srgbClr val="FFFFFF"/>
                          </a:solidFill>
                        </a:rPr>
                        <a:t>Month</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2"/>
                    </a:solidFill>
                  </a:tcPr>
                </a:tc>
                <a:tc>
                  <a:txBody>
                    <a:bodyPr/>
                    <a:lstStyle/>
                    <a:p>
                      <a:pPr algn="ctr" defTabSz="685800">
                        <a:defRPr b="0" sz="1800">
                          <a:solidFill>
                            <a:srgbClr val="000000"/>
                          </a:solidFill>
                        </a:defRPr>
                      </a:pPr>
                      <a:r>
                        <a:rPr sz="1400"/>
                        <a:t>duration_minutes</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3">
                        <a:lumOff val="12254"/>
                      </a:schemeClr>
                    </a:solidFill>
                  </a:tcPr>
                </a:tc>
              </a:tr>
              <a:tr h="467179">
                <a:tc>
                  <a:txBody>
                    <a:bodyPr/>
                    <a:lstStyle/>
                    <a:p>
                      <a:pPr algn="l" defTabSz="685800">
                        <a:defRPr sz="1800"/>
                      </a:pPr>
                      <a:r>
                        <a:rPr sz="1400">
                          <a:solidFill>
                            <a:srgbClr val="FFFFFF"/>
                          </a:solidFill>
                        </a:rPr>
                        <a:t>0</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rgbClr val="FFFFFF">
                        <a:alpha val="20000"/>
                      </a:srgbClr>
                    </a:solidFill>
                  </a:tcPr>
                </a:tc>
                <a:tc>
                  <a:txBody>
                    <a:bodyPr/>
                    <a:lstStyle/>
                    <a:p>
                      <a:pPr algn="ctr" defTabSz="685800">
                        <a:defRPr sz="1800"/>
                      </a:pPr>
                      <a:r>
                        <a:rPr sz="1400">
                          <a:solidFill>
                            <a:srgbClr val="FFFFFF"/>
                          </a:solidFill>
                        </a:rPr>
                        <a:t>Hans</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5">
                        <a:alpha val="20000"/>
                      </a:schemeClr>
                    </a:solidFill>
                  </a:tcPr>
                </a:tc>
                <a:tc>
                  <a:txBody>
                    <a:bodyPr/>
                    <a:lstStyle/>
                    <a:p>
                      <a:pPr algn="ctr" defTabSz="685800">
                        <a:defRPr sz="1800"/>
                      </a:pPr>
                      <a:r>
                        <a:rPr sz="1400">
                          <a:solidFill>
                            <a:srgbClr val="FFFFFF"/>
                          </a:solidFill>
                        </a:rPr>
                        <a:t>Solo</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6">
                        <a:alpha val="20000"/>
                      </a:schemeClr>
                    </a:solidFill>
                  </a:tcPr>
                </a:tc>
                <a:tc>
                  <a:txBody>
                    <a:bodyPr/>
                    <a:lstStyle/>
                    <a:p>
                      <a:pPr algn="ctr" defTabSz="685800">
                        <a:defRPr sz="1800"/>
                      </a:pPr>
                      <a:r>
                        <a:rPr sz="1400">
                          <a:solidFill>
                            <a:srgbClr val="FFFFFF"/>
                          </a:solidFill>
                        </a:rPr>
                        <a:t>27102</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1">
                        <a:alpha val="20000"/>
                      </a:schemeClr>
                    </a:solidFill>
                  </a:tcPr>
                </a:tc>
                <a:tc>
                  <a:txBody>
                    <a:bodyPr/>
                    <a:lstStyle/>
                    <a:p>
                      <a:pPr algn="ctr" defTabSz="685800">
                        <a:defRPr sz="1800"/>
                      </a:pPr>
                      <a:r>
                        <a:rPr sz="1400">
                          <a:solidFill>
                            <a:srgbClr val="FFFFFF"/>
                          </a:solidFill>
                        </a:rPr>
                        <a:t>4</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2">
                        <a:alpha val="20000"/>
                      </a:schemeClr>
                    </a:solidFill>
                  </a:tcPr>
                </a:tc>
                <a:tc>
                  <a:txBody>
                    <a:bodyPr/>
                    <a:lstStyle/>
                    <a:p>
                      <a:pPr algn="ctr" defTabSz="685800">
                        <a:defRPr sz="1800"/>
                      </a:pPr>
                      <a:r>
                        <a:rPr sz="1400">
                          <a:solidFill>
                            <a:srgbClr val="FFFFFF"/>
                          </a:solidFill>
                        </a:rPr>
                        <a:t>1394</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3">
                        <a:lumOff val="12254"/>
                        <a:alpha val="19842"/>
                      </a:schemeClr>
                    </a:solidFill>
                  </a:tcPr>
                </a:tc>
              </a:tr>
              <a:tr h="467179">
                <a:tc>
                  <a:txBody>
                    <a:bodyPr/>
                    <a:lstStyle/>
                    <a:p>
                      <a:pPr algn="l" defTabSz="685800">
                        <a:defRPr sz="1800"/>
                      </a:pPr>
                      <a:r>
                        <a:rPr sz="1400">
                          <a:solidFill>
                            <a:srgbClr val="FFFFFF"/>
                          </a:solidFill>
                        </a:rPr>
                        <a:t>1</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rgbClr val="FFFFFF">
                        <a:alpha val="20000"/>
                      </a:srgbClr>
                    </a:solidFill>
                  </a:tcPr>
                </a:tc>
                <a:tc>
                  <a:txBody>
                    <a:bodyPr/>
                    <a:lstStyle/>
                    <a:p>
                      <a:pPr algn="ctr" defTabSz="685800">
                        <a:defRPr sz="1800"/>
                      </a:pPr>
                      <a:r>
                        <a:rPr sz="1400">
                          <a:solidFill>
                            <a:srgbClr val="FFFFFF"/>
                          </a:solidFill>
                        </a:rPr>
                        <a:t>Luke</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5">
                        <a:alpha val="20000"/>
                      </a:schemeClr>
                    </a:solidFill>
                  </a:tcPr>
                </a:tc>
                <a:tc>
                  <a:txBody>
                    <a:bodyPr/>
                    <a:lstStyle/>
                    <a:p>
                      <a:pPr algn="ctr" defTabSz="685800">
                        <a:defRPr sz="1800"/>
                      </a:pPr>
                      <a:r>
                        <a:rPr sz="1400">
                          <a:solidFill>
                            <a:srgbClr val="FFFFFF"/>
                          </a:solidFill>
                        </a:rPr>
                        <a:t>Skywalker</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6">
                        <a:alpha val="20000"/>
                      </a:schemeClr>
                    </a:solidFill>
                  </a:tcPr>
                </a:tc>
                <a:tc>
                  <a:txBody>
                    <a:bodyPr/>
                    <a:lstStyle/>
                    <a:p>
                      <a:pPr algn="ctr" defTabSz="685800">
                        <a:defRPr sz="1800"/>
                      </a:pPr>
                      <a:r>
                        <a:rPr sz="1400">
                          <a:solidFill>
                            <a:srgbClr val="FFFFFF"/>
                          </a:solidFill>
                        </a:rPr>
                        <a:t>11812</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1">
                        <a:alpha val="20000"/>
                      </a:schemeClr>
                    </a:solidFill>
                  </a:tcPr>
                </a:tc>
                <a:tc>
                  <a:txBody>
                    <a:bodyPr/>
                    <a:lstStyle/>
                    <a:p>
                      <a:pPr algn="ctr" defTabSz="685800">
                        <a:defRPr sz="1800"/>
                      </a:pPr>
                      <a:r>
                        <a:rPr sz="1400">
                          <a:solidFill>
                            <a:srgbClr val="FFFFFF"/>
                          </a:solidFill>
                        </a:rPr>
                        <a:t>4</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2">
                        <a:alpha val="20000"/>
                      </a:schemeClr>
                    </a:solidFill>
                  </a:tcPr>
                </a:tc>
                <a:tc>
                  <a:txBody>
                    <a:bodyPr/>
                    <a:lstStyle/>
                    <a:p>
                      <a:pPr algn="ctr" defTabSz="685800">
                        <a:defRPr sz="1800"/>
                      </a:pPr>
                      <a:r>
                        <a:rPr sz="1400">
                          <a:solidFill>
                            <a:srgbClr val="FFFFFF"/>
                          </a:solidFill>
                        </a:rPr>
                        <a:t>1900</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3">
                        <a:lumOff val="12254"/>
                        <a:alpha val="19842"/>
                      </a:schemeClr>
                    </a:solidFill>
                  </a:tcPr>
                </a:tc>
              </a:tr>
              <a:tr h="467179">
                <a:tc>
                  <a:txBody>
                    <a:bodyPr/>
                    <a:lstStyle/>
                    <a:p>
                      <a:pPr algn="l" defTabSz="685800">
                        <a:defRPr sz="1800"/>
                      </a:pPr>
                      <a:r>
                        <a:rPr sz="1400">
                          <a:solidFill>
                            <a:srgbClr val="FFFFFF"/>
                          </a:solidFill>
                        </a:rPr>
                        <a:t>2</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rgbClr val="FFFFFF">
                        <a:alpha val="20000"/>
                      </a:srgbClr>
                    </a:solidFill>
                  </a:tcPr>
                </a:tc>
                <a:tc>
                  <a:txBody>
                    <a:bodyPr/>
                    <a:lstStyle/>
                    <a:p>
                      <a:pPr algn="ctr" defTabSz="685800">
                        <a:defRPr sz="1800"/>
                      </a:pPr>
                      <a:r>
                        <a:rPr sz="1400">
                          <a:solidFill>
                            <a:srgbClr val="FFFFFF"/>
                          </a:solidFill>
                        </a:rPr>
                        <a:t>Baby</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5">
                        <a:alpha val="20000"/>
                      </a:schemeClr>
                    </a:solidFill>
                  </a:tcPr>
                </a:tc>
                <a:tc>
                  <a:txBody>
                    <a:bodyPr/>
                    <a:lstStyle/>
                    <a:p>
                      <a:pPr algn="ctr" defTabSz="685800">
                        <a:defRPr sz="1800"/>
                      </a:pPr>
                      <a:r>
                        <a:rPr sz="1400">
                          <a:solidFill>
                            <a:srgbClr val="FFFFFF"/>
                          </a:solidFill>
                        </a:rPr>
                        <a:t>Yoda</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6">
                        <a:alpha val="20000"/>
                      </a:schemeClr>
                    </a:solidFill>
                  </a:tcPr>
                </a:tc>
                <a:tc>
                  <a:txBody>
                    <a:bodyPr/>
                    <a:lstStyle/>
                    <a:p>
                      <a:pPr algn="ctr" defTabSz="685800">
                        <a:defRPr sz="1800"/>
                      </a:pPr>
                      <a:r>
                        <a:rPr sz="1400">
                          <a:solidFill>
                            <a:srgbClr val="FFFFFF"/>
                          </a:solidFill>
                        </a:rPr>
                        <a:t>5668</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1">
                        <a:alpha val="20000"/>
                      </a:schemeClr>
                    </a:solidFill>
                  </a:tcPr>
                </a:tc>
                <a:tc>
                  <a:txBody>
                    <a:bodyPr/>
                    <a:lstStyle/>
                    <a:p>
                      <a:pPr algn="ctr" defTabSz="685800">
                        <a:defRPr sz="1800"/>
                      </a:pPr>
                      <a:r>
                        <a:rPr sz="1400">
                          <a:solidFill>
                            <a:srgbClr val="FFFFFF"/>
                          </a:solidFill>
                        </a:rPr>
                        <a:t>4</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2">
                        <a:alpha val="20000"/>
                      </a:schemeClr>
                    </a:solidFill>
                  </a:tcPr>
                </a:tc>
                <a:tc>
                  <a:txBody>
                    <a:bodyPr/>
                    <a:lstStyle/>
                    <a:p>
                      <a:pPr algn="ctr" defTabSz="685800">
                        <a:defRPr sz="1800"/>
                      </a:pPr>
                      <a:r>
                        <a:rPr sz="1400">
                          <a:solidFill>
                            <a:srgbClr val="FFFFFF"/>
                          </a:solidFill>
                        </a:rPr>
                        <a:t>1691</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3">
                        <a:lumOff val="12254"/>
                        <a:alpha val="19842"/>
                      </a:schemeClr>
                    </a:solidFill>
                  </a:tcPr>
                </a:tc>
              </a:tr>
              <a:tr h="467179">
                <a:tc>
                  <a:txBody>
                    <a:bodyPr/>
                    <a:lstStyle/>
                    <a:p>
                      <a:pPr algn="l" defTabSz="685800">
                        <a:defRPr sz="1800"/>
                      </a:pPr>
                      <a:r>
                        <a:rPr sz="1400">
                          <a:solidFill>
                            <a:srgbClr val="FFFFFF"/>
                          </a:solidFill>
                        </a:rPr>
                        <a:t>3</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rgbClr val="FFFFFF">
                        <a:alpha val="20000"/>
                      </a:srgbClr>
                    </a:solidFill>
                  </a:tcPr>
                </a:tc>
                <a:tc>
                  <a:txBody>
                    <a:bodyPr/>
                    <a:lstStyle/>
                    <a:p>
                      <a:pPr algn="ctr" defTabSz="685800">
                        <a:defRPr sz="1800"/>
                      </a:pPr>
                      <a:r>
                        <a:rPr sz="1400">
                          <a:solidFill>
                            <a:srgbClr val="FFFFFF"/>
                          </a:solidFill>
                        </a:rPr>
                        <a:t>Bobba</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5">
                        <a:alpha val="20000"/>
                      </a:schemeClr>
                    </a:solidFill>
                  </a:tcPr>
                </a:tc>
                <a:tc>
                  <a:txBody>
                    <a:bodyPr/>
                    <a:lstStyle/>
                    <a:p>
                      <a:pPr algn="ctr" defTabSz="685800">
                        <a:defRPr sz="1800"/>
                      </a:pPr>
                      <a:r>
                        <a:rPr sz="1400">
                          <a:solidFill>
                            <a:srgbClr val="FFFFFF"/>
                          </a:solidFill>
                        </a:rPr>
                        <a:t>Fett</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6">
                        <a:alpha val="20000"/>
                      </a:schemeClr>
                    </a:solidFill>
                  </a:tcPr>
                </a:tc>
                <a:tc>
                  <a:txBody>
                    <a:bodyPr/>
                    <a:lstStyle/>
                    <a:p>
                      <a:pPr algn="ctr" defTabSz="685800">
                        <a:defRPr sz="1800"/>
                      </a:pPr>
                      <a:r>
                        <a:rPr sz="1400">
                          <a:solidFill>
                            <a:srgbClr val="FFFFFF"/>
                          </a:solidFill>
                        </a:rPr>
                        <a:t>18284</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1">
                        <a:alpha val="20000"/>
                      </a:schemeClr>
                    </a:solidFill>
                  </a:tcPr>
                </a:tc>
                <a:tc>
                  <a:txBody>
                    <a:bodyPr/>
                    <a:lstStyle/>
                    <a:p>
                      <a:pPr algn="ctr" defTabSz="685800">
                        <a:defRPr sz="1800"/>
                      </a:pPr>
                      <a:r>
                        <a:rPr sz="1400">
                          <a:solidFill>
                            <a:srgbClr val="FFFFFF"/>
                          </a:solidFill>
                        </a:rPr>
                        <a:t>4</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2">
                        <a:alpha val="20000"/>
                      </a:schemeClr>
                    </a:solidFill>
                  </a:tcPr>
                </a:tc>
                <a:tc>
                  <a:txBody>
                    <a:bodyPr/>
                    <a:lstStyle/>
                    <a:p>
                      <a:pPr algn="ctr" defTabSz="685800">
                        <a:defRPr sz="1800"/>
                      </a:pPr>
                      <a:r>
                        <a:rPr sz="1400">
                          <a:solidFill>
                            <a:srgbClr val="FFFFFF"/>
                          </a:solidFill>
                        </a:rPr>
                        <a:t>2358</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3">
                        <a:lumOff val="12254"/>
                        <a:alpha val="19842"/>
                      </a:schemeClr>
                    </a:solidFill>
                  </a:tcPr>
                </a:tc>
              </a:tr>
              <a:tr h="467179">
                <a:tc>
                  <a:txBody>
                    <a:bodyPr/>
                    <a:lstStyle/>
                    <a:p>
                      <a:pPr algn="l" defTabSz="685800">
                        <a:defRPr sz="1800"/>
                      </a:pPr>
                      <a:r>
                        <a:rPr sz="1400">
                          <a:solidFill>
                            <a:srgbClr val="FFFFFF"/>
                          </a:solidFill>
                        </a:rPr>
                        <a:t>4</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rgbClr val="FFFFFF">
                        <a:alpha val="20000"/>
                      </a:srgbClr>
                    </a:solidFill>
                  </a:tcPr>
                </a:tc>
                <a:tc>
                  <a:txBody>
                    <a:bodyPr/>
                    <a:lstStyle/>
                    <a:p>
                      <a:pPr algn="ctr" defTabSz="685800">
                        <a:defRPr sz="1800"/>
                      </a:pPr>
                      <a:r>
                        <a:rPr sz="1400">
                          <a:solidFill>
                            <a:srgbClr val="FFFFFF"/>
                          </a:solidFill>
                        </a:rPr>
                        <a:t>Princess</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5">
                        <a:alpha val="20000"/>
                      </a:schemeClr>
                    </a:solidFill>
                  </a:tcPr>
                </a:tc>
                <a:tc>
                  <a:txBody>
                    <a:bodyPr/>
                    <a:lstStyle/>
                    <a:p>
                      <a:pPr algn="ctr" defTabSz="685800">
                        <a:defRPr sz="1800"/>
                      </a:pPr>
                      <a:r>
                        <a:rPr sz="1400">
                          <a:solidFill>
                            <a:srgbClr val="FFFFFF"/>
                          </a:solidFill>
                        </a:rPr>
                        <a:t>Leia</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6">
                        <a:alpha val="20000"/>
                      </a:schemeClr>
                    </a:solidFill>
                  </a:tcPr>
                </a:tc>
                <a:tc>
                  <a:txBody>
                    <a:bodyPr/>
                    <a:lstStyle/>
                    <a:p>
                      <a:pPr algn="ctr" defTabSz="685800">
                        <a:defRPr sz="1800"/>
                      </a:pPr>
                      <a:r>
                        <a:rPr sz="1400">
                          <a:solidFill>
                            <a:srgbClr val="FFFFFF"/>
                          </a:solidFill>
                        </a:rPr>
                        <a:t>46172</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1">
                        <a:alpha val="20000"/>
                      </a:schemeClr>
                    </a:solidFill>
                  </a:tcPr>
                </a:tc>
                <a:tc>
                  <a:txBody>
                    <a:bodyPr/>
                    <a:lstStyle/>
                    <a:p>
                      <a:pPr algn="ctr" defTabSz="685800">
                        <a:defRPr sz="1800"/>
                      </a:pPr>
                      <a:r>
                        <a:rPr sz="1400">
                          <a:solidFill>
                            <a:srgbClr val="FFFFFF"/>
                          </a:solidFill>
                        </a:rPr>
                        <a:t>4</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2">
                        <a:alpha val="20000"/>
                      </a:schemeClr>
                    </a:solidFill>
                  </a:tcPr>
                </a:tc>
                <a:tc>
                  <a:txBody>
                    <a:bodyPr/>
                    <a:lstStyle/>
                    <a:p>
                      <a:pPr algn="ctr" defTabSz="685800">
                        <a:defRPr sz="1800"/>
                      </a:pPr>
                      <a:r>
                        <a:rPr sz="1400">
                          <a:solidFill>
                            <a:srgbClr val="FFFFFF"/>
                          </a:solidFill>
                        </a:rPr>
                        <a:t>2569</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3">
                        <a:lumOff val="12254"/>
                        <a:alpha val="19842"/>
                      </a:schemeClr>
                    </a:solidFill>
                  </a:tcPr>
                </a:tc>
              </a:tr>
              <a:tr h="467179">
                <a:tc>
                  <a:txBody>
                    <a:bodyPr/>
                    <a:lstStyle/>
                    <a:p>
                      <a:pPr algn="l" defTabSz="685800">
                        <a:defRPr sz="1800"/>
                      </a:pPr>
                      <a:r>
                        <a:rPr sz="1400">
                          <a:solidFill>
                            <a:srgbClr val="FFFFFF"/>
                          </a:solidFill>
                        </a:rPr>
                        <a:t>5</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rgbClr val="FFFFFF">
                        <a:alpha val="20000"/>
                      </a:srgbClr>
                    </a:solidFill>
                  </a:tcPr>
                </a:tc>
                <a:tc>
                  <a:txBody>
                    <a:bodyPr/>
                    <a:lstStyle/>
                    <a:p>
                      <a:pPr algn="ctr" defTabSz="685800">
                        <a:defRPr sz="1800"/>
                      </a:pPr>
                      <a:r>
                        <a:rPr sz="1400">
                          <a:solidFill>
                            <a:srgbClr val="FFFFFF"/>
                          </a:solidFill>
                        </a:rPr>
                        <a:t>Darth</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5">
                        <a:alpha val="20000"/>
                      </a:schemeClr>
                    </a:solidFill>
                  </a:tcPr>
                </a:tc>
                <a:tc>
                  <a:txBody>
                    <a:bodyPr/>
                    <a:lstStyle/>
                    <a:p>
                      <a:pPr algn="ctr" defTabSz="685800">
                        <a:defRPr sz="1800"/>
                      </a:pPr>
                      <a:r>
                        <a:rPr sz="1400">
                          <a:solidFill>
                            <a:srgbClr val="FFFFFF"/>
                          </a:solidFill>
                        </a:rPr>
                        <a:t>Vader</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6">
                        <a:alpha val="20000"/>
                      </a:schemeClr>
                    </a:solidFill>
                  </a:tcPr>
                </a:tc>
                <a:tc>
                  <a:txBody>
                    <a:bodyPr/>
                    <a:lstStyle/>
                    <a:p>
                      <a:pPr algn="ctr" defTabSz="685800">
                        <a:defRPr sz="1800"/>
                      </a:pPr>
                      <a:r>
                        <a:rPr sz="1400">
                          <a:solidFill>
                            <a:srgbClr val="FFFFFF"/>
                          </a:solidFill>
                        </a:rPr>
                        <a:t>2311</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1">
                        <a:alpha val="20000"/>
                      </a:schemeClr>
                    </a:solidFill>
                  </a:tcPr>
                </a:tc>
                <a:tc>
                  <a:txBody>
                    <a:bodyPr/>
                    <a:lstStyle/>
                    <a:p>
                      <a:pPr algn="ctr" defTabSz="685800">
                        <a:defRPr sz="1800"/>
                      </a:pPr>
                      <a:r>
                        <a:rPr sz="1400">
                          <a:solidFill>
                            <a:srgbClr val="FFFFFF"/>
                          </a:solidFill>
                        </a:rPr>
                        <a:t>4</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2">
                        <a:alpha val="20000"/>
                      </a:schemeClr>
                    </a:solidFill>
                  </a:tcPr>
                </a:tc>
                <a:tc>
                  <a:txBody>
                    <a:bodyPr/>
                    <a:lstStyle/>
                    <a:p>
                      <a:pPr algn="ctr" defTabSz="685800">
                        <a:defRPr sz="1800"/>
                      </a:pPr>
                      <a:r>
                        <a:rPr sz="1400">
                          <a:solidFill>
                            <a:srgbClr val="FFFFFF"/>
                          </a:solidFill>
                        </a:rPr>
                        <a:t>3838</a:t>
                      </a:r>
                    </a:p>
                  </a:txBody>
                  <a:tcPr marL="34290" marR="34290" marT="34290" marB="34290" anchor="ctr" anchorCtr="0" horzOverflow="overflow">
                    <a:lnL w="12700">
                      <a:solidFill>
                        <a:srgbClr val="000000"/>
                      </a:solidFill>
                    </a:lnL>
                    <a:lnR w="12700">
                      <a:solidFill>
                        <a:srgbClr val="000000"/>
                      </a:solidFill>
                    </a:lnR>
                    <a:lnT w="12700">
                      <a:solidFill>
                        <a:srgbClr val="000000"/>
                      </a:solidFill>
                    </a:lnT>
                    <a:lnB w="12700">
                      <a:solidFill>
                        <a:srgbClr val="000000"/>
                      </a:solidFill>
                    </a:lnB>
                    <a:solidFill>
                      <a:schemeClr val="accent3">
                        <a:lumOff val="12254"/>
                        <a:alpha val="19842"/>
                      </a:scheme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7" name="Title 1"/>
          <p:cNvSpPr txBox="1"/>
          <p:nvPr>
            <p:ph type="title"/>
          </p:nvPr>
        </p:nvSpPr>
        <p:spPr>
          <a:xfrm>
            <a:off x="310896" y="213503"/>
            <a:ext cx="8522208" cy="578538"/>
          </a:xfrm>
          <a:prstGeom prst="rect">
            <a:avLst/>
          </a:prstGeom>
        </p:spPr>
        <p:txBody>
          <a:bodyPr/>
          <a:lstStyle/>
          <a:p>
            <a:pPr/>
            <a:r>
              <a:t>Time Spent In Learn</a:t>
            </a:r>
          </a:p>
        </p:txBody>
      </p:sp>
      <p:graphicFrame>
        <p:nvGraphicFramePr>
          <p:cNvPr id="618" name="sample bar chartContent Placeholder 3"/>
          <p:cNvGraphicFramePr/>
          <p:nvPr/>
        </p:nvGraphicFramePr>
        <p:xfrm>
          <a:off x="81891" y="1156586"/>
          <a:ext cx="8749373" cy="3164617"/>
        </p:xfrm>
        <a:graphic xmlns:a="http://schemas.openxmlformats.org/drawingml/2006/main">
          <a:graphicData uri="http://schemas.openxmlformats.org/drawingml/2006/chart">
            <c:chart xmlns:c="http://schemas.openxmlformats.org/drawingml/2006/chart" r:id="rId2"/>
          </a:graphicData>
        </a:graphic>
      </p:graphicFrame>
      <p:sp>
        <p:nvSpPr>
          <p:cNvPr id="619" name="Rectangle 9"/>
          <p:cNvSpPr txBox="1"/>
          <p:nvPr/>
        </p:nvSpPr>
        <p:spPr>
          <a:xfrm>
            <a:off x="312614" y="4485480"/>
            <a:ext cx="8518647" cy="1270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defTabSz="457200">
              <a:defRPr i="1" sz="900">
                <a:solidFill>
                  <a:srgbClr val="FFFFFF"/>
                </a:solidFill>
              </a:defRPr>
            </a:lvl1pPr>
          </a:lstStyle>
          <a:p>
            <a:pPr/>
            <a:r>
              <a:t>Source</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1" name="Title 1"/>
          <p:cNvSpPr txBox="1"/>
          <p:nvPr>
            <p:ph type="title"/>
          </p:nvPr>
        </p:nvSpPr>
        <p:spPr>
          <a:prstGeom prst="rect">
            <a:avLst/>
          </a:prstGeom>
        </p:spPr>
        <p:txBody>
          <a:bodyPr/>
          <a:lstStyle/>
          <a:p>
            <a:pPr/>
            <a:r>
              <a:t>Quick Demo 2</a:t>
            </a:r>
          </a:p>
        </p:txBody>
      </p:sp>
      <p:sp>
        <p:nvSpPr>
          <p:cNvPr id="622" name="Subtitle 2"/>
          <p:cNvSpPr txBox="1"/>
          <p:nvPr>
            <p:ph type="body" sz="quarter" idx="1"/>
          </p:nvPr>
        </p:nvSpPr>
        <p:spPr>
          <a:prstGeom prst="rect">
            <a:avLst/>
          </a:prstGeom>
        </p:spPr>
        <p:txBody>
          <a:bodyPr/>
          <a:lstStyle>
            <a:lvl1pPr defTabSz="637794">
              <a:defRPr sz="1860"/>
            </a:lvl1pPr>
          </a:lstStyle>
          <a:p>
            <a:pPr/>
            <a:r>
              <a:t>Create a Flask Web application that uses the Snowflake Connector and using custom web components.</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4" name="Title 3"/>
          <p:cNvSpPr txBox="1"/>
          <p:nvPr>
            <p:ph type="title"/>
          </p:nvPr>
        </p:nvSpPr>
        <p:spPr>
          <a:xfrm>
            <a:off x="310896" y="213503"/>
            <a:ext cx="8522208" cy="578538"/>
          </a:xfrm>
          <a:prstGeom prst="rect">
            <a:avLst/>
          </a:prstGeom>
        </p:spPr>
        <p:txBody>
          <a:bodyPr/>
          <a:lstStyle/>
          <a:p>
            <a:pPr/>
            <a:r>
              <a:t>Project 2 Demo Overview</a:t>
            </a:r>
          </a:p>
        </p:txBody>
      </p:sp>
      <p:sp>
        <p:nvSpPr>
          <p:cNvPr id="625" name="Content Placeholder 4"/>
          <p:cNvSpPr txBox="1"/>
          <p:nvPr>
            <p:ph type="body" idx="1"/>
          </p:nvPr>
        </p:nvSpPr>
        <p:spPr>
          <a:xfrm>
            <a:off x="312738" y="1160462"/>
            <a:ext cx="8518647" cy="3270251"/>
          </a:xfrm>
          <a:prstGeom prst="rect">
            <a:avLst/>
          </a:prstGeom>
        </p:spPr>
        <p:txBody>
          <a:bodyPr/>
          <a:lstStyle/>
          <a:p>
            <a:pPr/>
            <a:r>
              <a:t>Import the necessary modules and settings to configure the project. </a:t>
            </a:r>
          </a:p>
          <a:p>
            <a:pPr lvl="1">
              <a:buFont typeface="Calibri"/>
            </a:pPr>
            <a:r>
              <a:t>Create the connection to Bb Data and start your session</a:t>
            </a:r>
          </a:p>
          <a:p>
            <a:pPr lvl="1">
              <a:buFont typeface="Calibri"/>
            </a:pPr>
            <a:r>
              <a:t>Create a query and variables to load data from Bb Data</a:t>
            </a:r>
          </a:p>
          <a:p>
            <a:pPr lvl="1">
              <a:buFont typeface="Calibri"/>
            </a:pPr>
            <a:r>
              <a:t>Serve out the project to compile the build and start the application</a:t>
            </a:r>
          </a:p>
          <a:p>
            <a:pPr lvl="1">
              <a:buFont typeface="Calibri"/>
            </a:pPr>
            <a:r>
              <a:t>Run and see results.</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7" name="Title 1"/>
          <p:cNvSpPr txBox="1"/>
          <p:nvPr>
            <p:ph type="title"/>
          </p:nvPr>
        </p:nvSpPr>
        <p:spPr>
          <a:prstGeom prst="rect">
            <a:avLst/>
          </a:prstGeom>
        </p:spPr>
        <p:txBody>
          <a:bodyPr/>
          <a:lstStyle/>
          <a:p>
            <a:pPr/>
            <a:r>
              <a:t>Start Hacking!</a:t>
            </a:r>
          </a:p>
        </p:txBody>
      </p:sp>
      <p:sp>
        <p:nvSpPr>
          <p:cNvPr id="628" name="Subtitle 2"/>
          <p:cNvSpPr txBox="1"/>
          <p:nvPr>
            <p:ph type="body" sz="quarter" idx="1"/>
          </p:nvPr>
        </p:nvSpPr>
        <p:spPr>
          <a:prstGeom prst="rect">
            <a:avLst/>
          </a:prstGeom>
        </p:spPr>
        <p:txBody>
          <a:bodyPr/>
          <a:lstStyle/>
          <a:p>
            <a:pPr/>
            <a:r>
              <a:t>Let’s build a quick query together…</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6" name="Subtitle 4"/>
          <p:cNvSpPr txBox="1"/>
          <p:nvPr>
            <p:ph type="subTitle" sz="quarter" idx="1"/>
          </p:nvPr>
        </p:nvSpPr>
        <p:spPr>
          <a:xfrm>
            <a:off x="312738" y="2546255"/>
            <a:ext cx="8520111" cy="565618"/>
          </a:xfrm>
          <a:prstGeom prst="rect">
            <a:avLst/>
          </a:prstGeom>
        </p:spPr>
        <p:txBody>
          <a:bodyPr/>
          <a:lstStyle/>
          <a:p>
            <a:pPr/>
            <a:r>
              <a:t>Hope you are having an out of this world, blast-tastic, far out, … time! </a:t>
            </a:r>
            <a:br/>
            <a:r>
              <a:t>Yes, bad puns and phrases welcome here.</a:t>
            </a:r>
          </a:p>
        </p:txBody>
      </p:sp>
      <p:sp>
        <p:nvSpPr>
          <p:cNvPr id="587" name="Title 3"/>
          <p:cNvSpPr txBox="1"/>
          <p:nvPr>
            <p:ph type="ctrTitle"/>
          </p:nvPr>
        </p:nvSpPr>
        <p:spPr>
          <a:xfrm>
            <a:off x="312738" y="1728383"/>
            <a:ext cx="8520111" cy="793705"/>
          </a:xfrm>
          <a:prstGeom prst="rect">
            <a:avLst/>
          </a:prstGeom>
        </p:spPr>
        <p:txBody>
          <a:bodyPr/>
          <a:lstStyle/>
          <a:p>
            <a:pPr/>
            <a:r>
              <a:t>Welcome to Bb DEVCON20!</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9" name="Title 13"/>
          <p:cNvSpPr txBox="1"/>
          <p:nvPr>
            <p:ph type="title"/>
          </p:nvPr>
        </p:nvSpPr>
        <p:spPr>
          <a:xfrm>
            <a:off x="312738" y="1728383"/>
            <a:ext cx="8520111" cy="793705"/>
          </a:xfrm>
          <a:prstGeom prst="rect">
            <a:avLst/>
          </a:prstGeom>
        </p:spPr>
        <p:txBody>
          <a:bodyPr/>
          <a:lstStyle/>
          <a:p>
            <a:pPr/>
            <a:r>
              <a:t>A Galaxy of Learn Data</a:t>
            </a:r>
          </a:p>
        </p:txBody>
      </p:sp>
      <p:sp>
        <p:nvSpPr>
          <p:cNvPr id="590" name="Subtitle 4"/>
          <p:cNvSpPr txBox="1"/>
          <p:nvPr>
            <p:ph type="body" sz="quarter" idx="1"/>
          </p:nvPr>
        </p:nvSpPr>
        <p:spPr>
          <a:xfrm>
            <a:off x="312738" y="2546255"/>
            <a:ext cx="8520111" cy="565618"/>
          </a:xfrm>
          <a:prstGeom prst="rect">
            <a:avLst/>
          </a:prstGeom>
        </p:spPr>
        <p:txBody>
          <a:bodyPr/>
          <a:lstStyle/>
          <a:p>
            <a:pPr/>
            <a:r>
              <a:t>Blast off with BbData &amp; Python in 2020…and beyond!</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2" name="Title 2"/>
          <p:cNvSpPr txBox="1"/>
          <p:nvPr>
            <p:ph type="title"/>
          </p:nvPr>
        </p:nvSpPr>
        <p:spPr>
          <a:xfrm>
            <a:off x="312738" y="927100"/>
            <a:ext cx="2563811" cy="3503613"/>
          </a:xfrm>
          <a:prstGeom prst="rect">
            <a:avLst/>
          </a:prstGeom>
        </p:spPr>
        <p:txBody>
          <a:bodyPr/>
          <a:lstStyle/>
          <a:p>
            <a:pPr/>
            <a:r>
              <a:t>Who is this guy?</a:t>
            </a:r>
          </a:p>
        </p:txBody>
      </p:sp>
      <p:sp>
        <p:nvSpPr>
          <p:cNvPr id="593" name="Text Placeholder 8"/>
          <p:cNvSpPr txBox="1"/>
          <p:nvPr>
            <p:ph type="body" sz="half" idx="1"/>
          </p:nvPr>
        </p:nvSpPr>
        <p:spPr>
          <a:xfrm>
            <a:off x="3509962" y="927100"/>
            <a:ext cx="5322888" cy="3503613"/>
          </a:xfrm>
          <a:prstGeom prst="rect">
            <a:avLst/>
          </a:prstGeom>
        </p:spPr>
        <p:txBody>
          <a:bodyPr/>
          <a:lstStyle/>
          <a:p>
            <a:pPr>
              <a:defRPr>
                <a:solidFill>
                  <a:schemeClr val="accent5"/>
                </a:solidFill>
              </a:defRPr>
            </a:pPr>
            <a:r>
              <a:t>About Me</a:t>
            </a:r>
          </a:p>
          <a:p>
            <a:pPr lvl="1">
              <a:spcBef>
                <a:spcPts val="600"/>
              </a:spcBef>
              <a:defRPr sz="1400"/>
            </a:pPr>
            <a:r>
              <a:t>My name is Michael Bechtel and I have been working at Indian River State College for the past 12 years. I have been working in programing development and design for just shy of 30 years. I started when I was 13 years old and never stopped.</a:t>
            </a:r>
          </a:p>
          <a:p>
            <a:pPr>
              <a:defRPr>
                <a:solidFill>
                  <a:schemeClr val="accent5"/>
                </a:solidFill>
              </a:defRPr>
            </a:pPr>
            <a:r>
              <a:t>What I do?</a:t>
            </a:r>
          </a:p>
          <a:p>
            <a:pPr lvl="1">
              <a:spcBef>
                <a:spcPts val="600"/>
              </a:spcBef>
              <a:defRPr sz="1400"/>
            </a:pPr>
            <a:r>
              <a:t>I am the LMS Specialist at IRSC and currently lead the technical side of our college website in development, training, and architecture.</a:t>
            </a:r>
          </a:p>
          <a:p>
            <a:pPr>
              <a:defRPr>
                <a:solidFill>
                  <a:schemeClr val="accent5"/>
                </a:solidFill>
              </a:defRPr>
            </a:pPr>
            <a:r>
              <a:t>Ready?!?!</a:t>
            </a:r>
          </a:p>
          <a:p>
            <a:pPr lvl="1">
              <a:spcBef>
                <a:spcPts val="600"/>
              </a:spcBef>
              <a:defRPr sz="1400"/>
            </a:pPr>
            <a:r>
              <a:t>Let’s strap in and get ready to blast off with some LIVE demos!!! </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5" name="Title 1"/>
          <p:cNvSpPr txBox="1"/>
          <p:nvPr>
            <p:ph type="title"/>
          </p:nvPr>
        </p:nvSpPr>
        <p:spPr>
          <a:xfrm>
            <a:off x="312738" y="927100"/>
            <a:ext cx="2563811" cy="3503613"/>
          </a:xfrm>
          <a:prstGeom prst="rect">
            <a:avLst/>
          </a:prstGeom>
        </p:spPr>
        <p:txBody>
          <a:bodyPr/>
          <a:lstStyle/>
          <a:p>
            <a:pPr/>
            <a:r>
              <a:t>Our Agenda</a:t>
            </a:r>
            <a:br/>
            <a:br/>
            <a:r>
              <a:t>Note: This assumes that you have already installed Python3,Git, and NPM Installed on your machine.</a:t>
            </a:r>
          </a:p>
        </p:txBody>
      </p:sp>
      <p:sp>
        <p:nvSpPr>
          <p:cNvPr id="596" name="Text Placeholder 2"/>
          <p:cNvSpPr txBox="1"/>
          <p:nvPr>
            <p:ph type="body" sz="half" idx="1"/>
          </p:nvPr>
        </p:nvSpPr>
        <p:spPr>
          <a:xfrm>
            <a:off x="3509962" y="927100"/>
            <a:ext cx="5322888" cy="3503613"/>
          </a:xfrm>
          <a:prstGeom prst="rect">
            <a:avLst/>
          </a:prstGeom>
        </p:spPr>
        <p:txBody>
          <a:bodyPr/>
          <a:lstStyle/>
          <a:p>
            <a:pPr>
              <a:defRPr>
                <a:solidFill>
                  <a:schemeClr val="accent3"/>
                </a:solidFill>
              </a:defRPr>
            </a:pPr>
            <a:r>
              <a:t>Get Access to project demos</a:t>
            </a:r>
          </a:p>
          <a:p>
            <a:pPr defTabSz="457200">
              <a:spcBef>
                <a:spcPts val="0"/>
              </a:spcBef>
              <a:defRPr sz="1700" u="sng">
                <a:solidFill>
                  <a:srgbClr val="0000EE"/>
                </a:solidFill>
              </a:defRPr>
            </a:pPr>
            <a:r>
              <a:rPr>
                <a:solidFill>
                  <a:schemeClr val="accent1"/>
                </a:solidFill>
                <a:uFill>
                  <a:solidFill>
                    <a:schemeClr val="accent1"/>
                  </a:solidFill>
                </a:uFill>
                <a:hlinkClick r:id="rId2" invalidUrl="" action="" tgtFrame="" tooltip="" history="1" highlightClick="0" endSnd="0"/>
              </a:rPr>
              <a:t>https://github.com/elmiguel/BBDN-BlackboardData-Python</a:t>
            </a:r>
            <a:endParaRPr sz="1400"/>
          </a:p>
          <a:p>
            <a:pPr defTabSz="457200">
              <a:spcBef>
                <a:spcPts val="0"/>
              </a:spcBef>
              <a:defRPr sz="1700" u="sng">
                <a:solidFill>
                  <a:srgbClr val="0000EE"/>
                </a:solidFill>
              </a:defRPr>
            </a:pPr>
            <a:r>
              <a:rPr>
                <a:solidFill>
                  <a:schemeClr val="accent1"/>
                </a:solidFill>
                <a:uFill>
                  <a:solidFill>
                    <a:schemeClr val="accent1"/>
                  </a:solidFill>
                </a:uFill>
                <a:hlinkClick r:id="rId3" invalidUrl="" action="" tgtFrame="" tooltip="" history="1" highlightClick="0" endSnd="0"/>
              </a:rPr>
              <a:t>https://github.com/elmiguel/BBDN-BlackboardData-Queries</a:t>
            </a:r>
            <a:endParaRPr sz="1400"/>
          </a:p>
          <a:p>
            <a:pPr>
              <a:defRPr>
                <a:solidFill>
                  <a:schemeClr val="accent3"/>
                </a:solidFill>
              </a:defRPr>
            </a:pPr>
            <a:r>
              <a:t>Install the projects</a:t>
            </a:r>
          </a:p>
          <a:p>
            <a:pPr lvl="1">
              <a:spcBef>
                <a:spcPts val="600"/>
              </a:spcBef>
              <a:defRPr sz="1400"/>
            </a:pPr>
            <a:r>
              <a:t>These projects have been included with a requirements.txt file and uses a package control manage using Yarn (or NPM)</a:t>
            </a:r>
          </a:p>
          <a:p>
            <a:pPr>
              <a:defRPr>
                <a:solidFill>
                  <a:schemeClr val="accent3"/>
                </a:solidFill>
              </a:defRPr>
            </a:pPr>
            <a:r>
              <a:t>Start hacking away!</a:t>
            </a:r>
          </a:p>
          <a:p>
            <a:pPr lvl="1">
              <a:spcBef>
                <a:spcPts val="600"/>
              </a:spcBef>
              <a:defRPr sz="1400"/>
            </a:pPr>
            <a:r>
              <a:t>From here, if all goes well… you should be able to follow along and start the working demos.</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8" name="Title 5"/>
          <p:cNvSpPr txBox="1"/>
          <p:nvPr>
            <p:ph type="title"/>
          </p:nvPr>
        </p:nvSpPr>
        <p:spPr>
          <a:xfrm>
            <a:off x="312735" y="479425"/>
            <a:ext cx="8520115" cy="4187825"/>
          </a:xfrm>
          <a:prstGeom prst="rect">
            <a:avLst/>
          </a:prstGeom>
        </p:spPr>
        <p:txBody>
          <a:bodyPr/>
          <a:lstStyle/>
          <a:p>
            <a:pPr>
              <a:defRPr>
                <a:solidFill>
                  <a:schemeClr val="accent5"/>
                </a:solidFill>
              </a:defRPr>
            </a:pPr>
            <a:r>
              <a:t>Statement: </a:t>
            </a:r>
            <a:r>
              <a:rPr>
                <a:solidFill>
                  <a:srgbClr val="FFFFFF"/>
                </a:solidFill>
              </a:rPr>
              <a:t>The following code are simple code bases that meant to get started and expanded upon.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0" name="Rectangle 1"/>
          <p:cNvSpPr txBox="1"/>
          <p:nvPr/>
        </p:nvSpPr>
        <p:spPr>
          <a:xfrm>
            <a:off x="312737" y="725493"/>
            <a:ext cx="8518526" cy="3236041"/>
          </a:xfrm>
          <a:prstGeom prst="rect">
            <a:avLst/>
          </a:prstGeom>
          <a:ln w="12700">
            <a:miter lim="400000"/>
          </a:ln>
          <a:extLst>
            <a:ext uri="{C572A759-6A51-4108-AA02-DFA0A04FC94B}">
              <ma14:wrappingTextBoxFlag xmlns:ma14="http://schemas.microsoft.com/office/mac/drawingml/2011/main" val="1"/>
            </a:ext>
          </a:extLst>
        </p:spPr>
        <p:txBody>
          <a:bodyPr lIns="548640" tIns="548640" rIns="548640" bIns="548640" anchor="ctr">
            <a:spAutoFit/>
          </a:bodyPr>
          <a:lstStyle/>
          <a:p>
            <a:pPr defTabSz="457200">
              <a:defRPr sz="3200">
                <a:solidFill>
                  <a:schemeClr val="accent3"/>
                </a:solidFill>
              </a:defRPr>
            </a:pPr>
            <a:r>
              <a:t>Forward-Looking Statement</a:t>
            </a:r>
            <a:endParaRPr>
              <a:solidFill>
                <a:srgbClr val="FFFFFF"/>
              </a:solidFill>
            </a:endParaRPr>
          </a:p>
          <a:p>
            <a:pPr algn="just" defTabSz="457200">
              <a:lnSpc>
                <a:spcPct val="150000"/>
              </a:lnSpc>
              <a:defRPr sz="1600">
                <a:solidFill>
                  <a:srgbClr val="FFFFFF"/>
                </a:solidFill>
              </a:defRPr>
            </a:pPr>
            <a:r>
              <a:t>Statements regarding our product development initiatives, including new products </a:t>
            </a:r>
            <a:br/>
            <a:r>
              <a:t>and future product upgrades, updates or enhancements represent our current intentions, but may be modified, delayed or abandoned without prior notice and there is no assurance that such offering, upgrades, updates or functionality will become available unless and until they have been made generally available to our customers.</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2" name="Title 1"/>
          <p:cNvSpPr txBox="1"/>
          <p:nvPr>
            <p:ph type="title"/>
          </p:nvPr>
        </p:nvSpPr>
        <p:spPr>
          <a:prstGeom prst="rect">
            <a:avLst/>
          </a:prstGeom>
        </p:spPr>
        <p:txBody>
          <a:bodyPr/>
          <a:lstStyle/>
          <a:p>
            <a:pPr/>
            <a:r>
              <a:t>Accessing the project demos</a:t>
            </a:r>
          </a:p>
        </p:txBody>
      </p:sp>
      <p:sp>
        <p:nvSpPr>
          <p:cNvPr id="603" name="Subtitle 2"/>
          <p:cNvSpPr txBox="1"/>
          <p:nvPr>
            <p:ph type="body" sz="quarter" idx="1"/>
          </p:nvPr>
        </p:nvSpPr>
        <p:spPr>
          <a:prstGeom prst="rect">
            <a:avLst/>
          </a:prstGeom>
        </p:spPr>
        <p:txBody>
          <a:bodyPr/>
          <a:lstStyle/>
          <a:p>
            <a:pPr/>
            <a:r>
              <a:t>… granting access …</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5" name="Title 1"/>
          <p:cNvSpPr txBox="1"/>
          <p:nvPr>
            <p:ph type="title"/>
          </p:nvPr>
        </p:nvSpPr>
        <p:spPr>
          <a:prstGeom prst="rect">
            <a:avLst/>
          </a:prstGeom>
        </p:spPr>
        <p:txBody>
          <a:bodyPr/>
          <a:lstStyle/>
          <a:p>
            <a:pPr/>
            <a:r>
              <a:t>Installing the projects</a:t>
            </a:r>
          </a:p>
        </p:txBody>
      </p:sp>
      <p:sp>
        <p:nvSpPr>
          <p:cNvPr id="606" name="Subtitle 2"/>
          <p:cNvSpPr txBox="1"/>
          <p:nvPr>
            <p:ph type="body" sz="quarter" idx="1"/>
          </p:nvPr>
        </p:nvSpPr>
        <p:spPr>
          <a:prstGeom prst="rect">
            <a:avLst/>
          </a:prstGeom>
        </p:spPr>
        <p:txBody>
          <a:bodyPr/>
          <a:lstStyle/>
          <a:p>
            <a:pPr/>
            <a:r>
              <a:t>92% chunk asset optimization…</a:t>
            </a:r>
          </a:p>
        </p:txBody>
      </p:sp>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DevCon20">
  <a:themeElements>
    <a:clrScheme name="DevCon20">
      <a:dk1>
        <a:srgbClr val="000000"/>
      </a:dk1>
      <a:lt1>
        <a:srgbClr val="000000"/>
      </a:lt1>
      <a:dk2>
        <a:srgbClr val="A7A7A7"/>
      </a:dk2>
      <a:lt2>
        <a:srgbClr val="535353"/>
      </a:lt2>
      <a:accent1>
        <a:srgbClr val="037BB6"/>
      </a:accent1>
      <a:accent2>
        <a:srgbClr val="108762"/>
      </a:accent2>
      <a:accent3>
        <a:srgbClr val="FDCE07"/>
      </a:accent3>
      <a:accent4>
        <a:srgbClr val="EF632B"/>
      </a:accent4>
      <a:accent5>
        <a:srgbClr val="E21C67"/>
      </a:accent5>
      <a:accent6>
        <a:srgbClr val="9C5CB1"/>
      </a:accent6>
      <a:hlink>
        <a:srgbClr val="0000FF"/>
      </a:hlink>
      <a:folHlink>
        <a:srgbClr val="FF00FF"/>
      </a:folHlink>
    </a:clrScheme>
    <a:fontScheme name="DevCon20">
      <a:majorFont>
        <a:latin typeface="Helvetica"/>
        <a:ea typeface="Helvetica"/>
        <a:cs typeface="Helvetica"/>
      </a:majorFont>
      <a:minorFont>
        <a:latin typeface="Calibri"/>
        <a:ea typeface="Calibri"/>
        <a:cs typeface="Calibri"/>
      </a:minorFont>
    </a:fontScheme>
    <a:fmtScheme name="DevCon2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137160" tIns="137160" rIns="137160" bIns="137160" numCol="1" spcCol="38100" rtlCol="0" anchor="ctr" upright="0">
        <a:spAutoFit/>
      </a:bodyPr>
      <a:lstStyle>
        <a:defPPr marL="0" marR="0" indent="0"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137160" tIns="137160" rIns="137160" bIns="137160" numCol="1" spcCol="38100" rtlCol="0" anchor="t" upright="0">
        <a:spAutoFit/>
      </a:bodyPr>
      <a:lstStyle>
        <a:defPPr marL="0" marR="0" indent="0"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vCon20">
  <a:themeElements>
    <a:clrScheme name="DevCon20">
      <a:dk1>
        <a:srgbClr val="000000"/>
      </a:dk1>
      <a:lt1>
        <a:srgbClr val="FFFFFF"/>
      </a:lt1>
      <a:dk2>
        <a:srgbClr val="A7A7A7"/>
      </a:dk2>
      <a:lt2>
        <a:srgbClr val="535353"/>
      </a:lt2>
      <a:accent1>
        <a:srgbClr val="037BB6"/>
      </a:accent1>
      <a:accent2>
        <a:srgbClr val="108762"/>
      </a:accent2>
      <a:accent3>
        <a:srgbClr val="FDCE07"/>
      </a:accent3>
      <a:accent4>
        <a:srgbClr val="EF632B"/>
      </a:accent4>
      <a:accent5>
        <a:srgbClr val="E21C67"/>
      </a:accent5>
      <a:accent6>
        <a:srgbClr val="9C5CB1"/>
      </a:accent6>
      <a:hlink>
        <a:srgbClr val="0000FF"/>
      </a:hlink>
      <a:folHlink>
        <a:srgbClr val="FF00FF"/>
      </a:folHlink>
    </a:clrScheme>
    <a:fontScheme name="DevCon20">
      <a:majorFont>
        <a:latin typeface="Helvetica"/>
        <a:ea typeface="Helvetica"/>
        <a:cs typeface="Helvetica"/>
      </a:majorFont>
      <a:minorFont>
        <a:latin typeface="Calibri"/>
        <a:ea typeface="Calibri"/>
        <a:cs typeface="Calibri"/>
      </a:minorFont>
    </a:fontScheme>
    <a:fmtScheme name="DevCon2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137160" tIns="137160" rIns="137160" bIns="137160" numCol="1" spcCol="38100" rtlCol="0" anchor="ctr" upright="0">
        <a:spAutoFit/>
      </a:bodyPr>
      <a:lstStyle>
        <a:defPPr marL="0" marR="0" indent="0"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137160" tIns="137160" rIns="137160" bIns="137160" numCol="1" spcCol="38100" rtlCol="0" anchor="t" upright="0">
        <a:spAutoFit/>
      </a:bodyPr>
      <a:lstStyle>
        <a:defPPr marL="0" marR="0" indent="0" algn="l" defTabSz="685982" rtl="0" fontAlgn="auto" latinLnBrk="0" hangingPunct="0">
          <a:lnSpc>
            <a:spcPct val="100000"/>
          </a:lnSpc>
          <a:spcBef>
            <a:spcPts val="0"/>
          </a:spcBef>
          <a:spcAft>
            <a:spcPts val="0"/>
          </a:spcAft>
          <a:buClrTx/>
          <a:buSzTx/>
          <a:buFontTx/>
          <a:buNone/>
          <a:tabLst/>
          <a:defRPr b="0" baseline="0" cap="none" i="0" spc="0" strike="noStrike" sz="13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